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chart9.xml" ContentType="application/vnd.openxmlformats-officedocument.drawingml.chart+xml"/>
  <Override PartName="/ppt/charts/style8.xml" ContentType="application/vnd.ms-office.chartstyle+xml"/>
  <Override PartName="/ppt/charts/colors8.xml" ContentType="application/vnd.ms-office.chartcolorstyle+xml"/>
  <Override PartName="/ppt/charts/chart10.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2" r:id="rId1"/>
    <p:sldMasterId id="2147483773" r:id="rId2"/>
  </p:sldMasterIdLst>
  <p:handoutMasterIdLst>
    <p:handoutMasterId r:id="rId89"/>
  </p:handoutMasterIdLst>
  <p:sldIdLst>
    <p:sldId id="257" r:id="rId3"/>
    <p:sldId id="271" r:id="rId4"/>
    <p:sldId id="259" r:id="rId5"/>
    <p:sldId id="343" r:id="rId6"/>
    <p:sldId id="258" r:id="rId7"/>
    <p:sldId id="281" r:id="rId8"/>
    <p:sldId id="282" r:id="rId9"/>
    <p:sldId id="264" r:id="rId10"/>
    <p:sldId id="344" r:id="rId11"/>
    <p:sldId id="265" r:id="rId12"/>
    <p:sldId id="266" r:id="rId13"/>
    <p:sldId id="267" r:id="rId14"/>
    <p:sldId id="268" r:id="rId15"/>
    <p:sldId id="269" r:id="rId16"/>
    <p:sldId id="270" r:id="rId17"/>
    <p:sldId id="273" r:id="rId18"/>
    <p:sldId id="274" r:id="rId19"/>
    <p:sldId id="272" r:id="rId20"/>
    <p:sldId id="275" r:id="rId21"/>
    <p:sldId id="276" r:id="rId22"/>
    <p:sldId id="277" r:id="rId23"/>
    <p:sldId id="278" r:id="rId24"/>
    <p:sldId id="279" r:id="rId25"/>
    <p:sldId id="280" r:id="rId26"/>
    <p:sldId id="285" r:id="rId27"/>
    <p:sldId id="286" r:id="rId28"/>
    <p:sldId id="287" r:id="rId29"/>
    <p:sldId id="288" r:id="rId30"/>
    <p:sldId id="283" r:id="rId31"/>
    <p:sldId id="284" r:id="rId32"/>
    <p:sldId id="289" r:id="rId33"/>
    <p:sldId id="290" r:id="rId34"/>
    <p:sldId id="291" r:id="rId35"/>
    <p:sldId id="292" r:id="rId36"/>
    <p:sldId id="293" r:id="rId37"/>
    <p:sldId id="294" r:id="rId38"/>
    <p:sldId id="298" r:id="rId39"/>
    <p:sldId id="300" r:id="rId40"/>
    <p:sldId id="303" r:id="rId41"/>
    <p:sldId id="295" r:id="rId42"/>
    <p:sldId id="296" r:id="rId43"/>
    <p:sldId id="297" r:id="rId44"/>
    <p:sldId id="302" r:id="rId45"/>
    <p:sldId id="304" r:id="rId46"/>
    <p:sldId id="305" r:id="rId47"/>
    <p:sldId id="306" r:id="rId48"/>
    <p:sldId id="315" r:id="rId49"/>
    <p:sldId id="307" r:id="rId50"/>
    <p:sldId id="308" r:id="rId51"/>
    <p:sldId id="316" r:id="rId52"/>
    <p:sldId id="309" r:id="rId53"/>
    <p:sldId id="310" r:id="rId54"/>
    <p:sldId id="311" r:id="rId55"/>
    <p:sldId id="312" r:id="rId56"/>
    <p:sldId id="313" r:id="rId57"/>
    <p:sldId id="314" r:id="rId58"/>
    <p:sldId id="317" r:id="rId59"/>
    <p:sldId id="320" r:id="rId60"/>
    <p:sldId id="318" r:id="rId61"/>
    <p:sldId id="319" r:id="rId62"/>
    <p:sldId id="321" r:id="rId63"/>
    <p:sldId id="322" r:id="rId64"/>
    <p:sldId id="323" r:id="rId65"/>
    <p:sldId id="324" r:id="rId66"/>
    <p:sldId id="325" r:id="rId67"/>
    <p:sldId id="326" r:id="rId68"/>
    <p:sldId id="327"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260" r:id="rId85"/>
    <p:sldId id="261" r:id="rId86"/>
    <p:sldId id="262" r:id="rId87"/>
    <p:sldId id="263" r:id="rId88"/>
  </p:sldIdLst>
  <p:sldSz cx="9144000" cy="5143500" type="screen16x9"/>
  <p:notesSz cx="6858000" cy="9144000"/>
  <p:defaultTextStyle>
    <a:defPPr>
      <a:defRPr lang="vi-V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ễn Linh" initials="N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5065"/>
    <a:srgbClr val="434D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p:scale>
          <a:sx n="100" d="100"/>
          <a:sy n="100" d="100"/>
        </p:scale>
        <p:origin x="1808" y="476"/>
      </p:cViewPr>
      <p:guideLst>
        <p:guide orient="horz" pos="1620"/>
        <p:guide pos="2880"/>
      </p:guideLst>
    </p:cSldViewPr>
  </p:slideViewPr>
  <p:notesTextViewPr>
    <p:cViewPr>
      <p:scale>
        <a:sx n="3" d="2"/>
        <a:sy n="3" d="2"/>
      </p:scale>
      <p:origin x="0" y="0"/>
    </p:cViewPr>
  </p:notesTextViewPr>
  <p:sorterViewPr>
    <p:cViewPr>
      <p:scale>
        <a:sx n="121" d="100"/>
        <a:sy n="121" d="100"/>
      </p:scale>
      <p:origin x="0" y="0"/>
    </p:cViewPr>
  </p:sorterViewPr>
  <p:notesViewPr>
    <p:cSldViewPr snapToGrid="0" showGuides="1">
      <p:cViewPr varScale="1">
        <p:scale>
          <a:sx n="85" d="100"/>
          <a:sy n="85" d="100"/>
        </p:scale>
        <p:origin x="295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commentAuthors" Target="commentAuthor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9.xml"/><Relationship Id="rId1" Type="http://schemas.microsoft.com/office/2011/relationships/chartStyle" Target="style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Sheet1!$A$2:$A$5</c:f>
              <c:numCache>
                <c:formatCode>General</c:formatCode>
                <c:ptCount val="4"/>
                <c:pt idx="0">
                  <c:v>2013</c:v>
                </c:pt>
                <c:pt idx="1">
                  <c:v>2014</c:v>
                </c:pt>
                <c:pt idx="2">
                  <c:v>2015</c:v>
                </c:pt>
                <c:pt idx="3">
                  <c:v>2016</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B8D-4D55-B2BB-7A8479860E29}"/>
            </c:ext>
          </c:extLst>
        </c:ser>
        <c:ser>
          <c:idx val="1"/>
          <c:order val="1"/>
          <c:tx>
            <c:strRef>
              <c:f>Sheet1!$C$1</c:f>
              <c:strCache>
                <c:ptCount val="1"/>
                <c:pt idx="0">
                  <c:v>Series 2</c:v>
                </c:pt>
              </c:strCache>
            </c:strRef>
          </c:tx>
          <c:spPr>
            <a:solidFill>
              <a:schemeClr val="accent2"/>
            </a:solidFill>
            <a:ln>
              <a:noFill/>
            </a:ln>
            <a:effectLst/>
          </c:spPr>
          <c:invertIfNegative val="0"/>
          <c:cat>
            <c:numRef>
              <c:f>Sheet1!$A$2:$A$5</c:f>
              <c:numCache>
                <c:formatCode>General</c:formatCode>
                <c:ptCount val="4"/>
                <c:pt idx="0">
                  <c:v>2013</c:v>
                </c:pt>
                <c:pt idx="1">
                  <c:v>2014</c:v>
                </c:pt>
                <c:pt idx="2">
                  <c:v>2015</c:v>
                </c:pt>
                <c:pt idx="3">
                  <c:v>2016</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B8D-4D55-B2BB-7A8479860E29}"/>
            </c:ext>
          </c:extLst>
        </c:ser>
        <c:ser>
          <c:idx val="2"/>
          <c:order val="2"/>
          <c:tx>
            <c:strRef>
              <c:f>Sheet1!$D$1</c:f>
              <c:strCache>
                <c:ptCount val="1"/>
                <c:pt idx="0">
                  <c:v>Series 3</c:v>
                </c:pt>
              </c:strCache>
            </c:strRef>
          </c:tx>
          <c:spPr>
            <a:solidFill>
              <a:schemeClr val="accent3"/>
            </a:solidFill>
            <a:ln>
              <a:noFill/>
            </a:ln>
            <a:effectLst/>
          </c:spPr>
          <c:invertIfNegative val="0"/>
          <c:cat>
            <c:numRef>
              <c:f>Sheet1!$A$2:$A$5</c:f>
              <c:numCache>
                <c:formatCode>General</c:formatCode>
                <c:ptCount val="4"/>
                <c:pt idx="0">
                  <c:v>2013</c:v>
                </c:pt>
                <c:pt idx="1">
                  <c:v>2014</c:v>
                </c:pt>
                <c:pt idx="2">
                  <c:v>2015</c:v>
                </c:pt>
                <c:pt idx="3">
                  <c:v>2016</c:v>
                </c:pt>
              </c:numCache>
            </c:num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B8D-4D55-B2BB-7A8479860E29}"/>
            </c:ext>
          </c:extLst>
        </c:ser>
        <c:dLbls>
          <c:showLegendKey val="0"/>
          <c:showVal val="0"/>
          <c:showCatName val="0"/>
          <c:showSerName val="0"/>
          <c:showPercent val="0"/>
          <c:showBubbleSize val="0"/>
        </c:dLbls>
        <c:gapWidth val="219"/>
        <c:overlap val="-27"/>
        <c:axId val="168217216"/>
        <c:axId val="168219008"/>
      </c:barChart>
      <c:catAx>
        <c:axId val="168217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j-lt"/>
                <a:ea typeface="+mn-ea"/>
                <a:cs typeface="+mn-cs"/>
              </a:defRPr>
            </a:pPr>
            <a:endParaRPr lang="zh-CN"/>
          </a:p>
        </c:txPr>
        <c:crossAx val="168219008"/>
        <c:crosses val="autoZero"/>
        <c:auto val="1"/>
        <c:lblAlgn val="ctr"/>
        <c:lblOffset val="100"/>
        <c:noMultiLvlLbl val="0"/>
      </c:catAx>
      <c:valAx>
        <c:axId val="16821900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Century Gothic" panose="020B0502020202020204" pitchFamily="34" charset="0"/>
                <a:ea typeface="+mn-ea"/>
                <a:cs typeface="+mn-cs"/>
              </a:defRPr>
            </a:pPr>
            <a:endParaRPr lang="zh-CN"/>
          </a:p>
        </c:txPr>
        <c:crossAx val="168217216"/>
        <c:crosses val="autoZero"/>
        <c:crossBetween val="between"/>
      </c:valAx>
      <c:spPr>
        <a:noFill/>
        <a:ln w="25400">
          <a:noFill/>
        </a:ln>
        <a:effectLst/>
      </c:spPr>
    </c:plotArea>
    <c:legend>
      <c:legendPos val="b"/>
      <c:layout>
        <c:manualLayout>
          <c:xMode val="edge"/>
          <c:yMode val="edge"/>
          <c:x val="0.2753751979349689"/>
          <c:y val="1.2915855103732504E-3"/>
          <c:w val="0.43592060909741653"/>
          <c:h val="5.460739108754610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j-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Sheet1!$A$2:$A$5</c:f>
              <c:numCache>
                <c:formatCode>General</c:formatCode>
                <c:ptCount val="4"/>
                <c:pt idx="0">
                  <c:v>2013</c:v>
                </c:pt>
                <c:pt idx="1">
                  <c:v>2014</c:v>
                </c:pt>
                <c:pt idx="2">
                  <c:v>2015</c:v>
                </c:pt>
                <c:pt idx="3">
                  <c:v>2016</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C1F-425A-B99E-553EAF5DBEDA}"/>
            </c:ext>
          </c:extLst>
        </c:ser>
        <c:ser>
          <c:idx val="1"/>
          <c:order val="1"/>
          <c:tx>
            <c:strRef>
              <c:f>Sheet1!$C$1</c:f>
              <c:strCache>
                <c:ptCount val="1"/>
                <c:pt idx="0">
                  <c:v>Series 2</c:v>
                </c:pt>
              </c:strCache>
            </c:strRef>
          </c:tx>
          <c:spPr>
            <a:solidFill>
              <a:schemeClr val="accent2"/>
            </a:solidFill>
            <a:ln>
              <a:noFill/>
            </a:ln>
            <a:effectLst/>
          </c:spPr>
          <c:invertIfNegative val="0"/>
          <c:cat>
            <c:numRef>
              <c:f>Sheet1!$A$2:$A$5</c:f>
              <c:numCache>
                <c:formatCode>General</c:formatCode>
                <c:ptCount val="4"/>
                <c:pt idx="0">
                  <c:v>2013</c:v>
                </c:pt>
                <c:pt idx="1">
                  <c:v>2014</c:v>
                </c:pt>
                <c:pt idx="2">
                  <c:v>2015</c:v>
                </c:pt>
                <c:pt idx="3">
                  <c:v>2016</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C1F-425A-B99E-553EAF5DBEDA}"/>
            </c:ext>
          </c:extLst>
        </c:ser>
        <c:dLbls>
          <c:showLegendKey val="0"/>
          <c:showVal val="0"/>
          <c:showCatName val="0"/>
          <c:showSerName val="0"/>
          <c:showPercent val="0"/>
          <c:showBubbleSize val="0"/>
        </c:dLbls>
        <c:gapWidth val="219"/>
        <c:overlap val="-27"/>
        <c:axId val="224920704"/>
        <c:axId val="224922240"/>
      </c:barChart>
      <c:lineChart>
        <c:grouping val="standard"/>
        <c:varyColors val="0"/>
        <c:ser>
          <c:idx val="2"/>
          <c:order val="2"/>
          <c:tx>
            <c:strRef>
              <c:f>Sheet1!$D$1</c:f>
              <c:strCache>
                <c:ptCount val="1"/>
                <c:pt idx="0">
                  <c:v>Series 3</c:v>
                </c:pt>
              </c:strCache>
            </c:strRef>
          </c:tx>
          <c:spPr>
            <a:ln w="28575" cap="rnd">
              <a:solidFill>
                <a:schemeClr val="accent3"/>
              </a:solidFill>
              <a:round/>
            </a:ln>
            <a:effectLst/>
          </c:spPr>
          <c:marker>
            <c:symbol val="none"/>
          </c:marker>
          <c:cat>
            <c:numRef>
              <c:f>Sheet1!$A$2:$A$5</c:f>
              <c:numCache>
                <c:formatCode>General</c:formatCode>
                <c:ptCount val="4"/>
                <c:pt idx="0">
                  <c:v>2013</c:v>
                </c:pt>
                <c:pt idx="1">
                  <c:v>2014</c:v>
                </c:pt>
                <c:pt idx="2">
                  <c:v>2015</c:v>
                </c:pt>
                <c:pt idx="3">
                  <c:v>2016</c:v>
                </c:pt>
              </c:numCache>
            </c:num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5C1F-425A-B99E-553EAF5DBEDA}"/>
            </c:ext>
          </c:extLst>
        </c:ser>
        <c:dLbls>
          <c:showLegendKey val="0"/>
          <c:showVal val="0"/>
          <c:showCatName val="0"/>
          <c:showSerName val="0"/>
          <c:showPercent val="0"/>
          <c:showBubbleSize val="0"/>
        </c:dLbls>
        <c:marker val="1"/>
        <c:smooth val="0"/>
        <c:axId val="224920704"/>
        <c:axId val="224922240"/>
      </c:lineChart>
      <c:catAx>
        <c:axId val="224920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j-lt"/>
                <a:ea typeface="+mn-ea"/>
                <a:cs typeface="+mn-cs"/>
              </a:defRPr>
            </a:pPr>
            <a:endParaRPr lang="zh-CN"/>
          </a:p>
        </c:txPr>
        <c:crossAx val="224922240"/>
        <c:crosses val="autoZero"/>
        <c:auto val="1"/>
        <c:lblAlgn val="ctr"/>
        <c:lblOffset val="100"/>
        <c:noMultiLvlLbl val="0"/>
      </c:catAx>
      <c:valAx>
        <c:axId val="2249222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j-lt"/>
                <a:ea typeface="+mn-ea"/>
                <a:cs typeface="+mn-cs"/>
              </a:defRPr>
            </a:pPr>
            <a:endParaRPr lang="zh-CN"/>
          </a:p>
        </c:txPr>
        <c:crossAx val="224920704"/>
        <c:crosses val="autoZero"/>
        <c:crossBetween val="between"/>
      </c:valAx>
      <c:spPr>
        <a:noFill/>
        <a:ln w="25400">
          <a:noFill/>
        </a:ln>
        <a:effectLst/>
      </c:spPr>
    </c:plotArea>
    <c:legend>
      <c:legendPos val="b"/>
      <c:layout>
        <c:manualLayout>
          <c:xMode val="edge"/>
          <c:yMode val="edge"/>
          <c:x val="0.23017764335749422"/>
          <c:y val="1.1267544097304232E-3"/>
          <c:w val="0.52537866541516742"/>
          <c:h val="5.471880077864062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j-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cat>
            <c:numRef>
              <c:f>Sheet1!$A$2:$A$5</c:f>
              <c:numCache>
                <c:formatCode>General</c:formatCode>
                <c:ptCount val="4"/>
                <c:pt idx="0">
                  <c:v>2013</c:v>
                </c:pt>
                <c:pt idx="1">
                  <c:v>2014</c:v>
                </c:pt>
                <c:pt idx="2">
                  <c:v>2015</c:v>
                </c:pt>
                <c:pt idx="3">
                  <c:v>2016</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A07-482A-851D-E555F16AE415}"/>
            </c:ext>
          </c:extLst>
        </c:ser>
        <c:ser>
          <c:idx val="1"/>
          <c:order val="1"/>
          <c:tx>
            <c:strRef>
              <c:f>Sheet1!$C$1</c:f>
              <c:strCache>
                <c:ptCount val="1"/>
                <c:pt idx="0">
                  <c:v>Series 2</c:v>
                </c:pt>
              </c:strCache>
            </c:strRef>
          </c:tx>
          <c:spPr>
            <a:solidFill>
              <a:schemeClr val="accent2"/>
            </a:solidFill>
            <a:ln>
              <a:noFill/>
            </a:ln>
            <a:effectLst/>
          </c:spPr>
          <c:invertIfNegative val="0"/>
          <c:cat>
            <c:numRef>
              <c:f>Sheet1!$A$2:$A$5</c:f>
              <c:numCache>
                <c:formatCode>General</c:formatCode>
                <c:ptCount val="4"/>
                <c:pt idx="0">
                  <c:v>2013</c:v>
                </c:pt>
                <c:pt idx="1">
                  <c:v>2014</c:v>
                </c:pt>
                <c:pt idx="2">
                  <c:v>2015</c:v>
                </c:pt>
                <c:pt idx="3">
                  <c:v>2016</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A07-482A-851D-E555F16AE415}"/>
            </c:ext>
          </c:extLst>
        </c:ser>
        <c:ser>
          <c:idx val="2"/>
          <c:order val="2"/>
          <c:tx>
            <c:strRef>
              <c:f>Sheet1!$D$1</c:f>
              <c:strCache>
                <c:ptCount val="1"/>
                <c:pt idx="0">
                  <c:v>Series 3</c:v>
                </c:pt>
              </c:strCache>
            </c:strRef>
          </c:tx>
          <c:spPr>
            <a:solidFill>
              <a:schemeClr val="accent3"/>
            </a:solidFill>
            <a:ln>
              <a:noFill/>
            </a:ln>
            <a:effectLst/>
          </c:spPr>
          <c:invertIfNegative val="0"/>
          <c:cat>
            <c:numRef>
              <c:f>Sheet1!$A$2:$A$5</c:f>
              <c:numCache>
                <c:formatCode>General</c:formatCode>
                <c:ptCount val="4"/>
                <c:pt idx="0">
                  <c:v>2013</c:v>
                </c:pt>
                <c:pt idx="1">
                  <c:v>2014</c:v>
                </c:pt>
                <c:pt idx="2">
                  <c:v>2015</c:v>
                </c:pt>
                <c:pt idx="3">
                  <c:v>2016</c:v>
                </c:pt>
              </c:numCache>
            </c:num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A07-482A-851D-E555F16AE415}"/>
            </c:ext>
          </c:extLst>
        </c:ser>
        <c:dLbls>
          <c:showLegendKey val="0"/>
          <c:showVal val="0"/>
          <c:showCatName val="0"/>
          <c:showSerName val="0"/>
          <c:showPercent val="0"/>
          <c:showBubbleSize val="0"/>
        </c:dLbls>
        <c:gapWidth val="150"/>
        <c:overlap val="100"/>
        <c:axId val="168272640"/>
        <c:axId val="168274176"/>
      </c:barChart>
      <c:catAx>
        <c:axId val="1682726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j-lt"/>
                <a:ea typeface="+mn-ea"/>
                <a:cs typeface="+mn-cs"/>
              </a:defRPr>
            </a:pPr>
            <a:endParaRPr lang="zh-CN"/>
          </a:p>
        </c:txPr>
        <c:crossAx val="168274176"/>
        <c:crosses val="autoZero"/>
        <c:auto val="1"/>
        <c:lblAlgn val="ctr"/>
        <c:lblOffset val="100"/>
        <c:noMultiLvlLbl val="0"/>
      </c:catAx>
      <c:valAx>
        <c:axId val="1682741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j-lt"/>
                <a:ea typeface="+mn-ea"/>
                <a:cs typeface="+mn-cs"/>
              </a:defRPr>
            </a:pPr>
            <a:endParaRPr lang="zh-CN"/>
          </a:p>
        </c:txPr>
        <c:crossAx val="168272640"/>
        <c:crosses val="autoZero"/>
        <c:crossBetween val="between"/>
      </c:valAx>
      <c:spPr>
        <a:noFill/>
        <a:ln>
          <a:noFill/>
        </a:ln>
        <a:effectLst/>
      </c:spPr>
    </c:plotArea>
    <c:legend>
      <c:legendPos val="b"/>
      <c:layout>
        <c:manualLayout>
          <c:xMode val="edge"/>
          <c:yMode val="edge"/>
          <c:x val="0.28167874711025359"/>
          <c:y val="1.287401495607716E-3"/>
          <c:w val="0.43664233196016061"/>
          <c:h val="5.483064245964118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j-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Sheet1!$A$2:$A$5</c:f>
              <c:numCache>
                <c:formatCode>General</c:formatCode>
                <c:ptCount val="4"/>
                <c:pt idx="0">
                  <c:v>2013</c:v>
                </c:pt>
                <c:pt idx="1">
                  <c:v>2014</c:v>
                </c:pt>
                <c:pt idx="2">
                  <c:v>2015</c:v>
                </c:pt>
                <c:pt idx="3">
                  <c:v>2016</c:v>
                </c:pt>
              </c:numCache>
            </c:num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D172-46D0-8E12-6C220D3CA999}"/>
            </c:ext>
          </c:extLst>
        </c:ser>
        <c:ser>
          <c:idx val="1"/>
          <c:order val="1"/>
          <c:tx>
            <c:strRef>
              <c:f>Sheet1!$C$1</c:f>
              <c:strCache>
                <c:ptCount val="1"/>
                <c:pt idx="0">
                  <c:v>Series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Sheet1!$A$2:$A$5</c:f>
              <c:numCache>
                <c:formatCode>General</c:formatCode>
                <c:ptCount val="4"/>
                <c:pt idx="0">
                  <c:v>2013</c:v>
                </c:pt>
                <c:pt idx="1">
                  <c:v>2014</c:v>
                </c:pt>
                <c:pt idx="2">
                  <c:v>2015</c:v>
                </c:pt>
                <c:pt idx="3">
                  <c:v>2016</c:v>
                </c:pt>
              </c:numCache>
            </c:num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D172-46D0-8E12-6C220D3CA999}"/>
            </c:ext>
          </c:extLst>
        </c:ser>
        <c:ser>
          <c:idx val="2"/>
          <c:order val="2"/>
          <c:tx>
            <c:strRef>
              <c:f>Sheet1!$D$1</c:f>
              <c:strCache>
                <c:ptCount val="1"/>
                <c:pt idx="0">
                  <c:v>Series 3</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cat>
            <c:numRef>
              <c:f>Sheet1!$A$2:$A$5</c:f>
              <c:numCache>
                <c:formatCode>General</c:formatCode>
                <c:ptCount val="4"/>
                <c:pt idx="0">
                  <c:v>2013</c:v>
                </c:pt>
                <c:pt idx="1">
                  <c:v>2014</c:v>
                </c:pt>
                <c:pt idx="2">
                  <c:v>2015</c:v>
                </c:pt>
                <c:pt idx="3">
                  <c:v>2016</c:v>
                </c:pt>
              </c:numCache>
            </c:num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D172-46D0-8E12-6C220D3CA999}"/>
            </c:ext>
          </c:extLst>
        </c:ser>
        <c:dLbls>
          <c:showLegendKey val="0"/>
          <c:showVal val="0"/>
          <c:showCatName val="0"/>
          <c:showSerName val="0"/>
          <c:showPercent val="0"/>
          <c:showBubbleSize val="0"/>
        </c:dLbls>
        <c:marker val="1"/>
        <c:smooth val="0"/>
        <c:axId val="168401152"/>
        <c:axId val="168436096"/>
      </c:lineChart>
      <c:catAx>
        <c:axId val="168401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j-lt"/>
                <a:ea typeface="+mn-ea"/>
                <a:cs typeface="+mn-cs"/>
              </a:defRPr>
            </a:pPr>
            <a:endParaRPr lang="zh-CN"/>
          </a:p>
        </c:txPr>
        <c:crossAx val="168436096"/>
        <c:crosses val="autoZero"/>
        <c:auto val="1"/>
        <c:lblAlgn val="ctr"/>
        <c:lblOffset val="100"/>
        <c:noMultiLvlLbl val="0"/>
      </c:catAx>
      <c:valAx>
        <c:axId val="16843609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j-lt"/>
                <a:ea typeface="+mn-ea"/>
                <a:cs typeface="+mn-cs"/>
              </a:defRPr>
            </a:pPr>
            <a:endParaRPr lang="zh-CN"/>
          </a:p>
        </c:txPr>
        <c:crossAx val="168401152"/>
        <c:crosses val="autoZero"/>
        <c:crossBetween val="between"/>
      </c:valAx>
      <c:spPr>
        <a:noFill/>
        <a:ln>
          <a:noFill/>
        </a:ln>
        <a:effectLst/>
      </c:spPr>
    </c:plotArea>
    <c:legend>
      <c:legendPos val="b"/>
      <c:layout>
        <c:manualLayout>
          <c:xMode val="edge"/>
          <c:yMode val="edge"/>
          <c:x val="0.22973026381652542"/>
          <c:y val="5.6960503385795648E-3"/>
          <c:w val="0.52624994015051596"/>
          <c:h val="5.4830642459641185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j-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cat>
            <c:numRef>
              <c:f>Sheet1!$A$2:$A$5</c:f>
              <c:numCache>
                <c:formatCode>General</c:formatCode>
                <c:ptCount val="4"/>
                <c:pt idx="0">
                  <c:v>2013</c:v>
                </c:pt>
                <c:pt idx="1">
                  <c:v>2014</c:v>
                </c:pt>
                <c:pt idx="2">
                  <c:v>2015</c:v>
                </c:pt>
                <c:pt idx="3">
                  <c:v>2016</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468-47B4-8B6D-6203A7CA8CB3}"/>
            </c:ext>
          </c:extLst>
        </c:ser>
        <c:ser>
          <c:idx val="1"/>
          <c:order val="1"/>
          <c:tx>
            <c:strRef>
              <c:f>Sheet1!$C$1</c:f>
              <c:strCache>
                <c:ptCount val="1"/>
                <c:pt idx="0">
                  <c:v>Series 2</c:v>
                </c:pt>
              </c:strCache>
            </c:strRef>
          </c:tx>
          <c:spPr>
            <a:solidFill>
              <a:schemeClr val="accent2"/>
            </a:solidFill>
            <a:ln>
              <a:noFill/>
            </a:ln>
            <a:effectLst/>
          </c:spPr>
          <c:invertIfNegative val="0"/>
          <c:cat>
            <c:numRef>
              <c:f>Sheet1!$A$2:$A$5</c:f>
              <c:numCache>
                <c:formatCode>General</c:formatCode>
                <c:ptCount val="4"/>
                <c:pt idx="0">
                  <c:v>2013</c:v>
                </c:pt>
                <c:pt idx="1">
                  <c:v>2014</c:v>
                </c:pt>
                <c:pt idx="2">
                  <c:v>2015</c:v>
                </c:pt>
                <c:pt idx="3">
                  <c:v>2016</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468-47B4-8B6D-6203A7CA8CB3}"/>
            </c:ext>
          </c:extLst>
        </c:ser>
        <c:ser>
          <c:idx val="2"/>
          <c:order val="2"/>
          <c:tx>
            <c:strRef>
              <c:f>Sheet1!$D$1</c:f>
              <c:strCache>
                <c:ptCount val="1"/>
                <c:pt idx="0">
                  <c:v>Series 3</c:v>
                </c:pt>
              </c:strCache>
            </c:strRef>
          </c:tx>
          <c:spPr>
            <a:solidFill>
              <a:schemeClr val="accent3"/>
            </a:solidFill>
            <a:ln>
              <a:noFill/>
            </a:ln>
            <a:effectLst/>
          </c:spPr>
          <c:invertIfNegative val="0"/>
          <c:cat>
            <c:numRef>
              <c:f>Sheet1!$A$2:$A$5</c:f>
              <c:numCache>
                <c:formatCode>General</c:formatCode>
                <c:ptCount val="4"/>
                <c:pt idx="0">
                  <c:v>2013</c:v>
                </c:pt>
                <c:pt idx="1">
                  <c:v>2014</c:v>
                </c:pt>
                <c:pt idx="2">
                  <c:v>2015</c:v>
                </c:pt>
                <c:pt idx="3">
                  <c:v>2016</c:v>
                </c:pt>
              </c:numCache>
            </c:num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468-47B4-8B6D-6203A7CA8CB3}"/>
            </c:ext>
          </c:extLst>
        </c:ser>
        <c:dLbls>
          <c:showLegendKey val="0"/>
          <c:showVal val="0"/>
          <c:showCatName val="0"/>
          <c:showSerName val="0"/>
          <c:showPercent val="0"/>
          <c:showBubbleSize val="0"/>
        </c:dLbls>
        <c:gapWidth val="182"/>
        <c:axId val="168506112"/>
        <c:axId val="168507648"/>
      </c:barChart>
      <c:catAx>
        <c:axId val="1685061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j-lt"/>
                <a:ea typeface="+mn-ea"/>
                <a:cs typeface="+mn-cs"/>
              </a:defRPr>
            </a:pPr>
            <a:endParaRPr lang="zh-CN"/>
          </a:p>
        </c:txPr>
        <c:crossAx val="168507648"/>
        <c:crosses val="autoZero"/>
        <c:auto val="1"/>
        <c:lblAlgn val="ctr"/>
        <c:lblOffset val="100"/>
        <c:noMultiLvlLbl val="0"/>
      </c:catAx>
      <c:valAx>
        <c:axId val="168507648"/>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j-lt"/>
                <a:ea typeface="+mn-ea"/>
                <a:cs typeface="+mn-cs"/>
              </a:defRPr>
            </a:pPr>
            <a:endParaRPr lang="zh-CN"/>
          </a:p>
        </c:txPr>
        <c:crossAx val="1685061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j-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accent1"/>
            </a:solidFill>
            <a:ln>
              <a:noFill/>
            </a:ln>
            <a:effectLst/>
          </c:spPr>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CD82-4697-9EF7-D51B757E121E}"/>
            </c:ext>
          </c:extLst>
        </c:ser>
        <c:ser>
          <c:idx val="1"/>
          <c:order val="1"/>
          <c:tx>
            <c:strRef>
              <c:f>Sheet1!$C$1</c:f>
              <c:strCache>
                <c:ptCount val="1"/>
                <c:pt idx="0">
                  <c:v>Series 2</c:v>
                </c:pt>
              </c:strCache>
            </c:strRef>
          </c:tx>
          <c:spPr>
            <a:solidFill>
              <a:schemeClr val="accent2"/>
            </a:solidFill>
            <a:ln>
              <a:noFill/>
            </a:ln>
            <a:effectLst/>
          </c:spPr>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CD82-4697-9EF7-D51B757E121E}"/>
            </c:ext>
          </c:extLst>
        </c:ser>
        <c:dLbls>
          <c:showLegendKey val="0"/>
          <c:showVal val="0"/>
          <c:showCatName val="0"/>
          <c:showSerName val="0"/>
          <c:showPercent val="0"/>
          <c:showBubbleSize val="0"/>
        </c:dLbls>
        <c:axId val="168831232"/>
        <c:axId val="168833024"/>
      </c:areaChart>
      <c:catAx>
        <c:axId val="16883123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j-lt"/>
                <a:ea typeface="+mn-ea"/>
                <a:cs typeface="+mn-cs"/>
              </a:defRPr>
            </a:pPr>
            <a:endParaRPr lang="zh-CN"/>
          </a:p>
        </c:txPr>
        <c:crossAx val="168833024"/>
        <c:crosses val="autoZero"/>
        <c:auto val="1"/>
        <c:lblAlgn val="ctr"/>
        <c:lblOffset val="100"/>
        <c:noMultiLvlLbl val="0"/>
      </c:catAx>
      <c:valAx>
        <c:axId val="16883302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j-lt"/>
                <a:ea typeface="+mn-ea"/>
                <a:cs typeface="+mn-cs"/>
              </a:defRPr>
            </a:pPr>
            <a:endParaRPr lang="zh-CN"/>
          </a:p>
        </c:txPr>
        <c:crossAx val="168831232"/>
        <c:crosses val="autoZero"/>
        <c:crossBetween val="midCat"/>
      </c:valAx>
      <c:spPr>
        <a:noFill/>
        <a:ln>
          <a:noFill/>
        </a:ln>
        <a:effectLst/>
      </c:spPr>
    </c:plotArea>
    <c:legend>
      <c:legendPos val="b"/>
      <c:layout>
        <c:manualLayout>
          <c:xMode val="edge"/>
          <c:yMode val="edge"/>
          <c:x val="0.35279383326532787"/>
          <c:y val="1.1267544097304232E-3"/>
          <c:w val="0.28917974009190839"/>
          <c:h val="5.4718800778640629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j-lt"/>
              <a:ea typeface="+mn-ea"/>
              <a:cs typeface="+mn-cs"/>
            </a:defRPr>
          </a:pPr>
          <a:endParaRPr lang="zh-CN"/>
        </a:p>
      </c:txPr>
    </c:legend>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2B3-4B4F-84AD-E02623C1DD9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10B-43B1-A488-F98CC624DE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10B-43B1-A488-F98CC624DE7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10B-43B1-A488-F98CC624DE7B}"/>
              </c:ext>
            </c:extLst>
          </c:dPt>
          <c:dLbls>
            <c:spPr>
              <a:noFill/>
              <a:ln>
                <a:noFill/>
              </a:ln>
              <a:effectLst/>
            </c:spPr>
            <c:txPr>
              <a:bodyPr rot="0" spcFirstLastPara="1" vertOverflow="ellipsis" vert="horz" wrap="square" lIns="38100" tIns="19050" rIns="38100" bIns="19050" anchor="ctr" anchorCtr="0">
                <a:spAutoFit/>
              </a:bodyPr>
              <a:lstStyle/>
              <a:p>
                <a:pPr algn="ctr">
                  <a:defRPr sz="1400" b="1" i="0" u="none" strike="noStrike" kern="1200" baseline="0">
                    <a:solidFill>
                      <a:schemeClr val="bg1"/>
                    </a:solidFill>
                    <a:latin typeface="+mj-lt"/>
                    <a:ea typeface="+mn-ea"/>
                    <a:cs typeface="+mn-cs"/>
                  </a:defRPr>
                </a:pPr>
                <a:endParaRPr lang="zh-CN"/>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numRef>
              <c:f>Sheet1!$A$2:$A$5</c:f>
              <c:numCache>
                <c:formatCode>General</c:formatCode>
                <c:ptCount val="4"/>
                <c:pt idx="0">
                  <c:v>2013</c:v>
                </c:pt>
                <c:pt idx="1">
                  <c:v>2014</c:v>
                </c:pt>
                <c:pt idx="2">
                  <c:v>2015</c:v>
                </c:pt>
                <c:pt idx="3">
                  <c:v>2016</c:v>
                </c:pt>
              </c:numCache>
            </c:num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2B3-4B4F-84AD-E02623C1DD9C}"/>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j-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tockChart>
        <c:ser>
          <c:idx val="0"/>
          <c:order val="0"/>
          <c:tx>
            <c:strRef>
              <c:f>Sheet1!$B$1</c:f>
              <c:strCache>
                <c:ptCount val="1"/>
                <c:pt idx="0">
                  <c:v>Open</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44</c:v>
                </c:pt>
                <c:pt idx="1">
                  <c:v>25</c:v>
                </c:pt>
                <c:pt idx="2">
                  <c:v>38</c:v>
                </c:pt>
                <c:pt idx="3">
                  <c:v>50</c:v>
                </c:pt>
                <c:pt idx="4">
                  <c:v>34</c:v>
                </c:pt>
              </c:numCache>
            </c:numRef>
          </c:val>
          <c:smooth val="0"/>
          <c:extLst>
            <c:ext xmlns:c16="http://schemas.microsoft.com/office/drawing/2014/chart" uri="{C3380CC4-5D6E-409C-BE32-E72D297353CC}">
              <c16:uniqueId val="{00000000-92FF-4F63-BE0D-7F77AC8CA8C0}"/>
            </c:ext>
          </c:extLst>
        </c:ser>
        <c:ser>
          <c:idx val="1"/>
          <c:order val="1"/>
          <c:tx>
            <c:strRef>
              <c:f>Sheet1!$C$1</c:f>
              <c:strCache>
                <c:ptCount val="1"/>
                <c:pt idx="0">
                  <c:v>High</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55</c:v>
                </c:pt>
                <c:pt idx="1">
                  <c:v>57</c:v>
                </c:pt>
                <c:pt idx="2">
                  <c:v>57</c:v>
                </c:pt>
                <c:pt idx="3">
                  <c:v>58</c:v>
                </c:pt>
                <c:pt idx="4">
                  <c:v>36</c:v>
                </c:pt>
              </c:numCache>
            </c:numRef>
          </c:val>
          <c:smooth val="0"/>
          <c:extLst>
            <c:ext xmlns:c16="http://schemas.microsoft.com/office/drawing/2014/chart" uri="{C3380CC4-5D6E-409C-BE32-E72D297353CC}">
              <c16:uniqueId val="{00000001-92FF-4F63-BE0D-7F77AC8CA8C0}"/>
            </c:ext>
          </c:extLst>
        </c:ser>
        <c:ser>
          <c:idx val="2"/>
          <c:order val="2"/>
          <c:tx>
            <c:strRef>
              <c:f>Sheet1!$D$1</c:f>
              <c:strCache>
                <c:ptCount val="1"/>
                <c:pt idx="0">
                  <c:v>Low</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Sheet1!$D$2:$D$6</c:f>
              <c:numCache>
                <c:formatCode>General</c:formatCode>
                <c:ptCount val="5"/>
                <c:pt idx="0">
                  <c:v>11</c:v>
                </c:pt>
                <c:pt idx="1">
                  <c:v>12</c:v>
                </c:pt>
                <c:pt idx="2">
                  <c:v>13</c:v>
                </c:pt>
                <c:pt idx="3">
                  <c:v>11</c:v>
                </c:pt>
                <c:pt idx="4">
                  <c:v>5</c:v>
                </c:pt>
              </c:numCache>
            </c:numRef>
          </c:val>
          <c:smooth val="0"/>
          <c:extLst>
            <c:ext xmlns:c16="http://schemas.microsoft.com/office/drawing/2014/chart" uri="{C3380CC4-5D6E-409C-BE32-E72D297353CC}">
              <c16:uniqueId val="{00000002-92FF-4F63-BE0D-7F77AC8CA8C0}"/>
            </c:ext>
          </c:extLst>
        </c:ser>
        <c:ser>
          <c:idx val="3"/>
          <c:order val="3"/>
          <c:tx>
            <c:strRef>
              <c:f>Sheet1!$E$1</c:f>
              <c:strCache>
                <c:ptCount val="1"/>
                <c:pt idx="0">
                  <c:v>Close</c:v>
                </c:pt>
              </c:strCache>
            </c:strRef>
          </c:tx>
          <c:spPr>
            <a:ln w="19050" cap="rnd">
              <a:noFill/>
              <a:round/>
            </a:ln>
            <a:effectLst/>
          </c:spPr>
          <c:marker>
            <c:symbol val="none"/>
          </c:marker>
          <c:cat>
            <c:numRef>
              <c:f>Sheet1!$A$2:$A$6</c:f>
              <c:numCache>
                <c:formatCode>m/d/yyyy</c:formatCode>
                <c:ptCount val="5"/>
                <c:pt idx="0">
                  <c:v>37377</c:v>
                </c:pt>
                <c:pt idx="1">
                  <c:v>37408</c:v>
                </c:pt>
                <c:pt idx="2">
                  <c:v>37438</c:v>
                </c:pt>
                <c:pt idx="3">
                  <c:v>37469</c:v>
                </c:pt>
                <c:pt idx="4">
                  <c:v>37500</c:v>
                </c:pt>
              </c:numCache>
            </c:numRef>
          </c:cat>
          <c:val>
            <c:numRef>
              <c:f>Sheet1!$E$2:$E$6</c:f>
              <c:numCache>
                <c:formatCode>General</c:formatCode>
                <c:ptCount val="5"/>
                <c:pt idx="0">
                  <c:v>25</c:v>
                </c:pt>
                <c:pt idx="1">
                  <c:v>38</c:v>
                </c:pt>
                <c:pt idx="2">
                  <c:v>50</c:v>
                </c:pt>
                <c:pt idx="3">
                  <c:v>34</c:v>
                </c:pt>
                <c:pt idx="4">
                  <c:v>18</c:v>
                </c:pt>
              </c:numCache>
            </c:numRef>
          </c:val>
          <c:smooth val="0"/>
          <c:extLst>
            <c:ext xmlns:c16="http://schemas.microsoft.com/office/drawing/2014/chart" uri="{C3380CC4-5D6E-409C-BE32-E72D297353CC}">
              <c16:uniqueId val="{00000003-92FF-4F63-BE0D-7F77AC8CA8C0}"/>
            </c:ext>
          </c:extLst>
        </c:ser>
        <c:dLbls>
          <c:showLegendKey val="0"/>
          <c:showVal val="0"/>
          <c:showCatName val="0"/>
          <c:showSerName val="0"/>
          <c:showPercent val="0"/>
          <c:showBubbleSize val="0"/>
        </c:dLbls>
        <c:hiLowLines>
          <c:spPr>
            <a:ln w="9525" cap="flat" cmpd="sng" algn="ctr">
              <a:solidFill>
                <a:schemeClr val="tx1">
                  <a:lumMod val="75000"/>
                  <a:lumOff val="25000"/>
                </a:schemeClr>
              </a:solidFill>
              <a:round/>
            </a:ln>
            <a:effectLst/>
          </c:spPr>
        </c:hiLowLines>
        <c:upDownBars>
          <c:gapWidth val="150"/>
          <c:upBars>
            <c:spPr>
              <a:solidFill>
                <a:schemeClr val="lt1"/>
              </a:solidFill>
              <a:ln w="9525" cap="flat" cmpd="sng" algn="ctr">
                <a:solidFill>
                  <a:schemeClr val="tx1">
                    <a:lumMod val="65000"/>
                    <a:lumOff val="35000"/>
                  </a:schemeClr>
                </a:solidFill>
                <a:round/>
              </a:ln>
              <a:effectLst/>
            </c:spPr>
          </c:upBars>
          <c:downBars>
            <c:spPr>
              <a:solidFill>
                <a:schemeClr val="dk1">
                  <a:lumMod val="75000"/>
                  <a:lumOff val="25000"/>
                </a:schemeClr>
              </a:solidFill>
              <a:ln w="9525" cap="flat" cmpd="sng" algn="ctr">
                <a:solidFill>
                  <a:schemeClr val="tx1">
                    <a:lumMod val="65000"/>
                    <a:lumOff val="35000"/>
                  </a:schemeClr>
                </a:solidFill>
                <a:round/>
              </a:ln>
              <a:effectLst/>
            </c:spPr>
          </c:downBars>
        </c:upDownBars>
        <c:axId val="169079936"/>
        <c:axId val="169081472"/>
      </c:stockChart>
      <c:dateAx>
        <c:axId val="16907993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j-lt"/>
                <a:ea typeface="+mn-ea"/>
                <a:cs typeface="+mn-cs"/>
              </a:defRPr>
            </a:pPr>
            <a:endParaRPr lang="zh-CN"/>
          </a:p>
        </c:txPr>
        <c:crossAx val="169081472"/>
        <c:crosses val="autoZero"/>
        <c:auto val="1"/>
        <c:lblOffset val="100"/>
        <c:baseTimeUnit val="months"/>
      </c:dateAx>
      <c:valAx>
        <c:axId val="16908147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j-lt"/>
                <a:ea typeface="+mn-ea"/>
                <a:cs typeface="+mn-cs"/>
              </a:defRPr>
            </a:pPr>
            <a:endParaRPr lang="zh-CN"/>
          </a:p>
        </c:txPr>
        <c:crossAx val="169079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15"/>
      <c:rotY val="20"/>
      <c:rAngAx val="0"/>
    </c:view3D>
    <c:floor>
      <c:thickness val="0"/>
      <c:spPr>
        <a:noFill/>
        <a:ln>
          <a:noFill/>
        </a:ln>
        <a:effectLst/>
        <a:sp3d/>
      </c:spPr>
    </c:floor>
    <c:sideWall>
      <c:thickness val="0"/>
      <c:spPr>
        <a:noFill/>
        <a:ln w="25400">
          <a:noFill/>
        </a:ln>
        <a:effectLst/>
        <a:sp3d/>
      </c:spPr>
    </c:sideWall>
    <c:backWall>
      <c:thickness val="0"/>
      <c:spPr>
        <a:noFill/>
        <a:ln w="25400">
          <a:noFill/>
        </a:ln>
        <a:effectLst/>
        <a:sp3d/>
      </c:spPr>
    </c:backWall>
    <c:plotArea>
      <c:layout/>
      <c:surface3DChart>
        <c:wireframe val="0"/>
        <c:ser>
          <c:idx val="0"/>
          <c:order val="0"/>
          <c:tx>
            <c:strRef>
              <c:f>Sheet1!$B$1</c:f>
              <c:strCache>
                <c:ptCount val="1"/>
                <c:pt idx="0">
                  <c:v>Series 1</c:v>
                </c:pt>
              </c:strCache>
            </c:strRef>
          </c:tx>
          <c:spPr>
            <a:solidFill>
              <a:schemeClr val="accent1"/>
            </a:solidFill>
            <a:ln/>
            <a:effectLst/>
            <a:sp3d/>
          </c:spPr>
          <c:cat>
            <c:numRef>
              <c:f>Sheet1!$A$2:$A$5</c:f>
              <c:numCache>
                <c:formatCode>General</c:formatCode>
                <c:ptCount val="4"/>
                <c:pt idx="0">
                  <c:v>2013</c:v>
                </c:pt>
                <c:pt idx="1">
                  <c:v>2014</c:v>
                </c:pt>
                <c:pt idx="2">
                  <c:v>2015</c:v>
                </c:pt>
                <c:pt idx="3">
                  <c:v>2016</c:v>
                </c:pt>
              </c:numCache>
            </c:num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2F8-4896-8A08-29E72ACA4B8B}"/>
            </c:ext>
          </c:extLst>
        </c:ser>
        <c:ser>
          <c:idx val="1"/>
          <c:order val="1"/>
          <c:tx>
            <c:strRef>
              <c:f>Sheet1!$C$1</c:f>
              <c:strCache>
                <c:ptCount val="1"/>
                <c:pt idx="0">
                  <c:v>Series 2</c:v>
                </c:pt>
              </c:strCache>
            </c:strRef>
          </c:tx>
          <c:spPr>
            <a:solidFill>
              <a:schemeClr val="accent2"/>
            </a:solidFill>
            <a:ln/>
            <a:effectLst/>
            <a:sp3d/>
          </c:spPr>
          <c:cat>
            <c:numRef>
              <c:f>Sheet1!$A$2:$A$5</c:f>
              <c:numCache>
                <c:formatCode>General</c:formatCode>
                <c:ptCount val="4"/>
                <c:pt idx="0">
                  <c:v>2013</c:v>
                </c:pt>
                <c:pt idx="1">
                  <c:v>2014</c:v>
                </c:pt>
                <c:pt idx="2">
                  <c:v>2015</c:v>
                </c:pt>
                <c:pt idx="3">
                  <c:v>2016</c:v>
                </c:pt>
              </c:numCache>
            </c:num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2F8-4896-8A08-29E72ACA4B8B}"/>
            </c:ext>
          </c:extLst>
        </c:ser>
        <c:ser>
          <c:idx val="2"/>
          <c:order val="2"/>
          <c:tx>
            <c:strRef>
              <c:f>Sheet1!$D$1</c:f>
              <c:strCache>
                <c:ptCount val="1"/>
                <c:pt idx="0">
                  <c:v>Series 3</c:v>
                </c:pt>
              </c:strCache>
            </c:strRef>
          </c:tx>
          <c:spPr>
            <a:solidFill>
              <a:schemeClr val="accent3"/>
            </a:solidFill>
            <a:ln/>
            <a:effectLst/>
            <a:sp3d/>
          </c:spPr>
          <c:cat>
            <c:numRef>
              <c:f>Sheet1!$A$2:$A$5</c:f>
              <c:numCache>
                <c:formatCode>General</c:formatCode>
                <c:ptCount val="4"/>
                <c:pt idx="0">
                  <c:v>2013</c:v>
                </c:pt>
                <c:pt idx="1">
                  <c:v>2014</c:v>
                </c:pt>
                <c:pt idx="2">
                  <c:v>2015</c:v>
                </c:pt>
                <c:pt idx="3">
                  <c:v>2016</c:v>
                </c:pt>
              </c:numCache>
            </c:num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2F8-4896-8A08-29E72ACA4B8B}"/>
            </c:ext>
          </c:extLst>
        </c:ser>
        <c:bandFmts>
          <c:bandFmt>
            <c:idx val="0"/>
            <c:spPr>
              <a:solidFill>
                <a:schemeClr val="accent1"/>
              </a:solidFill>
              <a:ln/>
              <a:effectLst/>
              <a:sp3d/>
            </c:spPr>
          </c:bandFmt>
          <c:bandFmt>
            <c:idx val="1"/>
            <c:spPr>
              <a:solidFill>
                <a:schemeClr val="accent2"/>
              </a:solidFill>
              <a:ln/>
              <a:effectLst/>
              <a:sp3d/>
            </c:spPr>
          </c:bandFmt>
          <c:bandFmt>
            <c:idx val="2"/>
            <c:spPr>
              <a:solidFill>
                <a:schemeClr val="accent3"/>
              </a:solidFill>
              <a:ln/>
              <a:effectLst/>
              <a:sp3d/>
            </c:spPr>
          </c:bandFmt>
          <c:bandFmt>
            <c:idx val="3"/>
            <c:spPr>
              <a:solidFill>
                <a:schemeClr val="accent4"/>
              </a:solidFill>
              <a:ln/>
              <a:effectLst/>
              <a:sp3d/>
            </c:spPr>
          </c:bandFmt>
          <c:bandFmt>
            <c:idx val="4"/>
            <c:spPr>
              <a:solidFill>
                <a:schemeClr val="accent5"/>
              </a:solidFill>
              <a:ln/>
              <a:effectLst/>
              <a:sp3d/>
            </c:spPr>
          </c:bandFmt>
          <c:bandFmt>
            <c:idx val="5"/>
            <c:spPr>
              <a:solidFill>
                <a:schemeClr val="accent6"/>
              </a:solidFill>
              <a:ln/>
              <a:effectLst/>
              <a:sp3d/>
            </c:spPr>
          </c:bandFmt>
          <c:bandFmt>
            <c:idx val="6"/>
            <c:spPr>
              <a:solidFill>
                <a:schemeClr val="accent1">
                  <a:lumMod val="60000"/>
                </a:schemeClr>
              </a:solidFill>
              <a:ln/>
              <a:effectLst/>
              <a:sp3d/>
            </c:spPr>
          </c:bandFmt>
          <c:bandFmt>
            <c:idx val="7"/>
            <c:spPr>
              <a:solidFill>
                <a:schemeClr val="accent2">
                  <a:lumMod val="60000"/>
                </a:schemeClr>
              </a:solidFill>
              <a:ln/>
              <a:effectLst/>
              <a:sp3d/>
            </c:spPr>
          </c:bandFmt>
          <c:bandFmt>
            <c:idx val="8"/>
            <c:spPr>
              <a:solidFill>
                <a:schemeClr val="accent3">
                  <a:lumMod val="60000"/>
                </a:schemeClr>
              </a:solidFill>
              <a:ln/>
              <a:effectLst/>
              <a:sp3d/>
            </c:spPr>
          </c:bandFmt>
          <c:bandFmt>
            <c:idx val="9"/>
            <c:spPr>
              <a:solidFill>
                <a:schemeClr val="accent4">
                  <a:lumMod val="60000"/>
                </a:schemeClr>
              </a:solidFill>
              <a:ln/>
              <a:effectLst/>
              <a:sp3d/>
            </c:spPr>
          </c:bandFmt>
          <c:bandFmt>
            <c:idx val="10"/>
            <c:spPr>
              <a:solidFill>
                <a:schemeClr val="accent5">
                  <a:lumMod val="60000"/>
                </a:schemeClr>
              </a:solidFill>
              <a:ln/>
              <a:effectLst/>
              <a:sp3d/>
            </c:spPr>
          </c:bandFmt>
          <c:bandFmt>
            <c:idx val="11"/>
            <c:spPr>
              <a:solidFill>
                <a:schemeClr val="accent6">
                  <a:lumMod val="60000"/>
                </a:schemeClr>
              </a:solidFill>
              <a:ln/>
              <a:effectLst/>
              <a:sp3d/>
            </c:spPr>
          </c:bandFmt>
          <c:bandFmt>
            <c:idx val="12"/>
            <c:spPr>
              <a:solidFill>
                <a:schemeClr val="accent1">
                  <a:lumMod val="80000"/>
                  <a:lumOff val="20000"/>
                </a:schemeClr>
              </a:solidFill>
              <a:ln/>
              <a:effectLst/>
              <a:sp3d/>
            </c:spPr>
          </c:bandFmt>
          <c:bandFmt>
            <c:idx val="13"/>
            <c:spPr>
              <a:solidFill>
                <a:schemeClr val="accent2">
                  <a:lumMod val="80000"/>
                  <a:lumOff val="20000"/>
                </a:schemeClr>
              </a:solidFill>
              <a:ln/>
              <a:effectLst/>
              <a:sp3d/>
            </c:spPr>
          </c:bandFmt>
          <c:bandFmt>
            <c:idx val="14"/>
            <c:spPr>
              <a:solidFill>
                <a:schemeClr val="accent3">
                  <a:lumMod val="80000"/>
                  <a:lumOff val="20000"/>
                </a:schemeClr>
              </a:solidFill>
              <a:ln/>
              <a:effectLst/>
              <a:sp3d/>
            </c:spPr>
          </c:bandFmt>
        </c:bandFmts>
        <c:axId val="208970880"/>
        <c:axId val="208972416"/>
        <c:axId val="169020032"/>
      </c:surface3DChart>
      <c:catAx>
        <c:axId val="208970880"/>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j-lt"/>
                <a:ea typeface="+mn-ea"/>
                <a:cs typeface="+mn-cs"/>
              </a:defRPr>
            </a:pPr>
            <a:endParaRPr lang="zh-CN"/>
          </a:p>
        </c:txPr>
        <c:crossAx val="208972416"/>
        <c:crosses val="autoZero"/>
        <c:auto val="1"/>
        <c:lblAlgn val="ctr"/>
        <c:lblOffset val="100"/>
        <c:noMultiLvlLbl val="0"/>
      </c:catAx>
      <c:valAx>
        <c:axId val="208972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j-lt"/>
                <a:ea typeface="+mn-ea"/>
                <a:cs typeface="+mn-cs"/>
              </a:defRPr>
            </a:pPr>
            <a:endParaRPr lang="zh-CN"/>
          </a:p>
        </c:txPr>
        <c:crossAx val="208970880"/>
        <c:crosses val="autoZero"/>
        <c:crossBetween val="midCat"/>
      </c:valAx>
      <c:serAx>
        <c:axId val="169020032"/>
        <c:scaling>
          <c:orientation val="minMax"/>
        </c:scaling>
        <c:delete val="1"/>
        <c:axPos val="b"/>
        <c:majorTickMark val="out"/>
        <c:minorTickMark val="none"/>
        <c:tickLblPos val="nextTo"/>
        <c:crossAx val="208972416"/>
        <c:crosses val="autoZero"/>
      </c:serAx>
      <c:spPr>
        <a:noFill/>
        <a:ln>
          <a:noFill/>
        </a:ln>
        <a:effectLst/>
      </c:spPr>
    </c:plotArea>
    <c:plotVisOnly val="1"/>
    <c:dispBlanksAs val="zero"/>
    <c:showDLblsOverMax val="0"/>
  </c:chart>
  <c:spPr>
    <a:noFill/>
    <a:ln>
      <a:noFill/>
    </a:ln>
    <a:effectLst/>
  </c:spPr>
  <c:txPr>
    <a:bodyPr/>
    <a:lstStyle/>
    <a:p>
      <a:pPr>
        <a:defRPr/>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filled"/>
        <c:varyColors val="0"/>
        <c:ser>
          <c:idx val="0"/>
          <c:order val="0"/>
          <c:tx>
            <c:strRef>
              <c:f>Sheet1!$B$1</c:f>
              <c:strCache>
                <c:ptCount val="1"/>
                <c:pt idx="0">
                  <c:v>Series 1</c:v>
                </c:pt>
              </c:strCache>
            </c:strRef>
          </c:tx>
          <c:spPr>
            <a:solidFill>
              <a:schemeClr val="accent1"/>
            </a:solidFill>
            <a:ln>
              <a:noFill/>
            </a:ln>
            <a:effectLst/>
          </c:spPr>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8471-49EC-95E1-B9753117FA6A}"/>
            </c:ext>
          </c:extLst>
        </c:ser>
        <c:ser>
          <c:idx val="1"/>
          <c:order val="1"/>
          <c:tx>
            <c:strRef>
              <c:f>Sheet1!$C$1</c:f>
              <c:strCache>
                <c:ptCount val="1"/>
                <c:pt idx="0">
                  <c:v>Series 2</c:v>
                </c:pt>
              </c:strCache>
            </c:strRef>
          </c:tx>
          <c:spPr>
            <a:solidFill>
              <a:schemeClr val="accent2"/>
            </a:solidFill>
            <a:ln>
              <a:noFill/>
            </a:ln>
            <a:effectLst/>
          </c:spPr>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8471-49EC-95E1-B9753117FA6A}"/>
            </c:ext>
          </c:extLst>
        </c:ser>
        <c:dLbls>
          <c:showLegendKey val="0"/>
          <c:showVal val="0"/>
          <c:showCatName val="0"/>
          <c:showSerName val="0"/>
          <c:showPercent val="0"/>
          <c:showBubbleSize val="0"/>
        </c:dLbls>
        <c:axId val="220928640"/>
        <c:axId val="222073216"/>
      </c:radarChart>
      <c:catAx>
        <c:axId val="220928640"/>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j-lt"/>
                <a:ea typeface="+mn-ea"/>
                <a:cs typeface="+mn-cs"/>
              </a:defRPr>
            </a:pPr>
            <a:endParaRPr lang="zh-CN"/>
          </a:p>
        </c:txPr>
        <c:crossAx val="222073216"/>
        <c:crosses val="autoZero"/>
        <c:auto val="1"/>
        <c:lblAlgn val="ctr"/>
        <c:lblOffset val="100"/>
        <c:noMultiLvlLbl val="0"/>
      </c:catAx>
      <c:valAx>
        <c:axId val="222073216"/>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2092864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j-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A6A1CB-E624-4CBB-80F3-8013FCACCEBA}" type="datetimeFigureOut">
              <a:rPr lang="vi-VN" smtClean="0"/>
              <a:t>10/12/2019</a:t>
            </a:fld>
            <a:endParaRPr lang="vi-V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AB209ED-E984-44C0-A199-DB7B52DCB604}" type="slidenum">
              <a:rPr lang="vi-VN" smtClean="0"/>
              <a:t>‹#›</a:t>
            </a:fld>
            <a:endParaRPr lang="vi-VN"/>
          </a:p>
        </p:txBody>
      </p:sp>
    </p:spTree>
    <p:extLst>
      <p:ext uri="{BB962C8B-B14F-4D97-AF65-F5344CB8AC3E}">
        <p14:creationId xmlns:p14="http://schemas.microsoft.com/office/powerpoint/2010/main" val="613275061"/>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1769900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700328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095877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17897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743701" y="1"/>
            <a:ext cx="2400300" cy="5143500"/>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352364340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192545748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857375" y="957262"/>
            <a:ext cx="2714625" cy="3228977"/>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135415264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921920" y="967980"/>
            <a:ext cx="1300161" cy="1300161"/>
          </a:xfrm>
          <a:prstGeom prst="teardrop">
            <a:avLst/>
          </a:prstGeom>
        </p:spPr>
        <p:txBody>
          <a:bodyPr lIns="68580" tIns="34290" rIns="68580" bIns="34290"/>
          <a:lstStyle/>
          <a:p>
            <a:endParaRPr lang="vi-VN"/>
          </a:p>
        </p:txBody>
      </p:sp>
    </p:spTree>
    <p:extLst>
      <p:ext uri="{BB962C8B-B14F-4D97-AF65-F5344CB8AC3E}">
        <p14:creationId xmlns:p14="http://schemas.microsoft.com/office/powerpoint/2010/main" val="1873222480"/>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4471988"/>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231106658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572000" y="1"/>
            <a:ext cx="4572001" cy="5143500"/>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406927906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2400300" cy="5143500"/>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243261344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12/10/2019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65930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5650706" y="0"/>
            <a:ext cx="2164557" cy="2286000"/>
          </a:xfrm>
          <a:prstGeom prst="rect">
            <a:avLst/>
          </a:prstGeom>
        </p:spPr>
        <p:txBody>
          <a:bodyPr lIns="68580" tIns="34290" rIns="68580" bIns="34290"/>
          <a:lstStyle/>
          <a:p>
            <a:endParaRPr lang="vi-VN"/>
          </a:p>
        </p:txBody>
      </p:sp>
      <p:sp>
        <p:nvSpPr>
          <p:cNvPr id="4" name="Picture Placeholder 3"/>
          <p:cNvSpPr>
            <a:spLocks noGrp="1"/>
          </p:cNvSpPr>
          <p:nvPr>
            <p:ph type="pic" sz="quarter" idx="11"/>
          </p:nvPr>
        </p:nvSpPr>
        <p:spPr>
          <a:xfrm>
            <a:off x="5650706" y="2857500"/>
            <a:ext cx="2164557" cy="2286000"/>
          </a:xfrm>
          <a:prstGeom prst="rect">
            <a:avLst/>
          </a:prstGeom>
        </p:spPr>
        <p:txBody>
          <a:bodyPr lIns="68580" tIns="34290" rIns="68580" bIns="34290"/>
          <a:lstStyle/>
          <a:p>
            <a:endParaRPr lang="vi-VN"/>
          </a:p>
        </p:txBody>
      </p:sp>
      <p:sp>
        <p:nvSpPr>
          <p:cNvPr id="5" name="Picture Placeholder 3"/>
          <p:cNvSpPr>
            <a:spLocks noGrp="1"/>
          </p:cNvSpPr>
          <p:nvPr>
            <p:ph type="pic" sz="quarter" idx="12"/>
          </p:nvPr>
        </p:nvSpPr>
        <p:spPr>
          <a:xfrm>
            <a:off x="4021931" y="964406"/>
            <a:ext cx="2164557" cy="3214688"/>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3717744690"/>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3486150" y="428627"/>
            <a:ext cx="1407319" cy="1471613"/>
          </a:xfrm>
          <a:prstGeom prst="rect">
            <a:avLst/>
          </a:prstGeom>
        </p:spPr>
        <p:txBody>
          <a:bodyPr lIns="68580" tIns="34290" rIns="68580" bIns="34290"/>
          <a:lstStyle/>
          <a:p>
            <a:endParaRPr lang="vi-VN"/>
          </a:p>
        </p:txBody>
      </p:sp>
      <p:sp>
        <p:nvSpPr>
          <p:cNvPr id="4" name="Picture Placeholder 3"/>
          <p:cNvSpPr>
            <a:spLocks noGrp="1"/>
          </p:cNvSpPr>
          <p:nvPr>
            <p:ph type="pic" sz="quarter" idx="11"/>
          </p:nvPr>
        </p:nvSpPr>
        <p:spPr>
          <a:xfrm>
            <a:off x="5332809" y="428627"/>
            <a:ext cx="1407319" cy="1471613"/>
          </a:xfrm>
          <a:prstGeom prst="rect">
            <a:avLst/>
          </a:prstGeom>
        </p:spPr>
        <p:txBody>
          <a:bodyPr lIns="68580" tIns="34290" rIns="68580" bIns="34290"/>
          <a:lstStyle/>
          <a:p>
            <a:endParaRPr lang="vi-VN"/>
          </a:p>
        </p:txBody>
      </p:sp>
      <p:sp>
        <p:nvSpPr>
          <p:cNvPr id="5" name="Picture Placeholder 3"/>
          <p:cNvSpPr>
            <a:spLocks noGrp="1"/>
          </p:cNvSpPr>
          <p:nvPr>
            <p:ph type="pic" sz="quarter" idx="12"/>
          </p:nvPr>
        </p:nvSpPr>
        <p:spPr>
          <a:xfrm>
            <a:off x="7179469" y="428627"/>
            <a:ext cx="1407319" cy="1471613"/>
          </a:xfrm>
          <a:prstGeom prst="rect">
            <a:avLst/>
          </a:prstGeom>
        </p:spPr>
        <p:txBody>
          <a:bodyPr lIns="68580" tIns="34290" rIns="68580" bIns="34290"/>
          <a:lstStyle/>
          <a:p>
            <a:endParaRPr lang="vi-VN"/>
          </a:p>
        </p:txBody>
      </p:sp>
      <p:sp>
        <p:nvSpPr>
          <p:cNvPr id="6" name="Picture Placeholder 3"/>
          <p:cNvSpPr>
            <a:spLocks noGrp="1"/>
          </p:cNvSpPr>
          <p:nvPr>
            <p:ph type="pic" sz="quarter" idx="13"/>
          </p:nvPr>
        </p:nvSpPr>
        <p:spPr>
          <a:xfrm>
            <a:off x="3486150" y="2571751"/>
            <a:ext cx="1407319" cy="1471613"/>
          </a:xfrm>
          <a:prstGeom prst="rect">
            <a:avLst/>
          </a:prstGeom>
        </p:spPr>
        <p:txBody>
          <a:bodyPr lIns="68580" tIns="34290" rIns="68580" bIns="34290"/>
          <a:lstStyle/>
          <a:p>
            <a:endParaRPr lang="vi-VN"/>
          </a:p>
        </p:txBody>
      </p:sp>
      <p:sp>
        <p:nvSpPr>
          <p:cNvPr id="7" name="Picture Placeholder 3"/>
          <p:cNvSpPr>
            <a:spLocks noGrp="1"/>
          </p:cNvSpPr>
          <p:nvPr>
            <p:ph type="pic" sz="quarter" idx="14"/>
          </p:nvPr>
        </p:nvSpPr>
        <p:spPr>
          <a:xfrm>
            <a:off x="5332809" y="2571751"/>
            <a:ext cx="1407319" cy="1471613"/>
          </a:xfrm>
          <a:prstGeom prst="rect">
            <a:avLst/>
          </a:prstGeom>
        </p:spPr>
        <p:txBody>
          <a:bodyPr lIns="68580" tIns="34290" rIns="68580" bIns="34290"/>
          <a:lstStyle/>
          <a:p>
            <a:endParaRPr lang="vi-VN"/>
          </a:p>
        </p:txBody>
      </p:sp>
      <p:sp>
        <p:nvSpPr>
          <p:cNvPr id="8" name="Picture Placeholder 3"/>
          <p:cNvSpPr>
            <a:spLocks noGrp="1"/>
          </p:cNvSpPr>
          <p:nvPr>
            <p:ph type="pic" sz="quarter" idx="15"/>
          </p:nvPr>
        </p:nvSpPr>
        <p:spPr>
          <a:xfrm>
            <a:off x="7179469" y="2571751"/>
            <a:ext cx="1407319" cy="1471613"/>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323699653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1092994" y="428627"/>
            <a:ext cx="1407319" cy="1471613"/>
          </a:xfrm>
          <a:prstGeom prst="rect">
            <a:avLst/>
          </a:prstGeom>
        </p:spPr>
        <p:txBody>
          <a:bodyPr lIns="68580" tIns="34290" rIns="68580" bIns="34290"/>
          <a:lstStyle/>
          <a:p>
            <a:endParaRPr lang="vi-VN"/>
          </a:p>
        </p:txBody>
      </p:sp>
      <p:sp>
        <p:nvSpPr>
          <p:cNvPr id="4" name="Picture Placeholder 3"/>
          <p:cNvSpPr>
            <a:spLocks noGrp="1"/>
          </p:cNvSpPr>
          <p:nvPr>
            <p:ph type="pic" sz="quarter" idx="11"/>
          </p:nvPr>
        </p:nvSpPr>
        <p:spPr>
          <a:xfrm>
            <a:off x="2939653" y="428627"/>
            <a:ext cx="1407319" cy="1471613"/>
          </a:xfrm>
          <a:prstGeom prst="rect">
            <a:avLst/>
          </a:prstGeom>
        </p:spPr>
        <p:txBody>
          <a:bodyPr lIns="68580" tIns="34290" rIns="68580" bIns="34290"/>
          <a:lstStyle/>
          <a:p>
            <a:endParaRPr lang="vi-VN"/>
          </a:p>
        </p:txBody>
      </p:sp>
      <p:sp>
        <p:nvSpPr>
          <p:cNvPr id="5" name="Picture Placeholder 3"/>
          <p:cNvSpPr>
            <a:spLocks noGrp="1"/>
          </p:cNvSpPr>
          <p:nvPr>
            <p:ph type="pic" sz="quarter" idx="12"/>
          </p:nvPr>
        </p:nvSpPr>
        <p:spPr>
          <a:xfrm>
            <a:off x="4786313" y="428627"/>
            <a:ext cx="1407319" cy="1471613"/>
          </a:xfrm>
          <a:prstGeom prst="rect">
            <a:avLst/>
          </a:prstGeom>
        </p:spPr>
        <p:txBody>
          <a:bodyPr lIns="68580" tIns="34290" rIns="68580" bIns="34290"/>
          <a:lstStyle/>
          <a:p>
            <a:endParaRPr lang="vi-VN"/>
          </a:p>
        </p:txBody>
      </p:sp>
      <p:sp>
        <p:nvSpPr>
          <p:cNvPr id="6" name="Picture Placeholder 3"/>
          <p:cNvSpPr>
            <a:spLocks noGrp="1"/>
          </p:cNvSpPr>
          <p:nvPr>
            <p:ph type="pic" sz="quarter" idx="13"/>
          </p:nvPr>
        </p:nvSpPr>
        <p:spPr>
          <a:xfrm>
            <a:off x="1092994" y="2571751"/>
            <a:ext cx="1407319" cy="1471613"/>
          </a:xfrm>
          <a:prstGeom prst="rect">
            <a:avLst/>
          </a:prstGeom>
        </p:spPr>
        <p:txBody>
          <a:bodyPr lIns="68580" tIns="34290" rIns="68580" bIns="34290"/>
          <a:lstStyle/>
          <a:p>
            <a:endParaRPr lang="vi-VN"/>
          </a:p>
        </p:txBody>
      </p:sp>
      <p:sp>
        <p:nvSpPr>
          <p:cNvPr id="7" name="Picture Placeholder 3"/>
          <p:cNvSpPr>
            <a:spLocks noGrp="1"/>
          </p:cNvSpPr>
          <p:nvPr>
            <p:ph type="pic" sz="quarter" idx="14"/>
          </p:nvPr>
        </p:nvSpPr>
        <p:spPr>
          <a:xfrm>
            <a:off x="2939653" y="2571751"/>
            <a:ext cx="1407319" cy="1471613"/>
          </a:xfrm>
          <a:prstGeom prst="rect">
            <a:avLst/>
          </a:prstGeom>
        </p:spPr>
        <p:txBody>
          <a:bodyPr lIns="68580" tIns="34290" rIns="68580" bIns="34290"/>
          <a:lstStyle/>
          <a:p>
            <a:endParaRPr lang="vi-VN"/>
          </a:p>
        </p:txBody>
      </p:sp>
      <p:sp>
        <p:nvSpPr>
          <p:cNvPr id="8" name="Picture Placeholder 3"/>
          <p:cNvSpPr>
            <a:spLocks noGrp="1"/>
          </p:cNvSpPr>
          <p:nvPr>
            <p:ph type="pic" sz="quarter" idx="15"/>
          </p:nvPr>
        </p:nvSpPr>
        <p:spPr>
          <a:xfrm>
            <a:off x="4786313" y="2571751"/>
            <a:ext cx="1407319" cy="1471613"/>
          </a:xfrm>
          <a:prstGeom prst="rect">
            <a:avLst/>
          </a:prstGeom>
        </p:spPr>
        <p:txBody>
          <a:bodyPr lIns="68580" tIns="34290" rIns="68580" bIns="34290"/>
          <a:lstStyle/>
          <a:p>
            <a:endParaRPr lang="vi-VN"/>
          </a:p>
        </p:txBody>
      </p:sp>
      <p:sp>
        <p:nvSpPr>
          <p:cNvPr id="9" name="Picture Placeholder 3"/>
          <p:cNvSpPr>
            <a:spLocks noGrp="1"/>
          </p:cNvSpPr>
          <p:nvPr>
            <p:ph type="pic" sz="quarter" idx="16"/>
          </p:nvPr>
        </p:nvSpPr>
        <p:spPr>
          <a:xfrm>
            <a:off x="6632973" y="428627"/>
            <a:ext cx="1407319" cy="1471613"/>
          </a:xfrm>
          <a:prstGeom prst="rect">
            <a:avLst/>
          </a:prstGeom>
        </p:spPr>
        <p:txBody>
          <a:bodyPr lIns="68580" tIns="34290" rIns="68580" bIns="34290"/>
          <a:lstStyle/>
          <a:p>
            <a:endParaRPr lang="vi-VN"/>
          </a:p>
        </p:txBody>
      </p:sp>
      <p:sp>
        <p:nvSpPr>
          <p:cNvPr id="10" name="Picture Placeholder 3"/>
          <p:cNvSpPr>
            <a:spLocks noGrp="1"/>
          </p:cNvSpPr>
          <p:nvPr>
            <p:ph type="pic" sz="quarter" idx="17"/>
          </p:nvPr>
        </p:nvSpPr>
        <p:spPr>
          <a:xfrm>
            <a:off x="6632973" y="2571751"/>
            <a:ext cx="1407319" cy="1471613"/>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40637577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335882" y="1914526"/>
            <a:ext cx="1314449" cy="1314449"/>
          </a:xfrm>
          <a:prstGeom prst="teardrop">
            <a:avLst/>
          </a:prstGeom>
        </p:spPr>
        <p:txBody>
          <a:bodyPr lIns="68580" tIns="34290" rIns="68580" bIns="34290"/>
          <a:lstStyle/>
          <a:p>
            <a:endParaRPr lang="vi-VN"/>
          </a:p>
        </p:txBody>
      </p:sp>
      <p:sp>
        <p:nvSpPr>
          <p:cNvPr id="4" name="Picture Placeholder 2"/>
          <p:cNvSpPr>
            <a:spLocks noGrp="1"/>
          </p:cNvSpPr>
          <p:nvPr>
            <p:ph type="pic" sz="quarter" idx="11"/>
          </p:nvPr>
        </p:nvSpPr>
        <p:spPr>
          <a:xfrm>
            <a:off x="3914776" y="1914526"/>
            <a:ext cx="1314449" cy="1314449"/>
          </a:xfrm>
          <a:prstGeom prst="teardrop">
            <a:avLst/>
          </a:prstGeom>
        </p:spPr>
        <p:txBody>
          <a:bodyPr lIns="68580" tIns="34290" rIns="68580" bIns="34290"/>
          <a:lstStyle/>
          <a:p>
            <a:endParaRPr lang="vi-VN"/>
          </a:p>
        </p:txBody>
      </p:sp>
      <p:sp>
        <p:nvSpPr>
          <p:cNvPr id="5" name="Picture Placeholder 2"/>
          <p:cNvSpPr>
            <a:spLocks noGrp="1"/>
          </p:cNvSpPr>
          <p:nvPr>
            <p:ph type="pic" sz="quarter" idx="12"/>
          </p:nvPr>
        </p:nvSpPr>
        <p:spPr>
          <a:xfrm>
            <a:off x="6493671" y="1914526"/>
            <a:ext cx="1314449" cy="1314449"/>
          </a:xfrm>
          <a:prstGeom prst="teardrop">
            <a:avLst/>
          </a:prstGeom>
        </p:spPr>
        <p:txBody>
          <a:bodyPr lIns="68580" tIns="34290" rIns="68580" bIns="34290"/>
          <a:lstStyle/>
          <a:p>
            <a:endParaRPr lang="vi-VN"/>
          </a:p>
        </p:txBody>
      </p:sp>
    </p:spTree>
    <p:extLst>
      <p:ext uri="{BB962C8B-B14F-4D97-AF65-F5344CB8AC3E}">
        <p14:creationId xmlns:p14="http://schemas.microsoft.com/office/powerpoint/2010/main" val="131296629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800100" y="1843087"/>
            <a:ext cx="2157413" cy="2150270"/>
          </a:xfrm>
          <a:prstGeom prst="rect">
            <a:avLst/>
          </a:prstGeom>
        </p:spPr>
        <p:txBody>
          <a:bodyPr lIns="68580" tIns="34290" rIns="68580" bIns="34290"/>
          <a:lstStyle/>
          <a:p>
            <a:endParaRPr lang="vi-VN"/>
          </a:p>
        </p:txBody>
      </p:sp>
      <p:sp>
        <p:nvSpPr>
          <p:cNvPr id="4" name="Picture Placeholder 3"/>
          <p:cNvSpPr>
            <a:spLocks noGrp="1"/>
          </p:cNvSpPr>
          <p:nvPr>
            <p:ph type="pic" sz="quarter" idx="11"/>
          </p:nvPr>
        </p:nvSpPr>
        <p:spPr>
          <a:xfrm>
            <a:off x="3493294" y="1843087"/>
            <a:ext cx="2157413" cy="2150270"/>
          </a:xfrm>
          <a:prstGeom prst="rect">
            <a:avLst/>
          </a:prstGeom>
        </p:spPr>
        <p:txBody>
          <a:bodyPr lIns="68580" tIns="34290" rIns="68580" bIns="34290"/>
          <a:lstStyle/>
          <a:p>
            <a:endParaRPr lang="vi-VN"/>
          </a:p>
        </p:txBody>
      </p:sp>
      <p:sp>
        <p:nvSpPr>
          <p:cNvPr id="5" name="Picture Placeholder 3"/>
          <p:cNvSpPr>
            <a:spLocks noGrp="1"/>
          </p:cNvSpPr>
          <p:nvPr>
            <p:ph type="pic" sz="quarter" idx="12"/>
          </p:nvPr>
        </p:nvSpPr>
        <p:spPr>
          <a:xfrm>
            <a:off x="6186487" y="1843087"/>
            <a:ext cx="2157413" cy="2150270"/>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1655806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3486151" y="428627"/>
            <a:ext cx="1624403" cy="3221829"/>
          </a:xfrm>
          <a:prstGeom prst="rect">
            <a:avLst/>
          </a:prstGeom>
        </p:spPr>
        <p:txBody>
          <a:bodyPr lIns="68580" tIns="34290" rIns="68580" bIns="34290"/>
          <a:lstStyle/>
          <a:p>
            <a:endParaRPr lang="vi-VN"/>
          </a:p>
        </p:txBody>
      </p:sp>
      <p:sp>
        <p:nvSpPr>
          <p:cNvPr id="4" name="Picture Placeholder 3"/>
          <p:cNvSpPr>
            <a:spLocks noGrp="1"/>
          </p:cNvSpPr>
          <p:nvPr>
            <p:ph type="pic" sz="quarter" idx="11"/>
          </p:nvPr>
        </p:nvSpPr>
        <p:spPr>
          <a:xfrm>
            <a:off x="5110554" y="428627"/>
            <a:ext cx="1624403" cy="3221829"/>
          </a:xfrm>
          <a:prstGeom prst="rect">
            <a:avLst/>
          </a:prstGeom>
        </p:spPr>
        <p:txBody>
          <a:bodyPr lIns="68580" tIns="34290" rIns="68580" bIns="34290"/>
          <a:lstStyle/>
          <a:p>
            <a:endParaRPr lang="vi-VN"/>
          </a:p>
        </p:txBody>
      </p:sp>
      <p:sp>
        <p:nvSpPr>
          <p:cNvPr id="5" name="Picture Placeholder 3"/>
          <p:cNvSpPr>
            <a:spLocks noGrp="1"/>
          </p:cNvSpPr>
          <p:nvPr>
            <p:ph type="pic" sz="quarter" idx="12"/>
          </p:nvPr>
        </p:nvSpPr>
        <p:spPr>
          <a:xfrm>
            <a:off x="6734957" y="428627"/>
            <a:ext cx="1624403" cy="3221829"/>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124107486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2227574" y="2035968"/>
            <a:ext cx="2279282" cy="2157413"/>
          </a:xfrm>
          <a:prstGeom prst="rect">
            <a:avLst/>
          </a:prstGeom>
        </p:spPr>
        <p:txBody>
          <a:bodyPr lIns="68580" tIns="34290" rIns="68580" bIns="34290"/>
          <a:lstStyle/>
          <a:p>
            <a:endParaRPr lang="vi-VN"/>
          </a:p>
        </p:txBody>
      </p:sp>
      <p:sp>
        <p:nvSpPr>
          <p:cNvPr id="4" name="Picture Placeholder 3"/>
          <p:cNvSpPr>
            <a:spLocks noGrp="1"/>
          </p:cNvSpPr>
          <p:nvPr>
            <p:ph type="pic" sz="quarter" idx="11"/>
          </p:nvPr>
        </p:nvSpPr>
        <p:spPr>
          <a:xfrm>
            <a:off x="4506856" y="2035968"/>
            <a:ext cx="2279282" cy="2157413"/>
          </a:xfrm>
          <a:prstGeom prst="rect">
            <a:avLst/>
          </a:prstGeom>
        </p:spPr>
        <p:txBody>
          <a:bodyPr lIns="68580" tIns="34290" rIns="68580" bIns="34290"/>
          <a:lstStyle/>
          <a:p>
            <a:endParaRPr lang="vi-VN"/>
          </a:p>
        </p:txBody>
      </p:sp>
      <p:sp>
        <p:nvSpPr>
          <p:cNvPr id="5" name="Picture Placeholder 3"/>
          <p:cNvSpPr>
            <a:spLocks noGrp="1"/>
          </p:cNvSpPr>
          <p:nvPr>
            <p:ph type="pic" sz="quarter" idx="12"/>
          </p:nvPr>
        </p:nvSpPr>
        <p:spPr>
          <a:xfrm>
            <a:off x="6786138" y="2035968"/>
            <a:ext cx="2357863" cy="2157413"/>
          </a:xfrm>
          <a:prstGeom prst="rect">
            <a:avLst/>
          </a:prstGeom>
        </p:spPr>
        <p:txBody>
          <a:bodyPr lIns="68580" tIns="34290" rIns="68580" bIns="34290"/>
          <a:lstStyle/>
          <a:p>
            <a:endParaRPr lang="vi-VN"/>
          </a:p>
        </p:txBody>
      </p:sp>
      <p:sp>
        <p:nvSpPr>
          <p:cNvPr id="6" name="Picture Placeholder 3"/>
          <p:cNvSpPr>
            <a:spLocks noGrp="1"/>
          </p:cNvSpPr>
          <p:nvPr>
            <p:ph type="pic" sz="quarter" idx="13"/>
          </p:nvPr>
        </p:nvSpPr>
        <p:spPr>
          <a:xfrm>
            <a:off x="0" y="2035968"/>
            <a:ext cx="2222132" cy="2157413"/>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59982759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2277040" y="2035969"/>
            <a:ext cx="2154980" cy="3107531"/>
          </a:xfrm>
          <a:prstGeom prst="rect">
            <a:avLst/>
          </a:prstGeom>
        </p:spPr>
        <p:txBody>
          <a:bodyPr lIns="68580" tIns="34290" rIns="68580" bIns="34290"/>
          <a:lstStyle/>
          <a:p>
            <a:endParaRPr lang="vi-VN"/>
          </a:p>
        </p:txBody>
      </p:sp>
      <p:sp>
        <p:nvSpPr>
          <p:cNvPr id="4" name="Picture Placeholder 3"/>
          <p:cNvSpPr>
            <a:spLocks noGrp="1"/>
          </p:cNvSpPr>
          <p:nvPr>
            <p:ph type="pic" sz="quarter" idx="11"/>
          </p:nvPr>
        </p:nvSpPr>
        <p:spPr>
          <a:xfrm>
            <a:off x="4608114" y="2035969"/>
            <a:ext cx="2154980" cy="3107531"/>
          </a:xfrm>
          <a:prstGeom prst="rect">
            <a:avLst/>
          </a:prstGeom>
        </p:spPr>
        <p:txBody>
          <a:bodyPr lIns="68580" tIns="34290" rIns="68580" bIns="34290"/>
          <a:lstStyle/>
          <a:p>
            <a:endParaRPr lang="vi-VN"/>
          </a:p>
        </p:txBody>
      </p:sp>
      <p:sp>
        <p:nvSpPr>
          <p:cNvPr id="5" name="Picture Placeholder 3"/>
          <p:cNvSpPr>
            <a:spLocks noGrp="1"/>
          </p:cNvSpPr>
          <p:nvPr>
            <p:ph type="pic" sz="quarter" idx="12"/>
          </p:nvPr>
        </p:nvSpPr>
        <p:spPr>
          <a:xfrm>
            <a:off x="6914725" y="2035969"/>
            <a:ext cx="2229275" cy="3107531"/>
          </a:xfrm>
          <a:prstGeom prst="rect">
            <a:avLst/>
          </a:prstGeom>
        </p:spPr>
        <p:txBody>
          <a:bodyPr lIns="68580" tIns="34290" rIns="68580" bIns="34290"/>
          <a:lstStyle/>
          <a:p>
            <a:endParaRPr lang="vi-VN"/>
          </a:p>
        </p:txBody>
      </p:sp>
      <p:sp>
        <p:nvSpPr>
          <p:cNvPr id="6" name="Picture Placeholder 3"/>
          <p:cNvSpPr>
            <a:spLocks noGrp="1"/>
          </p:cNvSpPr>
          <p:nvPr>
            <p:ph type="pic" sz="quarter" idx="13"/>
          </p:nvPr>
        </p:nvSpPr>
        <p:spPr>
          <a:xfrm>
            <a:off x="0" y="2035969"/>
            <a:ext cx="2100946" cy="3107531"/>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157506668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272337" y="1"/>
            <a:ext cx="1871663" cy="5143500"/>
          </a:xfrm>
          <a:prstGeom prst="rect">
            <a:avLst/>
          </a:prstGeom>
        </p:spPr>
        <p:txBody>
          <a:bodyPr lIns="68580" tIns="34290" rIns="68580" bIns="34290"/>
          <a:lstStyle/>
          <a:p>
            <a:endParaRPr lang="vi-VN"/>
          </a:p>
        </p:txBody>
      </p:sp>
      <p:sp>
        <p:nvSpPr>
          <p:cNvPr id="2" name="Rectangle 1"/>
          <p:cNvSpPr/>
          <p:nvPr userDrawn="1"/>
        </p:nvSpPr>
        <p:spPr>
          <a:xfrm>
            <a:off x="4572000" y="1"/>
            <a:ext cx="2700337"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Tree>
    <p:extLst>
      <p:ext uri="{BB962C8B-B14F-4D97-AF65-F5344CB8AC3E}">
        <p14:creationId xmlns:p14="http://schemas.microsoft.com/office/powerpoint/2010/main" val="1922721320"/>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700337" y="1"/>
            <a:ext cx="1871663" cy="5143500"/>
          </a:xfrm>
          <a:prstGeom prst="rect">
            <a:avLst/>
          </a:prstGeom>
        </p:spPr>
        <p:txBody>
          <a:bodyPr lIns="68580" tIns="34290" rIns="68580" bIns="34290"/>
          <a:lstStyle/>
          <a:p>
            <a:endParaRPr lang="vi-VN"/>
          </a:p>
        </p:txBody>
      </p:sp>
      <p:sp>
        <p:nvSpPr>
          <p:cNvPr id="2" name="Rectangle 1"/>
          <p:cNvSpPr/>
          <p:nvPr userDrawn="1"/>
        </p:nvSpPr>
        <p:spPr>
          <a:xfrm>
            <a:off x="0" y="1"/>
            <a:ext cx="2700337"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Tree>
    <p:extLst>
      <p:ext uri="{BB962C8B-B14F-4D97-AF65-F5344CB8AC3E}">
        <p14:creationId xmlns:p14="http://schemas.microsoft.com/office/powerpoint/2010/main" val="265482997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12/10/2019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285367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032052" y="2031802"/>
            <a:ext cx="1079897" cy="1079897"/>
          </a:xfrm>
          <a:prstGeom prst="ellipse">
            <a:avLst/>
          </a:prstGeom>
        </p:spPr>
        <p:txBody>
          <a:bodyPr lIns="68580" tIns="34290" rIns="68580" bIns="34290"/>
          <a:lstStyle/>
          <a:p>
            <a:endParaRPr lang="vi-VN"/>
          </a:p>
        </p:txBody>
      </p:sp>
      <p:sp>
        <p:nvSpPr>
          <p:cNvPr id="5" name="Picture Placeholder 3"/>
          <p:cNvSpPr>
            <a:spLocks noGrp="1"/>
          </p:cNvSpPr>
          <p:nvPr>
            <p:ph type="pic" sz="quarter" idx="11"/>
          </p:nvPr>
        </p:nvSpPr>
        <p:spPr>
          <a:xfrm>
            <a:off x="4032052" y="424458"/>
            <a:ext cx="1079897" cy="1079897"/>
          </a:xfrm>
          <a:prstGeom prst="ellipse">
            <a:avLst/>
          </a:prstGeom>
        </p:spPr>
        <p:txBody>
          <a:bodyPr lIns="68580" tIns="34290" rIns="68580" bIns="34290"/>
          <a:lstStyle/>
          <a:p>
            <a:endParaRPr lang="vi-VN"/>
          </a:p>
        </p:txBody>
      </p:sp>
      <p:sp>
        <p:nvSpPr>
          <p:cNvPr id="6" name="Picture Placeholder 3"/>
          <p:cNvSpPr>
            <a:spLocks noGrp="1"/>
          </p:cNvSpPr>
          <p:nvPr>
            <p:ph type="pic" sz="quarter" idx="12"/>
          </p:nvPr>
        </p:nvSpPr>
        <p:spPr>
          <a:xfrm>
            <a:off x="4032052" y="3639145"/>
            <a:ext cx="1079897" cy="1079897"/>
          </a:xfrm>
          <a:prstGeom prst="ellipse">
            <a:avLst/>
          </a:prstGeom>
        </p:spPr>
        <p:txBody>
          <a:bodyPr lIns="68580" tIns="34290" rIns="68580" bIns="34290"/>
          <a:lstStyle/>
          <a:p>
            <a:endParaRPr lang="vi-VN"/>
          </a:p>
        </p:txBody>
      </p:sp>
    </p:spTree>
    <p:extLst>
      <p:ext uri="{BB962C8B-B14F-4D97-AF65-F5344CB8AC3E}">
        <p14:creationId xmlns:p14="http://schemas.microsoft.com/office/powerpoint/2010/main" val="371854927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1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500437" y="414337"/>
            <a:ext cx="2157413" cy="4314827"/>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356094798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2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97848" y="1366288"/>
            <a:ext cx="2402927" cy="2410925"/>
          </a:xfrm>
          <a:prstGeom prst="snip2DiagRect">
            <a:avLst>
              <a:gd name="adj1" fmla="val 0"/>
              <a:gd name="adj2" fmla="val 29528"/>
            </a:avLst>
          </a:prstGeom>
        </p:spPr>
        <p:txBody>
          <a:bodyPr lIns="68580" tIns="34290" rIns="68580" bIns="34290"/>
          <a:lstStyle/>
          <a:p>
            <a:endParaRPr lang="vi-VN"/>
          </a:p>
        </p:txBody>
      </p:sp>
    </p:spTree>
    <p:extLst>
      <p:ext uri="{BB962C8B-B14F-4D97-AF65-F5344CB8AC3E}">
        <p14:creationId xmlns:p14="http://schemas.microsoft.com/office/powerpoint/2010/main" val="413667781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736183" y="1733150"/>
            <a:ext cx="1597664" cy="1602982"/>
          </a:xfrm>
          <a:prstGeom prst="snip2DiagRect">
            <a:avLst>
              <a:gd name="adj1" fmla="val 0"/>
              <a:gd name="adj2" fmla="val 29528"/>
            </a:avLst>
          </a:prstGeom>
        </p:spPr>
        <p:txBody>
          <a:bodyPr lIns="68580" tIns="34290" rIns="68580" bIns="34290"/>
          <a:lstStyle/>
          <a:p>
            <a:endParaRPr lang="vi-VN"/>
          </a:p>
        </p:txBody>
      </p:sp>
      <p:sp>
        <p:nvSpPr>
          <p:cNvPr id="6" name="Picture Placeholder 3"/>
          <p:cNvSpPr>
            <a:spLocks noGrp="1"/>
          </p:cNvSpPr>
          <p:nvPr>
            <p:ph type="pic" sz="quarter" idx="12"/>
          </p:nvPr>
        </p:nvSpPr>
        <p:spPr>
          <a:xfrm>
            <a:off x="1092996" y="1733150"/>
            <a:ext cx="1597664" cy="1602982"/>
          </a:xfrm>
          <a:prstGeom prst="snip2DiagRect">
            <a:avLst>
              <a:gd name="adj1" fmla="val 0"/>
              <a:gd name="adj2" fmla="val 29528"/>
            </a:avLst>
          </a:prstGeom>
        </p:spPr>
        <p:txBody>
          <a:bodyPr lIns="68580" tIns="34290" rIns="68580" bIns="34290"/>
          <a:lstStyle/>
          <a:p>
            <a:endParaRPr lang="vi-VN"/>
          </a:p>
        </p:txBody>
      </p:sp>
      <p:sp>
        <p:nvSpPr>
          <p:cNvPr id="7" name="Picture Placeholder 3"/>
          <p:cNvSpPr>
            <a:spLocks noGrp="1"/>
          </p:cNvSpPr>
          <p:nvPr>
            <p:ph type="pic" sz="quarter" idx="13"/>
          </p:nvPr>
        </p:nvSpPr>
        <p:spPr>
          <a:xfrm>
            <a:off x="6379369" y="1733150"/>
            <a:ext cx="1597664" cy="1602982"/>
          </a:xfrm>
          <a:prstGeom prst="snip2DiagRect">
            <a:avLst>
              <a:gd name="adj1" fmla="val 0"/>
              <a:gd name="adj2" fmla="val 29528"/>
            </a:avLst>
          </a:prstGeom>
        </p:spPr>
        <p:txBody>
          <a:bodyPr lIns="68580" tIns="34290" rIns="68580" bIns="34290"/>
          <a:lstStyle/>
          <a:p>
            <a:endParaRPr lang="vi-VN"/>
          </a:p>
        </p:txBody>
      </p:sp>
    </p:spTree>
    <p:extLst>
      <p:ext uri="{BB962C8B-B14F-4D97-AF65-F5344CB8AC3E}">
        <p14:creationId xmlns:p14="http://schemas.microsoft.com/office/powerpoint/2010/main" val="58106149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4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3514725" y="0"/>
            <a:ext cx="1578770" cy="1669184"/>
          </a:xfrm>
          <a:prstGeom prst="rect">
            <a:avLst/>
          </a:prstGeom>
        </p:spPr>
        <p:txBody>
          <a:bodyPr lIns="68580" tIns="34290" rIns="68580" bIns="34290"/>
          <a:lstStyle/>
          <a:p>
            <a:endParaRPr lang="vi-VN"/>
          </a:p>
        </p:txBody>
      </p:sp>
      <p:sp>
        <p:nvSpPr>
          <p:cNvPr id="8" name="Picture Placeholder 2"/>
          <p:cNvSpPr>
            <a:spLocks noGrp="1"/>
          </p:cNvSpPr>
          <p:nvPr>
            <p:ph type="pic" sz="quarter" idx="11"/>
          </p:nvPr>
        </p:nvSpPr>
        <p:spPr>
          <a:xfrm>
            <a:off x="3514726" y="1737159"/>
            <a:ext cx="1578770" cy="1669184"/>
          </a:xfrm>
          <a:prstGeom prst="rect">
            <a:avLst/>
          </a:prstGeom>
        </p:spPr>
        <p:txBody>
          <a:bodyPr lIns="68580" tIns="34290" rIns="68580" bIns="34290"/>
          <a:lstStyle/>
          <a:p>
            <a:endParaRPr lang="vi-VN"/>
          </a:p>
        </p:txBody>
      </p:sp>
      <p:sp>
        <p:nvSpPr>
          <p:cNvPr id="9" name="Picture Placeholder 2"/>
          <p:cNvSpPr>
            <a:spLocks noGrp="1"/>
          </p:cNvSpPr>
          <p:nvPr>
            <p:ph type="pic" sz="quarter" idx="12"/>
          </p:nvPr>
        </p:nvSpPr>
        <p:spPr>
          <a:xfrm>
            <a:off x="3514725" y="3474316"/>
            <a:ext cx="1578770" cy="1669184"/>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198123043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5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500437" y="1"/>
            <a:ext cx="2143126" cy="5143500"/>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238492264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8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785813" y="957262"/>
            <a:ext cx="2714625" cy="3228977"/>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242132313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857375" y="428625"/>
            <a:ext cx="2714625" cy="4286252"/>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115621865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9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036219" y="428625"/>
            <a:ext cx="3771900" cy="2078831"/>
          </a:xfrm>
          <a:prstGeom prst="rect">
            <a:avLst/>
          </a:prstGeom>
        </p:spPr>
        <p:txBody>
          <a:bodyPr lIns="68580" tIns="34290" rIns="68580" bIns="34290"/>
          <a:lstStyle/>
          <a:p>
            <a:endParaRPr lang="vi-VN"/>
          </a:p>
        </p:txBody>
      </p:sp>
      <p:sp>
        <p:nvSpPr>
          <p:cNvPr id="3" name="Picture Placeholder 3"/>
          <p:cNvSpPr>
            <a:spLocks noGrp="1"/>
          </p:cNvSpPr>
          <p:nvPr>
            <p:ph type="pic" sz="quarter" idx="11"/>
          </p:nvPr>
        </p:nvSpPr>
        <p:spPr>
          <a:xfrm>
            <a:off x="4036219" y="2636044"/>
            <a:ext cx="1628775" cy="2078831"/>
          </a:xfrm>
          <a:prstGeom prst="rect">
            <a:avLst/>
          </a:prstGeom>
        </p:spPr>
        <p:txBody>
          <a:bodyPr lIns="68580" tIns="34290" rIns="68580" bIns="34290"/>
          <a:lstStyle/>
          <a:p>
            <a:endParaRPr lang="vi-VN"/>
          </a:p>
        </p:txBody>
      </p:sp>
      <p:sp>
        <p:nvSpPr>
          <p:cNvPr id="5" name="Picture Placeholder 3"/>
          <p:cNvSpPr>
            <a:spLocks noGrp="1"/>
          </p:cNvSpPr>
          <p:nvPr>
            <p:ph type="pic" sz="quarter" idx="12"/>
          </p:nvPr>
        </p:nvSpPr>
        <p:spPr>
          <a:xfrm>
            <a:off x="5800725" y="2646759"/>
            <a:ext cx="2007394" cy="964406"/>
          </a:xfrm>
          <a:prstGeom prst="rect">
            <a:avLst/>
          </a:prstGeom>
        </p:spPr>
        <p:txBody>
          <a:bodyPr lIns="68580" tIns="34290" rIns="68580" bIns="34290"/>
          <a:lstStyle/>
          <a:p>
            <a:endParaRPr lang="vi-VN"/>
          </a:p>
        </p:txBody>
      </p:sp>
      <p:sp>
        <p:nvSpPr>
          <p:cNvPr id="6" name="Picture Placeholder 3"/>
          <p:cNvSpPr>
            <a:spLocks noGrp="1"/>
          </p:cNvSpPr>
          <p:nvPr>
            <p:ph type="pic" sz="quarter" idx="13"/>
          </p:nvPr>
        </p:nvSpPr>
        <p:spPr>
          <a:xfrm>
            <a:off x="5800725" y="3750469"/>
            <a:ext cx="2007394" cy="964406"/>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292791946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0_Custom Layout">
    <p:spTree>
      <p:nvGrpSpPr>
        <p:cNvPr id="1" name=""/>
        <p:cNvGrpSpPr/>
        <p:nvPr/>
      </p:nvGrpSpPr>
      <p:grpSpPr>
        <a:xfrm>
          <a:off x="0" y="0"/>
          <a:ext cx="0" cy="0"/>
          <a:chOff x="0" y="0"/>
          <a:chExt cx="0" cy="0"/>
        </a:xfrm>
      </p:grpSpPr>
      <p:sp>
        <p:nvSpPr>
          <p:cNvPr id="2" name="Rectangle 1"/>
          <p:cNvSpPr/>
          <p:nvPr userDrawn="1"/>
        </p:nvSpPr>
        <p:spPr>
          <a:xfrm>
            <a:off x="0" y="428625"/>
            <a:ext cx="9144000" cy="42862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4" name="Picture Placeholder 3"/>
          <p:cNvSpPr>
            <a:spLocks noGrp="1"/>
          </p:cNvSpPr>
          <p:nvPr>
            <p:ph type="pic" sz="quarter" idx="10"/>
          </p:nvPr>
        </p:nvSpPr>
        <p:spPr>
          <a:xfrm>
            <a:off x="4643438" y="428625"/>
            <a:ext cx="2636044" cy="4286252"/>
          </a:xfrm>
          <a:prstGeom prst="rect">
            <a:avLst/>
          </a:prstGeom>
        </p:spPr>
        <p:txBody>
          <a:bodyPr lIns="68580" tIns="34290" rIns="68580" bIns="34290"/>
          <a:lstStyle>
            <a:lvl1pPr>
              <a:defRPr>
                <a:solidFill>
                  <a:schemeClr val="bg1"/>
                </a:solidFill>
              </a:defRPr>
            </a:lvl1pPr>
          </a:lstStyle>
          <a:p>
            <a:endParaRPr lang="vi-VN"/>
          </a:p>
        </p:txBody>
      </p:sp>
      <p:sp>
        <p:nvSpPr>
          <p:cNvPr id="3" name="Picture Placeholder 3"/>
          <p:cNvSpPr>
            <a:spLocks noGrp="1"/>
          </p:cNvSpPr>
          <p:nvPr>
            <p:ph type="pic" sz="quarter" idx="11"/>
          </p:nvPr>
        </p:nvSpPr>
        <p:spPr>
          <a:xfrm>
            <a:off x="1857375" y="428625"/>
            <a:ext cx="2636044" cy="4286252"/>
          </a:xfrm>
          <a:prstGeom prst="rect">
            <a:avLst/>
          </a:prstGeom>
        </p:spPr>
        <p:txBody>
          <a:bodyPr lIns="68580" tIns="34290" rIns="68580" bIns="34290"/>
          <a:lstStyle>
            <a:lvl1pPr>
              <a:defRPr>
                <a:solidFill>
                  <a:schemeClr val="bg1"/>
                </a:solidFill>
              </a:defRPr>
            </a:lvl1pPr>
          </a:lstStyle>
          <a:p>
            <a:endParaRPr lang="vi-VN"/>
          </a:p>
        </p:txBody>
      </p:sp>
    </p:spTree>
    <p:extLst>
      <p:ext uri="{BB962C8B-B14F-4D97-AF65-F5344CB8AC3E}">
        <p14:creationId xmlns:p14="http://schemas.microsoft.com/office/powerpoint/2010/main" val="372075483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12/10/2019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418117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1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878807" y="953315"/>
            <a:ext cx="2693194" cy="3236870"/>
          </a:xfrm>
          <a:prstGeom prst="snip2DiagRect">
            <a:avLst>
              <a:gd name="adj1" fmla="val 0"/>
              <a:gd name="adj2" fmla="val 29528"/>
            </a:avLst>
          </a:prstGeom>
        </p:spPr>
        <p:txBody>
          <a:bodyPr lIns="68580" tIns="34290" rIns="68580" bIns="34290"/>
          <a:lstStyle/>
          <a:p>
            <a:endParaRPr lang="vi-VN"/>
          </a:p>
        </p:txBody>
      </p:sp>
    </p:spTree>
    <p:extLst>
      <p:ext uri="{BB962C8B-B14F-4D97-AF65-F5344CB8AC3E}">
        <p14:creationId xmlns:p14="http://schemas.microsoft.com/office/powerpoint/2010/main" val="322668918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572000" y="953315"/>
            <a:ext cx="2693194" cy="3236870"/>
          </a:xfrm>
          <a:prstGeom prst="snip2DiagRect">
            <a:avLst>
              <a:gd name="adj1" fmla="val 0"/>
              <a:gd name="adj2" fmla="val 29528"/>
            </a:avLst>
          </a:prstGeom>
        </p:spPr>
        <p:txBody>
          <a:bodyPr lIns="68580" tIns="34290" rIns="68580" bIns="34290"/>
          <a:lstStyle/>
          <a:p>
            <a:endParaRPr lang="vi-VN"/>
          </a:p>
        </p:txBody>
      </p:sp>
    </p:spTree>
    <p:extLst>
      <p:ext uri="{BB962C8B-B14F-4D97-AF65-F5344CB8AC3E}">
        <p14:creationId xmlns:p14="http://schemas.microsoft.com/office/powerpoint/2010/main" val="67539773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2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572000" y="1507332"/>
            <a:ext cx="4572000" cy="1821656"/>
          </a:xfrm>
          <a:prstGeom prst="rect">
            <a:avLst/>
          </a:prstGeom>
        </p:spPr>
        <p:txBody>
          <a:bodyPr lIns="68580" tIns="34290" rIns="68580" bIns="34290"/>
          <a:lstStyle/>
          <a:p>
            <a:endParaRPr lang="vi-VN"/>
          </a:p>
        </p:txBody>
      </p:sp>
      <p:sp>
        <p:nvSpPr>
          <p:cNvPr id="5" name="Picture Placeholder 2"/>
          <p:cNvSpPr>
            <a:spLocks noGrp="1"/>
          </p:cNvSpPr>
          <p:nvPr>
            <p:ph type="pic" sz="quarter" idx="11"/>
          </p:nvPr>
        </p:nvSpPr>
        <p:spPr>
          <a:xfrm>
            <a:off x="0" y="3328987"/>
            <a:ext cx="4572000" cy="1814513"/>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3442296390"/>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3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039790" y="0"/>
            <a:ext cx="2443163" cy="3643313"/>
          </a:xfrm>
          <a:prstGeom prst="rect">
            <a:avLst/>
          </a:prstGeom>
        </p:spPr>
        <p:txBody>
          <a:bodyPr lIns="68580" tIns="34290" rIns="68580" bIns="34290"/>
          <a:lstStyle/>
          <a:p>
            <a:endParaRPr lang="vi-VN"/>
          </a:p>
        </p:txBody>
      </p:sp>
      <p:sp>
        <p:nvSpPr>
          <p:cNvPr id="5" name="Picture Placeholder 3"/>
          <p:cNvSpPr>
            <a:spLocks noGrp="1"/>
          </p:cNvSpPr>
          <p:nvPr>
            <p:ph type="pic" sz="quarter" idx="11"/>
          </p:nvPr>
        </p:nvSpPr>
        <p:spPr>
          <a:xfrm>
            <a:off x="5386387" y="1493044"/>
            <a:ext cx="2443163" cy="3650456"/>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398215324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332309" y="0"/>
            <a:ext cx="2443163" cy="3643313"/>
          </a:xfrm>
          <a:prstGeom prst="rect">
            <a:avLst/>
          </a:prstGeom>
        </p:spPr>
        <p:txBody>
          <a:bodyPr lIns="68580" tIns="34290" rIns="68580" bIns="34290"/>
          <a:lstStyle/>
          <a:p>
            <a:endParaRPr lang="vi-VN"/>
          </a:p>
        </p:txBody>
      </p:sp>
      <p:sp>
        <p:nvSpPr>
          <p:cNvPr id="5" name="Picture Placeholder 3"/>
          <p:cNvSpPr>
            <a:spLocks noGrp="1"/>
          </p:cNvSpPr>
          <p:nvPr>
            <p:ph type="pic" sz="quarter" idx="11"/>
          </p:nvPr>
        </p:nvSpPr>
        <p:spPr>
          <a:xfrm>
            <a:off x="2678906" y="1493044"/>
            <a:ext cx="2443163" cy="3650456"/>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2888029320"/>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2" y="2028825"/>
            <a:ext cx="2393155" cy="1621631"/>
          </a:xfrm>
          <a:prstGeom prst="rect">
            <a:avLst/>
          </a:prstGeom>
        </p:spPr>
        <p:txBody>
          <a:bodyPr lIns="68580" tIns="34290" rIns="68580" bIns="34290"/>
          <a:lstStyle/>
          <a:p>
            <a:endParaRPr lang="vi-VN"/>
          </a:p>
        </p:txBody>
      </p:sp>
      <p:sp>
        <p:nvSpPr>
          <p:cNvPr id="4" name="Picture Placeholder 3"/>
          <p:cNvSpPr>
            <a:spLocks noGrp="1"/>
          </p:cNvSpPr>
          <p:nvPr>
            <p:ph type="pic" sz="quarter" idx="11"/>
          </p:nvPr>
        </p:nvSpPr>
        <p:spPr>
          <a:xfrm>
            <a:off x="2628901" y="2028825"/>
            <a:ext cx="3879056" cy="1621631"/>
          </a:xfrm>
          <a:prstGeom prst="rect">
            <a:avLst/>
          </a:prstGeom>
        </p:spPr>
        <p:txBody>
          <a:bodyPr lIns="68580" tIns="34290" rIns="68580" bIns="34290"/>
          <a:lstStyle/>
          <a:p>
            <a:endParaRPr lang="vi-VN"/>
          </a:p>
        </p:txBody>
      </p:sp>
      <p:sp>
        <p:nvSpPr>
          <p:cNvPr id="5" name="Picture Placeholder 3"/>
          <p:cNvSpPr>
            <a:spLocks noGrp="1"/>
          </p:cNvSpPr>
          <p:nvPr>
            <p:ph type="pic" sz="quarter" idx="12"/>
          </p:nvPr>
        </p:nvSpPr>
        <p:spPr>
          <a:xfrm>
            <a:off x="6745244" y="2028825"/>
            <a:ext cx="2398756" cy="1621631"/>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179499141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5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2" y="2028825"/>
            <a:ext cx="3336130" cy="1621631"/>
          </a:xfrm>
          <a:prstGeom prst="rect">
            <a:avLst/>
          </a:prstGeom>
        </p:spPr>
        <p:txBody>
          <a:bodyPr lIns="68580" tIns="34290" rIns="68580" bIns="34290"/>
          <a:lstStyle/>
          <a:p>
            <a:endParaRPr lang="vi-VN"/>
          </a:p>
        </p:txBody>
      </p:sp>
      <p:sp>
        <p:nvSpPr>
          <p:cNvPr id="4" name="Picture Placeholder 3"/>
          <p:cNvSpPr>
            <a:spLocks noGrp="1"/>
          </p:cNvSpPr>
          <p:nvPr>
            <p:ph type="pic" sz="quarter" idx="11"/>
          </p:nvPr>
        </p:nvSpPr>
        <p:spPr>
          <a:xfrm>
            <a:off x="3493294" y="2028825"/>
            <a:ext cx="5650706" cy="1621631"/>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19742225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6_Custom Layou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335881" y="428625"/>
            <a:ext cx="3771900" cy="2078831"/>
          </a:xfrm>
          <a:prstGeom prst="rect">
            <a:avLst/>
          </a:prstGeom>
        </p:spPr>
        <p:txBody>
          <a:bodyPr lIns="68580" tIns="34290" rIns="68580" bIns="34290"/>
          <a:lstStyle>
            <a:lvl1pPr>
              <a:defRPr>
                <a:solidFill>
                  <a:schemeClr val="bg1"/>
                </a:solidFill>
              </a:defRPr>
            </a:lvl1pPr>
          </a:lstStyle>
          <a:p>
            <a:endParaRPr lang="vi-VN"/>
          </a:p>
        </p:txBody>
      </p:sp>
      <p:sp>
        <p:nvSpPr>
          <p:cNvPr id="3" name="Picture Placeholder 3"/>
          <p:cNvSpPr>
            <a:spLocks noGrp="1"/>
          </p:cNvSpPr>
          <p:nvPr>
            <p:ph type="pic" sz="quarter" idx="11"/>
          </p:nvPr>
        </p:nvSpPr>
        <p:spPr>
          <a:xfrm>
            <a:off x="1335881" y="2636044"/>
            <a:ext cx="1628775" cy="2078831"/>
          </a:xfrm>
          <a:prstGeom prst="rect">
            <a:avLst/>
          </a:prstGeom>
        </p:spPr>
        <p:txBody>
          <a:bodyPr lIns="68580" tIns="34290" rIns="68580" bIns="34290"/>
          <a:lstStyle>
            <a:lvl1pPr>
              <a:defRPr>
                <a:solidFill>
                  <a:schemeClr val="bg1"/>
                </a:solidFill>
              </a:defRPr>
            </a:lvl1pPr>
          </a:lstStyle>
          <a:p>
            <a:endParaRPr lang="vi-VN"/>
          </a:p>
        </p:txBody>
      </p:sp>
      <p:sp>
        <p:nvSpPr>
          <p:cNvPr id="5" name="Picture Placeholder 3"/>
          <p:cNvSpPr>
            <a:spLocks noGrp="1"/>
          </p:cNvSpPr>
          <p:nvPr>
            <p:ph type="pic" sz="quarter" idx="12"/>
          </p:nvPr>
        </p:nvSpPr>
        <p:spPr>
          <a:xfrm>
            <a:off x="3100388" y="2646759"/>
            <a:ext cx="2007394" cy="964406"/>
          </a:xfrm>
          <a:prstGeom prst="rect">
            <a:avLst/>
          </a:prstGeom>
        </p:spPr>
        <p:txBody>
          <a:bodyPr lIns="68580" tIns="34290" rIns="68580" bIns="34290"/>
          <a:lstStyle>
            <a:lvl1pPr>
              <a:defRPr>
                <a:solidFill>
                  <a:schemeClr val="bg1"/>
                </a:solidFill>
              </a:defRPr>
            </a:lvl1pPr>
          </a:lstStyle>
          <a:p>
            <a:endParaRPr lang="vi-VN"/>
          </a:p>
        </p:txBody>
      </p:sp>
      <p:sp>
        <p:nvSpPr>
          <p:cNvPr id="6" name="Picture Placeholder 3"/>
          <p:cNvSpPr>
            <a:spLocks noGrp="1"/>
          </p:cNvSpPr>
          <p:nvPr>
            <p:ph type="pic" sz="quarter" idx="13"/>
          </p:nvPr>
        </p:nvSpPr>
        <p:spPr>
          <a:xfrm>
            <a:off x="3100388" y="3750469"/>
            <a:ext cx="2007394" cy="964406"/>
          </a:xfrm>
          <a:prstGeom prst="rect">
            <a:avLst/>
          </a:prstGeom>
        </p:spPr>
        <p:txBody>
          <a:bodyPr lIns="68580" tIns="34290" rIns="68580" bIns="34290"/>
          <a:lstStyle>
            <a:lvl1pPr>
              <a:defRPr>
                <a:solidFill>
                  <a:schemeClr val="bg1"/>
                </a:solidFill>
              </a:defRPr>
            </a:lvl1pPr>
          </a:lstStyle>
          <a:p>
            <a:endParaRPr lang="vi-VN"/>
          </a:p>
        </p:txBody>
      </p:sp>
    </p:spTree>
    <p:extLst>
      <p:ext uri="{BB962C8B-B14F-4D97-AF65-F5344CB8AC3E}">
        <p14:creationId xmlns:p14="http://schemas.microsoft.com/office/powerpoint/2010/main" val="323315479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7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036219" y="3028950"/>
            <a:ext cx="5107781" cy="2114550"/>
          </a:xfrm>
          <a:prstGeom prst="rect">
            <a:avLst/>
          </a:prstGeom>
        </p:spPr>
        <p:txBody>
          <a:bodyPr lIns="68580" tIns="34290" rIns="68580" bIns="34290"/>
          <a:lstStyle/>
          <a:p>
            <a:endParaRPr lang="vi-VN"/>
          </a:p>
        </p:txBody>
      </p:sp>
      <p:sp>
        <p:nvSpPr>
          <p:cNvPr id="3" name="Picture Placeholder 3"/>
          <p:cNvSpPr>
            <a:spLocks noGrp="1"/>
          </p:cNvSpPr>
          <p:nvPr>
            <p:ph type="pic" sz="quarter" idx="11"/>
          </p:nvPr>
        </p:nvSpPr>
        <p:spPr>
          <a:xfrm>
            <a:off x="4036219" y="0"/>
            <a:ext cx="1628775" cy="2936081"/>
          </a:xfrm>
          <a:prstGeom prst="rect">
            <a:avLst/>
          </a:prstGeom>
        </p:spPr>
        <p:txBody>
          <a:bodyPr lIns="68580" tIns="34290" rIns="68580" bIns="34290"/>
          <a:lstStyle/>
          <a:p>
            <a:endParaRPr lang="vi-VN"/>
          </a:p>
        </p:txBody>
      </p:sp>
      <p:sp>
        <p:nvSpPr>
          <p:cNvPr id="7" name="Picture Placeholder 3"/>
          <p:cNvSpPr>
            <a:spLocks noGrp="1"/>
          </p:cNvSpPr>
          <p:nvPr>
            <p:ph type="pic" sz="quarter" idx="12"/>
          </p:nvPr>
        </p:nvSpPr>
        <p:spPr>
          <a:xfrm>
            <a:off x="5775722" y="0"/>
            <a:ext cx="1628775" cy="2936081"/>
          </a:xfrm>
          <a:prstGeom prst="rect">
            <a:avLst/>
          </a:prstGeom>
        </p:spPr>
        <p:txBody>
          <a:bodyPr lIns="68580" tIns="34290" rIns="68580" bIns="34290"/>
          <a:lstStyle/>
          <a:p>
            <a:endParaRPr lang="vi-VN"/>
          </a:p>
        </p:txBody>
      </p:sp>
      <p:sp>
        <p:nvSpPr>
          <p:cNvPr id="8" name="Picture Placeholder 3"/>
          <p:cNvSpPr>
            <a:spLocks noGrp="1"/>
          </p:cNvSpPr>
          <p:nvPr>
            <p:ph type="pic" sz="quarter" idx="13"/>
          </p:nvPr>
        </p:nvSpPr>
        <p:spPr>
          <a:xfrm>
            <a:off x="7515224" y="0"/>
            <a:ext cx="1628775" cy="2936081"/>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183998920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4572000" y="428625"/>
            <a:ext cx="2714625" cy="4286252"/>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81439449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12/10/2019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3097697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41_Custom Layout">
    <p:spTree>
      <p:nvGrpSpPr>
        <p:cNvPr id="1" name=""/>
        <p:cNvGrpSpPr/>
        <p:nvPr/>
      </p:nvGrpSpPr>
      <p:grpSpPr>
        <a:xfrm>
          <a:off x="0" y="0"/>
          <a:ext cx="0" cy="0"/>
          <a:chOff x="0" y="0"/>
          <a:chExt cx="0" cy="0"/>
        </a:xfrm>
      </p:grpSpPr>
      <p:sp>
        <p:nvSpPr>
          <p:cNvPr id="3" name="Picture Placeholder 3"/>
          <p:cNvSpPr>
            <a:spLocks noGrp="1"/>
          </p:cNvSpPr>
          <p:nvPr>
            <p:ph type="pic" sz="quarter" idx="10"/>
          </p:nvPr>
        </p:nvSpPr>
        <p:spPr>
          <a:xfrm>
            <a:off x="135731" y="2571750"/>
            <a:ext cx="2260997" cy="2400300"/>
          </a:xfrm>
          <a:prstGeom prst="rect">
            <a:avLst/>
          </a:prstGeom>
        </p:spPr>
        <p:txBody>
          <a:bodyPr lIns="68580" tIns="34290" rIns="68580" bIns="34290"/>
          <a:lstStyle/>
          <a:p>
            <a:endParaRPr lang="vi-VN"/>
          </a:p>
        </p:txBody>
      </p:sp>
      <p:sp>
        <p:nvSpPr>
          <p:cNvPr id="4" name="Picture Placeholder 3"/>
          <p:cNvSpPr>
            <a:spLocks noGrp="1"/>
          </p:cNvSpPr>
          <p:nvPr>
            <p:ph type="pic" sz="quarter" idx="11"/>
          </p:nvPr>
        </p:nvSpPr>
        <p:spPr>
          <a:xfrm>
            <a:off x="2632472" y="2571750"/>
            <a:ext cx="3879056" cy="2400300"/>
          </a:xfrm>
          <a:prstGeom prst="rect">
            <a:avLst/>
          </a:prstGeom>
        </p:spPr>
        <p:txBody>
          <a:bodyPr lIns="68580" tIns="34290" rIns="68580" bIns="34290"/>
          <a:lstStyle/>
          <a:p>
            <a:endParaRPr lang="vi-VN"/>
          </a:p>
        </p:txBody>
      </p:sp>
      <p:sp>
        <p:nvSpPr>
          <p:cNvPr id="5" name="Picture Placeholder 3"/>
          <p:cNvSpPr>
            <a:spLocks noGrp="1"/>
          </p:cNvSpPr>
          <p:nvPr>
            <p:ph type="pic" sz="quarter" idx="12"/>
          </p:nvPr>
        </p:nvSpPr>
        <p:spPr>
          <a:xfrm>
            <a:off x="6745244" y="2571750"/>
            <a:ext cx="2198732" cy="2400300"/>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272268637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2_Custom Layout">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164306" y="2571750"/>
            <a:ext cx="8815388" cy="2400300"/>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398043694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3_Custom Layout">
    <p:spTree>
      <p:nvGrpSpPr>
        <p:cNvPr id="1" name=""/>
        <p:cNvGrpSpPr/>
        <p:nvPr/>
      </p:nvGrpSpPr>
      <p:grpSpPr>
        <a:xfrm>
          <a:off x="0" y="0"/>
          <a:ext cx="0" cy="0"/>
          <a:chOff x="0" y="0"/>
          <a:chExt cx="0" cy="0"/>
        </a:xfrm>
      </p:grpSpPr>
      <p:sp>
        <p:nvSpPr>
          <p:cNvPr id="3" name="Picture Placeholder 3"/>
          <p:cNvSpPr>
            <a:spLocks noGrp="1"/>
          </p:cNvSpPr>
          <p:nvPr>
            <p:ph type="pic" sz="quarter" idx="11"/>
          </p:nvPr>
        </p:nvSpPr>
        <p:spPr>
          <a:xfrm>
            <a:off x="4036218" y="0"/>
            <a:ext cx="2561036" cy="5143500"/>
          </a:xfrm>
          <a:prstGeom prst="rect">
            <a:avLst/>
          </a:prstGeom>
        </p:spPr>
        <p:txBody>
          <a:bodyPr lIns="68580" tIns="34290" rIns="68580" bIns="34290"/>
          <a:lstStyle/>
          <a:p>
            <a:endParaRPr lang="vi-VN"/>
          </a:p>
        </p:txBody>
      </p:sp>
      <p:sp>
        <p:nvSpPr>
          <p:cNvPr id="7" name="Picture Placeholder 3"/>
          <p:cNvSpPr>
            <a:spLocks noGrp="1"/>
          </p:cNvSpPr>
          <p:nvPr>
            <p:ph type="pic" sz="quarter" idx="12"/>
          </p:nvPr>
        </p:nvSpPr>
        <p:spPr>
          <a:xfrm>
            <a:off x="6597253" y="0"/>
            <a:ext cx="2546747" cy="5143500"/>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1667518410"/>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4_Custom Layout">
    <p:spTree>
      <p:nvGrpSpPr>
        <p:cNvPr id="1" name=""/>
        <p:cNvGrpSpPr/>
        <p:nvPr/>
      </p:nvGrpSpPr>
      <p:grpSpPr>
        <a:xfrm>
          <a:off x="0" y="0"/>
          <a:ext cx="0" cy="0"/>
          <a:chOff x="0" y="0"/>
          <a:chExt cx="0" cy="0"/>
        </a:xfrm>
      </p:grpSpPr>
      <p:sp>
        <p:nvSpPr>
          <p:cNvPr id="3" name="Picture Placeholder 3"/>
          <p:cNvSpPr>
            <a:spLocks noGrp="1"/>
          </p:cNvSpPr>
          <p:nvPr>
            <p:ph type="pic" sz="quarter" idx="11"/>
          </p:nvPr>
        </p:nvSpPr>
        <p:spPr>
          <a:xfrm>
            <a:off x="4036219" y="0"/>
            <a:ext cx="1700207" cy="5143500"/>
          </a:xfrm>
          <a:prstGeom prst="rect">
            <a:avLst/>
          </a:prstGeom>
        </p:spPr>
        <p:txBody>
          <a:bodyPr lIns="68580" tIns="34290" rIns="68580" bIns="34290"/>
          <a:lstStyle/>
          <a:p>
            <a:endParaRPr lang="vi-VN"/>
          </a:p>
        </p:txBody>
      </p:sp>
      <p:sp>
        <p:nvSpPr>
          <p:cNvPr id="4" name="Picture Placeholder 3"/>
          <p:cNvSpPr>
            <a:spLocks noGrp="1"/>
          </p:cNvSpPr>
          <p:nvPr>
            <p:ph type="pic" sz="quarter" idx="12"/>
          </p:nvPr>
        </p:nvSpPr>
        <p:spPr>
          <a:xfrm>
            <a:off x="5736425" y="0"/>
            <a:ext cx="1690721" cy="5143500"/>
          </a:xfrm>
          <a:prstGeom prst="rect">
            <a:avLst/>
          </a:prstGeom>
        </p:spPr>
        <p:txBody>
          <a:bodyPr lIns="68580" tIns="34290" rIns="68580" bIns="34290"/>
          <a:lstStyle/>
          <a:p>
            <a:endParaRPr lang="vi-VN"/>
          </a:p>
        </p:txBody>
      </p:sp>
      <p:sp>
        <p:nvSpPr>
          <p:cNvPr id="5" name="Picture Placeholder 3"/>
          <p:cNvSpPr>
            <a:spLocks noGrp="1"/>
          </p:cNvSpPr>
          <p:nvPr>
            <p:ph type="pic" sz="quarter" idx="13"/>
          </p:nvPr>
        </p:nvSpPr>
        <p:spPr>
          <a:xfrm>
            <a:off x="7427146" y="0"/>
            <a:ext cx="1716854" cy="5143500"/>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382462533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5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0"/>
            <a:ext cx="3036095" cy="2571750"/>
          </a:xfrm>
          <a:prstGeom prst="rect">
            <a:avLst/>
          </a:prstGeom>
        </p:spPr>
        <p:txBody>
          <a:bodyPr lIns="68580" tIns="34290" rIns="68580" bIns="34290"/>
          <a:lstStyle/>
          <a:p>
            <a:endParaRPr lang="vi-VN"/>
          </a:p>
        </p:txBody>
      </p:sp>
      <p:sp>
        <p:nvSpPr>
          <p:cNvPr id="5" name="Picture Placeholder 3"/>
          <p:cNvSpPr>
            <a:spLocks noGrp="1"/>
          </p:cNvSpPr>
          <p:nvPr>
            <p:ph type="pic" sz="quarter" idx="11"/>
          </p:nvPr>
        </p:nvSpPr>
        <p:spPr>
          <a:xfrm>
            <a:off x="3036093" y="0"/>
            <a:ext cx="3071812" cy="2571750"/>
          </a:xfrm>
          <a:prstGeom prst="rect">
            <a:avLst/>
          </a:prstGeom>
        </p:spPr>
        <p:txBody>
          <a:bodyPr lIns="68580" tIns="34290" rIns="68580" bIns="34290"/>
          <a:lstStyle/>
          <a:p>
            <a:endParaRPr lang="vi-VN"/>
          </a:p>
        </p:txBody>
      </p:sp>
      <p:sp>
        <p:nvSpPr>
          <p:cNvPr id="6" name="Picture Placeholder 3"/>
          <p:cNvSpPr>
            <a:spLocks noGrp="1"/>
          </p:cNvSpPr>
          <p:nvPr>
            <p:ph type="pic" sz="quarter" idx="12"/>
          </p:nvPr>
        </p:nvSpPr>
        <p:spPr>
          <a:xfrm>
            <a:off x="6107905" y="0"/>
            <a:ext cx="3036095" cy="2571750"/>
          </a:xfrm>
          <a:prstGeom prst="rect">
            <a:avLst/>
          </a:prstGeom>
        </p:spPr>
        <p:txBody>
          <a:bodyPr lIns="68580" tIns="34290" rIns="68580" bIns="34290"/>
          <a:lstStyle/>
          <a:p>
            <a:endParaRPr lang="vi-VN"/>
          </a:p>
        </p:txBody>
      </p:sp>
      <p:sp>
        <p:nvSpPr>
          <p:cNvPr id="7" name="Picture Placeholder 3"/>
          <p:cNvSpPr>
            <a:spLocks noGrp="1"/>
          </p:cNvSpPr>
          <p:nvPr>
            <p:ph type="pic" sz="quarter" idx="13"/>
          </p:nvPr>
        </p:nvSpPr>
        <p:spPr>
          <a:xfrm>
            <a:off x="-1" y="2571750"/>
            <a:ext cx="3036095" cy="2571750"/>
          </a:xfrm>
          <a:prstGeom prst="rect">
            <a:avLst/>
          </a:prstGeom>
        </p:spPr>
        <p:txBody>
          <a:bodyPr lIns="68580" tIns="34290" rIns="68580" bIns="34290"/>
          <a:lstStyle/>
          <a:p>
            <a:endParaRPr lang="vi-VN"/>
          </a:p>
        </p:txBody>
      </p:sp>
      <p:sp>
        <p:nvSpPr>
          <p:cNvPr id="8" name="Picture Placeholder 3"/>
          <p:cNvSpPr>
            <a:spLocks noGrp="1"/>
          </p:cNvSpPr>
          <p:nvPr>
            <p:ph type="pic" sz="quarter" idx="14"/>
          </p:nvPr>
        </p:nvSpPr>
        <p:spPr>
          <a:xfrm>
            <a:off x="3036093" y="2571750"/>
            <a:ext cx="3071812" cy="2571750"/>
          </a:xfrm>
          <a:prstGeom prst="rect">
            <a:avLst/>
          </a:prstGeom>
        </p:spPr>
        <p:txBody>
          <a:bodyPr lIns="68580" tIns="34290" rIns="68580" bIns="34290"/>
          <a:lstStyle/>
          <a:p>
            <a:endParaRPr lang="vi-VN"/>
          </a:p>
        </p:txBody>
      </p:sp>
      <p:sp>
        <p:nvSpPr>
          <p:cNvPr id="9" name="Picture Placeholder 3"/>
          <p:cNvSpPr>
            <a:spLocks noGrp="1"/>
          </p:cNvSpPr>
          <p:nvPr>
            <p:ph type="pic" sz="quarter" idx="15"/>
          </p:nvPr>
        </p:nvSpPr>
        <p:spPr>
          <a:xfrm>
            <a:off x="6107905" y="2571750"/>
            <a:ext cx="3036095" cy="2571750"/>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1706740400"/>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6_Custom Layou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785812" y="428625"/>
            <a:ext cx="3786188" cy="2143125"/>
          </a:xfrm>
          <a:prstGeom prst="rect">
            <a:avLst/>
          </a:prstGeom>
        </p:spPr>
        <p:txBody>
          <a:bodyPr lIns="68580" tIns="34290" rIns="68580" bIns="34290"/>
          <a:lstStyle/>
          <a:p>
            <a:endParaRPr lang="vi-VN"/>
          </a:p>
        </p:txBody>
      </p:sp>
      <p:sp>
        <p:nvSpPr>
          <p:cNvPr id="5" name="Picture Placeholder 2"/>
          <p:cNvSpPr>
            <a:spLocks noGrp="1"/>
          </p:cNvSpPr>
          <p:nvPr>
            <p:ph type="pic" sz="quarter" idx="11"/>
          </p:nvPr>
        </p:nvSpPr>
        <p:spPr>
          <a:xfrm>
            <a:off x="4686299" y="428625"/>
            <a:ext cx="2264570" cy="4300538"/>
          </a:xfrm>
          <a:prstGeom prst="rect">
            <a:avLst/>
          </a:prstGeom>
        </p:spPr>
        <p:txBody>
          <a:bodyPr lIns="68580" tIns="34290" rIns="68580" bIns="34290"/>
          <a:lstStyle/>
          <a:p>
            <a:endParaRPr lang="vi-VN"/>
          </a:p>
        </p:txBody>
      </p:sp>
      <p:sp>
        <p:nvSpPr>
          <p:cNvPr id="6" name="Picture Placeholder 2"/>
          <p:cNvSpPr>
            <a:spLocks noGrp="1"/>
          </p:cNvSpPr>
          <p:nvPr>
            <p:ph type="pic" sz="quarter" idx="12"/>
          </p:nvPr>
        </p:nvSpPr>
        <p:spPr>
          <a:xfrm>
            <a:off x="7065168" y="428625"/>
            <a:ext cx="1271588" cy="2064545"/>
          </a:xfrm>
          <a:prstGeom prst="rect">
            <a:avLst/>
          </a:prstGeom>
        </p:spPr>
        <p:txBody>
          <a:bodyPr lIns="68580" tIns="34290" rIns="68580" bIns="34290"/>
          <a:lstStyle/>
          <a:p>
            <a:endParaRPr lang="vi-VN"/>
          </a:p>
        </p:txBody>
      </p:sp>
      <p:sp>
        <p:nvSpPr>
          <p:cNvPr id="8" name="Picture Placeholder 2"/>
          <p:cNvSpPr>
            <a:spLocks noGrp="1"/>
          </p:cNvSpPr>
          <p:nvPr>
            <p:ph type="pic" sz="quarter" idx="13"/>
          </p:nvPr>
        </p:nvSpPr>
        <p:spPr>
          <a:xfrm>
            <a:off x="7065168" y="2664618"/>
            <a:ext cx="1271588" cy="2064545"/>
          </a:xfrm>
          <a:prstGeom prst="rect">
            <a:avLst/>
          </a:prstGeom>
        </p:spPr>
        <p:txBody>
          <a:bodyPr lIns="68580" tIns="34290" rIns="68580" bIns="34290"/>
          <a:lstStyle/>
          <a:p>
            <a:endParaRPr lang="vi-VN"/>
          </a:p>
        </p:txBody>
      </p:sp>
      <p:sp>
        <p:nvSpPr>
          <p:cNvPr id="9" name="Picture Placeholder 2"/>
          <p:cNvSpPr>
            <a:spLocks noGrp="1"/>
          </p:cNvSpPr>
          <p:nvPr>
            <p:ph type="pic" sz="quarter" idx="14"/>
          </p:nvPr>
        </p:nvSpPr>
        <p:spPr>
          <a:xfrm>
            <a:off x="785813" y="2664618"/>
            <a:ext cx="1143001" cy="2064545"/>
          </a:xfrm>
          <a:prstGeom prst="rect">
            <a:avLst/>
          </a:prstGeom>
        </p:spPr>
        <p:txBody>
          <a:bodyPr lIns="68580" tIns="34290" rIns="68580" bIns="34290"/>
          <a:lstStyle/>
          <a:p>
            <a:endParaRPr lang="vi-VN"/>
          </a:p>
        </p:txBody>
      </p:sp>
      <p:sp>
        <p:nvSpPr>
          <p:cNvPr id="10" name="Picture Placeholder 2"/>
          <p:cNvSpPr>
            <a:spLocks noGrp="1"/>
          </p:cNvSpPr>
          <p:nvPr>
            <p:ph type="pic" sz="quarter" idx="15"/>
          </p:nvPr>
        </p:nvSpPr>
        <p:spPr>
          <a:xfrm>
            <a:off x="2043113" y="2664618"/>
            <a:ext cx="1143001" cy="2064545"/>
          </a:xfrm>
          <a:prstGeom prst="rect">
            <a:avLst/>
          </a:prstGeom>
        </p:spPr>
        <p:txBody>
          <a:bodyPr lIns="68580" tIns="34290" rIns="68580" bIns="34290"/>
          <a:lstStyle/>
          <a:p>
            <a:endParaRPr lang="vi-VN"/>
          </a:p>
        </p:txBody>
      </p:sp>
      <p:sp>
        <p:nvSpPr>
          <p:cNvPr id="11" name="Picture Placeholder 2"/>
          <p:cNvSpPr>
            <a:spLocks noGrp="1"/>
          </p:cNvSpPr>
          <p:nvPr>
            <p:ph type="pic" sz="quarter" idx="16"/>
          </p:nvPr>
        </p:nvSpPr>
        <p:spPr>
          <a:xfrm>
            <a:off x="3300412" y="2664618"/>
            <a:ext cx="1271588" cy="2064545"/>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373903983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7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 y="0"/>
            <a:ext cx="3036095" cy="5143500"/>
          </a:xfrm>
          <a:prstGeom prst="rect">
            <a:avLst/>
          </a:prstGeom>
        </p:spPr>
        <p:txBody>
          <a:bodyPr lIns="68580" tIns="34290" rIns="68580" bIns="34290"/>
          <a:lstStyle/>
          <a:p>
            <a:endParaRPr lang="vi-VN"/>
          </a:p>
        </p:txBody>
      </p:sp>
      <p:sp>
        <p:nvSpPr>
          <p:cNvPr id="5" name="Picture Placeholder 3"/>
          <p:cNvSpPr>
            <a:spLocks noGrp="1"/>
          </p:cNvSpPr>
          <p:nvPr>
            <p:ph type="pic" sz="quarter" idx="11"/>
          </p:nvPr>
        </p:nvSpPr>
        <p:spPr>
          <a:xfrm>
            <a:off x="3036093" y="0"/>
            <a:ext cx="3071812" cy="2571750"/>
          </a:xfrm>
          <a:prstGeom prst="rect">
            <a:avLst/>
          </a:prstGeom>
        </p:spPr>
        <p:txBody>
          <a:bodyPr lIns="68580" tIns="34290" rIns="68580" bIns="34290"/>
          <a:lstStyle/>
          <a:p>
            <a:endParaRPr lang="vi-VN"/>
          </a:p>
        </p:txBody>
      </p:sp>
      <p:sp>
        <p:nvSpPr>
          <p:cNvPr id="6" name="Picture Placeholder 3"/>
          <p:cNvSpPr>
            <a:spLocks noGrp="1"/>
          </p:cNvSpPr>
          <p:nvPr>
            <p:ph type="pic" sz="quarter" idx="12"/>
          </p:nvPr>
        </p:nvSpPr>
        <p:spPr>
          <a:xfrm>
            <a:off x="6107905" y="0"/>
            <a:ext cx="3036095" cy="2571750"/>
          </a:xfrm>
          <a:prstGeom prst="rect">
            <a:avLst/>
          </a:prstGeom>
        </p:spPr>
        <p:txBody>
          <a:bodyPr lIns="68580" tIns="34290" rIns="68580" bIns="34290"/>
          <a:lstStyle/>
          <a:p>
            <a:endParaRPr lang="vi-VN"/>
          </a:p>
        </p:txBody>
      </p:sp>
      <p:sp>
        <p:nvSpPr>
          <p:cNvPr id="8" name="Picture Placeholder 3"/>
          <p:cNvSpPr>
            <a:spLocks noGrp="1"/>
          </p:cNvSpPr>
          <p:nvPr>
            <p:ph type="pic" sz="quarter" idx="14"/>
          </p:nvPr>
        </p:nvSpPr>
        <p:spPr>
          <a:xfrm>
            <a:off x="3036093" y="2571750"/>
            <a:ext cx="2054353" cy="2571750"/>
          </a:xfrm>
          <a:prstGeom prst="rect">
            <a:avLst/>
          </a:prstGeom>
        </p:spPr>
        <p:txBody>
          <a:bodyPr lIns="68580" tIns="34290" rIns="68580" bIns="34290"/>
          <a:lstStyle/>
          <a:p>
            <a:endParaRPr lang="vi-VN"/>
          </a:p>
        </p:txBody>
      </p:sp>
      <p:sp>
        <p:nvSpPr>
          <p:cNvPr id="9" name="Picture Placeholder 3"/>
          <p:cNvSpPr>
            <a:spLocks noGrp="1"/>
          </p:cNvSpPr>
          <p:nvPr>
            <p:ph type="pic" sz="quarter" idx="15"/>
          </p:nvPr>
        </p:nvSpPr>
        <p:spPr>
          <a:xfrm>
            <a:off x="5092671" y="2571750"/>
            <a:ext cx="2030467" cy="2571750"/>
          </a:xfrm>
          <a:prstGeom prst="rect">
            <a:avLst/>
          </a:prstGeom>
        </p:spPr>
        <p:txBody>
          <a:bodyPr lIns="68580" tIns="34290" rIns="68580" bIns="34290"/>
          <a:lstStyle/>
          <a:p>
            <a:endParaRPr lang="vi-VN"/>
          </a:p>
        </p:txBody>
      </p:sp>
      <p:sp>
        <p:nvSpPr>
          <p:cNvPr id="12" name="Picture Placeholder 3"/>
          <p:cNvSpPr>
            <a:spLocks noGrp="1"/>
          </p:cNvSpPr>
          <p:nvPr>
            <p:ph type="pic" sz="quarter" idx="16"/>
          </p:nvPr>
        </p:nvSpPr>
        <p:spPr>
          <a:xfrm>
            <a:off x="7113534" y="2571750"/>
            <a:ext cx="2030467" cy="2571750"/>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88495785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8_Custom Layout">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2571750"/>
            <a:ext cx="9144000" cy="2571750"/>
          </a:xfrm>
          <a:prstGeom prst="rect">
            <a:avLst/>
          </a:prstGeom>
        </p:spPr>
        <p:txBody>
          <a:bodyPr lIns="68580" tIns="34290" rIns="68580" bIns="34290"/>
          <a:lstStyle/>
          <a:p>
            <a:endParaRPr lang="vi-VN"/>
          </a:p>
        </p:txBody>
      </p:sp>
      <p:sp>
        <p:nvSpPr>
          <p:cNvPr id="3" name="Picture Placeholder 3"/>
          <p:cNvSpPr>
            <a:spLocks noGrp="1"/>
          </p:cNvSpPr>
          <p:nvPr>
            <p:ph type="pic" sz="quarter" idx="12"/>
          </p:nvPr>
        </p:nvSpPr>
        <p:spPr>
          <a:xfrm>
            <a:off x="0" y="0"/>
            <a:ext cx="9144000" cy="2571750"/>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948230110"/>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Bố trí Tùy chỉnh">
    <p:spTree>
      <p:nvGrpSpPr>
        <p:cNvPr id="1" name=""/>
        <p:cNvGrpSpPr/>
        <p:nvPr/>
      </p:nvGrpSpPr>
      <p:grpSpPr>
        <a:xfrm>
          <a:off x="0" y="0"/>
          <a:ext cx="0" cy="0"/>
          <a:chOff x="0" y="0"/>
          <a:chExt cx="0" cy="0"/>
        </a:xfrm>
      </p:grpSpPr>
      <p:sp>
        <p:nvSpPr>
          <p:cNvPr id="3" name="Chỗ dành sẵn cho Số hiệu Bản chiếu 2"/>
          <p:cNvSpPr>
            <a:spLocks noGrp="1"/>
          </p:cNvSpPr>
          <p:nvPr>
            <p:ph type="sldNum" sz="quarter" idx="10"/>
          </p:nvPr>
        </p:nvSpPr>
        <p:spPr/>
        <p:txBody>
          <a:bodyPr lIns="68580" tIns="34290" rIns="68580" bIns="34290"/>
          <a:lstStyle/>
          <a:p>
            <a:endParaRPr lang="vi-VN"/>
          </a:p>
        </p:txBody>
      </p:sp>
    </p:spTree>
    <p:extLst>
      <p:ext uri="{BB962C8B-B14F-4D97-AF65-F5344CB8AC3E}">
        <p14:creationId xmlns:p14="http://schemas.microsoft.com/office/powerpoint/2010/main" val="422090357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
        <p:nvSpPr>
          <p:cNvPr id="4" name="矩形 3"/>
          <p:cNvSpPr/>
          <p:nvPr userDrawn="1"/>
        </p:nvSpPr>
        <p:spPr>
          <a:xfrm>
            <a:off x="7372728" y="4897279"/>
            <a:ext cx="775136" cy="246221"/>
          </a:xfrm>
          <a:prstGeom prst="rect">
            <a:avLst/>
          </a:prstGeom>
        </p:spPr>
        <p:txBody>
          <a:bodyPr wrap="square">
            <a:spAutoFit/>
          </a:bodyPr>
          <a:lstStyle/>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defTabSz="914400"/>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pPr defTabSz="914400"/>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defTabSz="914400"/>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pPr defTabSz="914400"/>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pPr defTabSz="914400"/>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pPr defTabSz="914400"/>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pPr defTabSz="914400"/>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pPr defTabSz="914400"/>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extLst>
      <p:ext uri="{BB962C8B-B14F-4D97-AF65-F5344CB8AC3E}">
        <p14:creationId xmlns:p14="http://schemas.microsoft.com/office/powerpoint/2010/main" val="116937863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12/10/2019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9405995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100638" y="428625"/>
            <a:ext cx="2714625" cy="4286252"/>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228501384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333104" y="2031802"/>
            <a:ext cx="1079897" cy="1079897"/>
          </a:xfrm>
          <a:prstGeom prst="ellipse">
            <a:avLst/>
          </a:prstGeom>
        </p:spPr>
        <p:txBody>
          <a:bodyPr lIns="68580" tIns="34290" rIns="68580" bIns="34290"/>
          <a:lstStyle/>
          <a:p>
            <a:endParaRPr lang="vi-VN"/>
          </a:p>
        </p:txBody>
      </p:sp>
      <p:sp>
        <p:nvSpPr>
          <p:cNvPr id="6" name="Picture Placeholder 3"/>
          <p:cNvSpPr>
            <a:spLocks noGrp="1"/>
          </p:cNvSpPr>
          <p:nvPr>
            <p:ph type="pic" sz="quarter" idx="11"/>
          </p:nvPr>
        </p:nvSpPr>
        <p:spPr>
          <a:xfrm>
            <a:off x="3759200" y="1758950"/>
            <a:ext cx="1625600" cy="1625600"/>
          </a:xfrm>
          <a:prstGeom prst="ellipse">
            <a:avLst/>
          </a:prstGeom>
        </p:spPr>
        <p:txBody>
          <a:bodyPr lIns="68580" tIns="34290" rIns="68580" bIns="34290"/>
          <a:lstStyle/>
          <a:p>
            <a:endParaRPr lang="vi-VN"/>
          </a:p>
        </p:txBody>
      </p:sp>
      <p:sp>
        <p:nvSpPr>
          <p:cNvPr id="7" name="Picture Placeholder 3"/>
          <p:cNvSpPr>
            <a:spLocks noGrp="1"/>
          </p:cNvSpPr>
          <p:nvPr>
            <p:ph type="pic" sz="quarter" idx="12"/>
          </p:nvPr>
        </p:nvSpPr>
        <p:spPr>
          <a:xfrm>
            <a:off x="6730999" y="2031802"/>
            <a:ext cx="1079897" cy="1079897"/>
          </a:xfrm>
          <a:prstGeom prst="ellipse">
            <a:avLst/>
          </a:prstGeom>
        </p:spPr>
        <p:txBody>
          <a:bodyPr lIns="68580" tIns="34290" rIns="68580" bIns="34290"/>
          <a:lstStyle/>
          <a:p>
            <a:endParaRPr lang="vi-VN"/>
          </a:p>
        </p:txBody>
      </p:sp>
    </p:spTree>
    <p:extLst>
      <p:ext uri="{BB962C8B-B14F-4D97-AF65-F5344CB8AC3E}">
        <p14:creationId xmlns:p14="http://schemas.microsoft.com/office/powerpoint/2010/main" val="279570006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9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1333104" y="2031802"/>
            <a:ext cx="1079897" cy="1079897"/>
          </a:xfrm>
          <a:prstGeom prst="ellipse">
            <a:avLst/>
          </a:prstGeom>
        </p:spPr>
        <p:txBody>
          <a:bodyPr lIns="68580" tIns="34290" rIns="68580" bIns="34290"/>
          <a:lstStyle/>
          <a:p>
            <a:endParaRPr lang="vi-VN"/>
          </a:p>
        </p:txBody>
      </p:sp>
      <p:sp>
        <p:nvSpPr>
          <p:cNvPr id="6" name="Picture Placeholder 3"/>
          <p:cNvSpPr>
            <a:spLocks noGrp="1"/>
          </p:cNvSpPr>
          <p:nvPr>
            <p:ph type="pic" sz="quarter" idx="11"/>
          </p:nvPr>
        </p:nvSpPr>
        <p:spPr>
          <a:xfrm>
            <a:off x="3759200" y="1758950"/>
            <a:ext cx="1625600" cy="1625600"/>
          </a:xfrm>
          <a:prstGeom prst="ellipse">
            <a:avLst/>
          </a:prstGeom>
        </p:spPr>
        <p:txBody>
          <a:bodyPr lIns="68580" tIns="34290" rIns="68580" bIns="34290"/>
          <a:lstStyle/>
          <a:p>
            <a:endParaRPr lang="vi-VN"/>
          </a:p>
        </p:txBody>
      </p:sp>
    </p:spTree>
    <p:extLst>
      <p:ext uri="{BB962C8B-B14F-4D97-AF65-F5344CB8AC3E}">
        <p14:creationId xmlns:p14="http://schemas.microsoft.com/office/powerpoint/2010/main" val="101075871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4432567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867119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smtClean="0"/>
              <a:t>12/10/2019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4500881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12/10/2019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10905944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12/10/2019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46390424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12/10/2019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67796618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12/10/2019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940359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8446328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12/10/2019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4935940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smtClean="0"/>
              <a:t>12/10/2019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03781038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8112267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12/10/2019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33161869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9144000" cy="5143500"/>
          </a:xfrm>
          <a:prstGeom prst="rect">
            <a:avLst/>
          </a:prstGeom>
        </p:spPr>
        <p:txBody>
          <a:bodyPr lIns="68580" tIns="34290" rIns="68580" bIns="34290"/>
          <a:lstStyle/>
          <a:p>
            <a:endParaRPr lang="vi-VN"/>
          </a:p>
        </p:txBody>
      </p:sp>
    </p:spTree>
    <p:extLst>
      <p:ext uri="{BB962C8B-B14F-4D97-AF65-F5344CB8AC3E}">
        <p14:creationId xmlns:p14="http://schemas.microsoft.com/office/powerpoint/2010/main" val="159360213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12/10/2019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493247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12/10/2019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0093067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theme" Target="../theme/theme2.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0" Type="http://schemas.openxmlformats.org/officeDocument/2006/relationships/slideLayout" Target="../slideLayouts/slideLayout72.xml"/><Relationship Id="rId4" Type="http://schemas.openxmlformats.org/officeDocument/2006/relationships/slideLayout" Target="../slideLayouts/slideLayout66.xml"/><Relationship Id="rId9"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12/10/2019</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448426713"/>
      </p:ext>
    </p:extLst>
  </p:cSld>
  <p:clrMap bg1="dk1" tx1="lt1" bg2="dk2" tx2="lt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 id="2147483726" r:id="rId14"/>
    <p:sldLayoutId id="2147483727" r:id="rId15"/>
    <p:sldLayoutId id="2147483728" r:id="rId16"/>
    <p:sldLayoutId id="2147483729" r:id="rId17"/>
    <p:sldLayoutId id="2147483730" r:id="rId18"/>
    <p:sldLayoutId id="2147483731" r:id="rId19"/>
    <p:sldLayoutId id="2147483732" r:id="rId20"/>
    <p:sldLayoutId id="2147483733" r:id="rId21"/>
    <p:sldLayoutId id="2147483734" r:id="rId22"/>
    <p:sldLayoutId id="2147483735" r:id="rId23"/>
    <p:sldLayoutId id="2147483736" r:id="rId24"/>
    <p:sldLayoutId id="2147483737" r:id="rId25"/>
    <p:sldLayoutId id="2147483738" r:id="rId26"/>
    <p:sldLayoutId id="2147483739" r:id="rId27"/>
    <p:sldLayoutId id="2147483740" r:id="rId28"/>
    <p:sldLayoutId id="2147483741"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 id="2147483755" r:id="rId41"/>
    <p:sldLayoutId id="2147483756" r:id="rId42"/>
    <p:sldLayoutId id="2147483757" r:id="rId43"/>
    <p:sldLayoutId id="2147483758" r:id="rId44"/>
    <p:sldLayoutId id="2147483759" r:id="rId45"/>
    <p:sldLayoutId id="2147483760" r:id="rId46"/>
    <p:sldLayoutId id="2147483761" r:id="rId47"/>
    <p:sldLayoutId id="2147483762" r:id="rId48"/>
    <p:sldLayoutId id="2147483763" r:id="rId49"/>
    <p:sldLayoutId id="2147483764" r:id="rId50"/>
    <p:sldLayoutId id="2147483765" r:id="rId51"/>
    <p:sldLayoutId id="2147483766" r:id="rId52"/>
    <p:sldLayoutId id="2147483767" r:id="rId53"/>
    <p:sldLayoutId id="2147483768" r:id="rId54"/>
    <p:sldLayoutId id="2147483769" r:id="rId55"/>
    <p:sldLayoutId id="2147483770" r:id="rId56"/>
    <p:sldLayoutId id="2147483771" r:id="rId57"/>
    <p:sldLayoutId id="2147483772" r:id="rId58"/>
    <p:sldLayoutId id="2147483699" r:id="rId59"/>
    <p:sldLayoutId id="2147483677" r:id="rId60"/>
    <p:sldLayoutId id="2147483786" r:id="rId61"/>
    <p:sldLayoutId id="2147483787" r:id="rId62"/>
  </p:sldLayoutIdLst>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914400"/>
            <a:fld id="{530820CF-B880-4189-942D-D702A7CBA730}" type="datetimeFigureOut">
              <a:rPr lang="zh-CN" altLang="en-US" smtClean="0">
                <a:solidFill>
                  <a:prstClr val="black">
                    <a:tint val="75000"/>
                  </a:prstClr>
                </a:solidFill>
              </a:rPr>
              <a:pPr defTabSz="914400"/>
              <a:t>2019/12/10</a:t>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91440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914400"/>
            <a:fld id="{0C913308-F349-4B6D-A68A-DD1791B4A57B}" type="slidenum">
              <a:rPr lang="zh-CN" altLang="en-US" smtClean="0">
                <a:solidFill>
                  <a:prstClr val="black">
                    <a:tint val="75000"/>
                  </a:prstClr>
                </a:solidFill>
              </a:rPr>
              <a:pPr defTabSz="914400"/>
              <a:t>‹#›</a:t>
            </a:fld>
            <a:endParaRPr lang="zh-CN" altLang="en-US">
              <a:solidFill>
                <a:prstClr val="black">
                  <a:tint val="75000"/>
                </a:prstClr>
              </a:solidFill>
            </a:endParaRPr>
          </a:p>
        </p:txBody>
      </p:sp>
    </p:spTree>
    <p:extLst>
      <p:ext uri="{BB962C8B-B14F-4D97-AF65-F5344CB8AC3E}">
        <p14:creationId xmlns:p14="http://schemas.microsoft.com/office/powerpoint/2010/main" val="280269241"/>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 id="2147483784" r:id="rId11"/>
    <p:sldLayoutId id="2147483785" r:id="rId12"/>
  </p:sldLayoutIdLst>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4.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jpeg"/><Relationship Id="rId2" Type="http://schemas.openxmlformats.org/officeDocument/2006/relationships/image" Target="../media/image27.png"/><Relationship Id="rId1" Type="http://schemas.openxmlformats.org/officeDocument/2006/relationships/slideLayout" Target="../slideLayouts/slideLayout2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3.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4.xml"/><Relationship Id="rId4" Type="http://schemas.openxmlformats.org/officeDocument/2006/relationships/image" Target="../media/image40.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5.xml"/><Relationship Id="rId4" Type="http://schemas.openxmlformats.org/officeDocument/2006/relationships/image" Target="../media/image43.jpeg"/></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6.xml"/><Relationship Id="rId5" Type="http://schemas.openxmlformats.org/officeDocument/2006/relationships/image" Target="../media/image47.jpeg"/><Relationship Id="rId4" Type="http://schemas.openxmlformats.org/officeDocument/2006/relationships/image" Target="../media/image46.jpe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27.xml"/><Relationship Id="rId5" Type="http://schemas.openxmlformats.org/officeDocument/2006/relationships/image" Target="../media/image51.jpeg"/><Relationship Id="rId4" Type="http://schemas.openxmlformats.org/officeDocument/2006/relationships/image" Target="../media/image50.jpeg"/></Relationships>
</file>

<file path=ppt/slides/_rels/slide2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33.xml"/><Relationship Id="rId4" Type="http://schemas.openxmlformats.org/officeDocument/2006/relationships/image" Target="../media/image5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34.xml"/><Relationship Id="rId4" Type="http://schemas.openxmlformats.org/officeDocument/2006/relationships/image" Target="../media/image61.jpeg"/></Relationships>
</file>

<file path=ppt/slides/_rels/slide38.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png"/><Relationship Id="rId1" Type="http://schemas.openxmlformats.org/officeDocument/2006/relationships/slideLayout" Target="../slideLayouts/slideLayout38.xml"/><Relationship Id="rId5" Type="http://schemas.openxmlformats.org/officeDocument/2006/relationships/image" Target="../media/image69.png"/><Relationship Id="rId4" Type="http://schemas.openxmlformats.org/officeDocument/2006/relationships/image" Target="../media/image68.jpeg"/></Relationships>
</file>

<file path=ppt/slides/_rels/slide4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39.xml"/></Relationships>
</file>

<file path=ppt/slides/_rels/slide4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0.xml"/></Relationships>
</file>

<file path=ppt/slides/_rels/slide47.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41.xml"/></Relationships>
</file>

<file path=ppt/slides/_rels/slide4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42.xml"/></Relationships>
</file>

<file path=ppt/slides/_rels/slide4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4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44.xml"/></Relationships>
</file>

<file path=ppt/slides/_rels/slide5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45.xml"/><Relationship Id="rId4" Type="http://schemas.openxmlformats.org/officeDocument/2006/relationships/image" Target="../media/image82.jpeg"/></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46.xml"/></Relationships>
</file>

<file path=ppt/slides/_rels/slide5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47.xml"/><Relationship Id="rId5" Type="http://schemas.openxmlformats.org/officeDocument/2006/relationships/image" Target="../media/image89.jpeg"/><Relationship Id="rId4" Type="http://schemas.openxmlformats.org/officeDocument/2006/relationships/image" Target="../media/image88.jpeg"/></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jpeg"/><Relationship Id="rId1" Type="http://schemas.openxmlformats.org/officeDocument/2006/relationships/slideLayout" Target="../slideLayouts/slideLayout48.xml"/><Relationship Id="rId5" Type="http://schemas.openxmlformats.org/officeDocument/2006/relationships/image" Target="../media/image93.png"/><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49.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0.xml"/><Relationship Id="rId4" Type="http://schemas.openxmlformats.org/officeDocument/2006/relationships/image" Target="../media/image97.jpeg"/></Relationships>
</file>

<file path=ppt/slides/_rels/slide5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51.xml"/></Relationships>
</file>

<file path=ppt/slides/_rels/slide59.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1.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png"/><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3.xml"/><Relationship Id="rId4" Type="http://schemas.openxmlformats.org/officeDocument/2006/relationships/image" Target="../media/image105.jpeg"/></Relationships>
</file>

<file path=ppt/slides/_rels/slide63.xml.rels><?xml version="1.0" encoding="UTF-8" standalone="yes"?>
<Relationships xmlns="http://schemas.openxmlformats.org/package/2006/relationships"><Relationship Id="rId3" Type="http://schemas.openxmlformats.org/officeDocument/2006/relationships/image" Target="../media/image107.jpeg"/><Relationship Id="rId7" Type="http://schemas.openxmlformats.org/officeDocument/2006/relationships/image" Target="../media/image111.jpeg"/><Relationship Id="rId2" Type="http://schemas.openxmlformats.org/officeDocument/2006/relationships/image" Target="../media/image106.png"/><Relationship Id="rId1" Type="http://schemas.openxmlformats.org/officeDocument/2006/relationships/slideLayout" Target="../slideLayouts/slideLayout54.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108.png"/></Relationships>
</file>

<file path=ppt/slides/_rels/slide6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jpeg"/><Relationship Id="rId7" Type="http://schemas.openxmlformats.org/officeDocument/2006/relationships/image" Target="../media/image117.png"/><Relationship Id="rId2" Type="http://schemas.openxmlformats.org/officeDocument/2006/relationships/image" Target="../media/image112.jpeg"/><Relationship Id="rId1" Type="http://schemas.openxmlformats.org/officeDocument/2006/relationships/slideLayout" Target="../slideLayouts/slideLayout55.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65.xml.rels><?xml version="1.0" encoding="UTF-8" standalone="yes"?>
<Relationships xmlns="http://schemas.openxmlformats.org/package/2006/relationships"><Relationship Id="rId3" Type="http://schemas.openxmlformats.org/officeDocument/2006/relationships/image" Target="../media/image120.jpeg"/><Relationship Id="rId7" Type="http://schemas.openxmlformats.org/officeDocument/2006/relationships/image" Target="../media/image124.jpeg"/><Relationship Id="rId2" Type="http://schemas.openxmlformats.org/officeDocument/2006/relationships/image" Target="../media/image119.jpeg"/><Relationship Id="rId1" Type="http://schemas.openxmlformats.org/officeDocument/2006/relationships/slideLayout" Target="../slideLayouts/slideLayout56.xml"/><Relationship Id="rId6" Type="http://schemas.openxmlformats.org/officeDocument/2006/relationships/image" Target="../media/image123.jpeg"/><Relationship Id="rId5" Type="http://schemas.openxmlformats.org/officeDocument/2006/relationships/image" Target="../media/image122.jpeg"/><Relationship Id="rId4" Type="http://schemas.openxmlformats.org/officeDocument/2006/relationships/image" Target="../media/image121.jpeg"/></Relationships>
</file>

<file path=ppt/slides/_rels/slide6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57.xml"/></Relationships>
</file>

<file path=ppt/slides/_rels/slide6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solidFill>
            <a:schemeClr val="tx1"/>
          </a:solidFill>
        </p:spPr>
      </p:pic>
      <p:sp>
        <p:nvSpPr>
          <p:cNvPr id="2" name="矩形 1"/>
          <p:cNvSpPr/>
          <p:nvPr/>
        </p:nvSpPr>
        <p:spPr>
          <a:xfrm>
            <a:off x="0" y="0"/>
            <a:ext cx="9144000" cy="5143500"/>
          </a:xfrm>
          <a:prstGeom prst="rect">
            <a:avLst/>
          </a:prstGeom>
          <a:solidFill>
            <a:schemeClr val="tx1">
              <a:lumMod val="95000"/>
              <a:lumOff val="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Group 5"/>
          <p:cNvGrpSpPr/>
          <p:nvPr/>
        </p:nvGrpSpPr>
        <p:grpSpPr>
          <a:xfrm>
            <a:off x="1224929" y="1261498"/>
            <a:ext cx="6694140" cy="1846659"/>
            <a:chOff x="1633238" y="765318"/>
            <a:chExt cx="8925520" cy="2462211"/>
          </a:xfrm>
        </p:grpSpPr>
        <p:sp>
          <p:nvSpPr>
            <p:cNvPr id="4" name="TextBox 3"/>
            <p:cNvSpPr txBox="1"/>
            <p:nvPr/>
          </p:nvSpPr>
          <p:spPr>
            <a:xfrm>
              <a:off x="1633238" y="765318"/>
              <a:ext cx="8925520" cy="2215990"/>
            </a:xfrm>
            <a:prstGeom prst="rect">
              <a:avLst/>
            </a:prstGeom>
            <a:noFill/>
          </p:spPr>
          <p:txBody>
            <a:bodyPr wrap="none" lIns="0" tIns="0" rIns="0" bIns="0" rtlCol="0">
              <a:spAutoFit/>
            </a:bodyPr>
            <a:lstStyle/>
            <a:p>
              <a:pPr algn="ctr"/>
              <a:r>
                <a:rPr lang="en-US" altLang="zh-CN" sz="5400" b="1" spc="1125" dirty="0">
                  <a:solidFill>
                    <a:schemeClr val="bg1"/>
                  </a:solidFill>
                  <a:latin typeface="Century Gothic" panose="020B0502020202020204" pitchFamily="34" charset="0"/>
                </a:rPr>
                <a:t>2019</a:t>
              </a:r>
              <a:r>
                <a:rPr lang="zh-CN" altLang="en-US" sz="5400" b="1" spc="1125" dirty="0">
                  <a:solidFill>
                    <a:schemeClr val="bg1"/>
                  </a:solidFill>
                  <a:latin typeface="Century Gothic" panose="020B0502020202020204" pitchFamily="34" charset="0"/>
                </a:rPr>
                <a:t>年秋季学期</a:t>
              </a:r>
              <a:endParaRPr lang="en-US" altLang="zh-CN" sz="5400" b="1" spc="1125" dirty="0">
                <a:solidFill>
                  <a:schemeClr val="bg1"/>
                </a:solidFill>
                <a:latin typeface="Century Gothic" panose="020B0502020202020204" pitchFamily="34" charset="0"/>
              </a:endParaRPr>
            </a:p>
            <a:p>
              <a:pPr algn="ctr"/>
              <a:r>
                <a:rPr lang="zh-CN" altLang="en-US" sz="5400" b="1" spc="1125" dirty="0">
                  <a:solidFill>
                    <a:schemeClr val="bg1"/>
                  </a:solidFill>
                  <a:latin typeface="Century Gothic" panose="020B0502020202020204" pitchFamily="34" charset="0"/>
                </a:rPr>
                <a:t>编译原理课程实践</a:t>
              </a:r>
              <a:endParaRPr lang="en-US" sz="5400" b="1" spc="1125" dirty="0">
                <a:solidFill>
                  <a:schemeClr val="bg1"/>
                </a:solidFill>
                <a:latin typeface="Century Gothic" panose="020B0502020202020204" pitchFamily="34" charset="0"/>
              </a:endParaRPr>
            </a:p>
          </p:txBody>
        </p:sp>
        <p:sp>
          <p:nvSpPr>
            <p:cNvPr id="5" name="TextBox 4"/>
            <p:cNvSpPr txBox="1"/>
            <p:nvPr/>
          </p:nvSpPr>
          <p:spPr>
            <a:xfrm>
              <a:off x="4083702" y="2981308"/>
              <a:ext cx="4024607" cy="246221"/>
            </a:xfrm>
            <a:prstGeom prst="rect">
              <a:avLst/>
            </a:prstGeom>
            <a:noFill/>
          </p:spPr>
          <p:txBody>
            <a:bodyPr wrap="none" lIns="0" tIns="0" rIns="0" bIns="0" rtlCol="0">
              <a:spAutoFit/>
            </a:bodyPr>
            <a:lstStyle/>
            <a:p>
              <a:pPr algn="ctr"/>
              <a:r>
                <a:rPr lang="en-US" altLang="zh-CN" sz="1200" b="1" spc="450" dirty="0">
                  <a:solidFill>
                    <a:schemeClr val="bg1"/>
                  </a:solidFill>
                  <a:latin typeface="Century Gothic" panose="020B0502020202020204" pitchFamily="34" charset="0"/>
                </a:rPr>
                <a:t>Mini-Python Interpreter</a:t>
              </a:r>
              <a:endParaRPr lang="en-US" sz="1200" b="1" spc="450" dirty="0">
                <a:solidFill>
                  <a:schemeClr val="tx2">
                    <a:lumMod val="60000"/>
                    <a:lumOff val="40000"/>
                  </a:schemeClr>
                </a:solidFill>
                <a:latin typeface="Century Gothic" panose="020B0502020202020204" pitchFamily="34" charset="0"/>
              </a:endParaRPr>
            </a:p>
          </p:txBody>
        </p:sp>
      </p:grpSp>
    </p:spTree>
    <p:extLst>
      <p:ext uri="{BB962C8B-B14F-4D97-AF65-F5344CB8AC3E}">
        <p14:creationId xmlns:p14="http://schemas.microsoft.com/office/powerpoint/2010/main" val="3433897102"/>
      </p:ext>
    </p:extLst>
  </p:cSld>
  <p:clrMapOvr>
    <a:masterClrMapping/>
  </p:clrMapOvr>
  <mc:AlternateContent xmlns:mc="http://schemas.openxmlformats.org/markup-compatibility/2006" xmlns:p14="http://schemas.microsoft.com/office/powerpoint/2010/main">
    <mc:Choice Requires="p14">
      <p:transition>
        <p14:warp/>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solidFill>
            <a:schemeClr val="tx1"/>
          </a:solidFill>
        </p:spPr>
      </p:pic>
      <p:sp>
        <p:nvSpPr>
          <p:cNvPr id="12" name="TextBox 11"/>
          <p:cNvSpPr txBox="1"/>
          <p:nvPr/>
        </p:nvSpPr>
        <p:spPr>
          <a:xfrm>
            <a:off x="5111453" y="1117204"/>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rot="16200000">
            <a:off x="-400652" y="2502500"/>
            <a:ext cx="2254223" cy="138500"/>
          </a:xfrm>
          <a:prstGeom prst="rect">
            <a:avLst/>
          </a:prstGeom>
          <a:noFill/>
        </p:spPr>
        <p:txBody>
          <a:bodyPr wrap="none" lIns="0" tIns="0" rIns="0" bIns="0" rtlCol="0">
            <a:spAutoFit/>
          </a:bodyPr>
          <a:lstStyle/>
          <a:p>
            <a:pPr algn="ctr"/>
            <a:r>
              <a:rPr lang="en-US" sz="900" b="1" spc="225">
                <a:latin typeface="Century Gothic" panose="020B0502020202020204" pitchFamily="34" charset="0"/>
              </a:rPr>
              <a:t>THE BAZIC CREATIVE STUDIO</a:t>
            </a:r>
          </a:p>
        </p:txBody>
      </p:sp>
      <p:sp>
        <p:nvSpPr>
          <p:cNvPr id="5" name="TextBox 4"/>
          <p:cNvSpPr txBox="1"/>
          <p:nvPr/>
        </p:nvSpPr>
        <p:spPr>
          <a:xfrm>
            <a:off x="5111453" y="1257498"/>
            <a:ext cx="2317943" cy="923330"/>
          </a:xfrm>
          <a:prstGeom prst="rect">
            <a:avLst/>
          </a:prstGeom>
          <a:noFill/>
        </p:spPr>
        <p:txBody>
          <a:bodyPr wrap="none" lIns="0" tIns="0" rIns="0" bIns="0" rtlCol="0">
            <a:spAutoFit/>
          </a:bodyPr>
          <a:lstStyle/>
          <a:p>
            <a:r>
              <a:rPr lang="en-US" sz="3000" b="1">
                <a:latin typeface="Century Gothic" panose="020B0502020202020204" pitchFamily="34" charset="0"/>
              </a:rPr>
              <a:t>Arnold</a:t>
            </a:r>
          </a:p>
          <a:p>
            <a:r>
              <a:rPr lang="en-US" sz="3000" b="1">
                <a:latin typeface="Century Gothic" panose="020B0502020202020204" pitchFamily="34" charset="0"/>
              </a:rPr>
              <a:t>I’m Designer</a:t>
            </a:r>
          </a:p>
        </p:txBody>
      </p:sp>
      <p:sp>
        <p:nvSpPr>
          <p:cNvPr id="6" name="TextBox 5"/>
          <p:cNvSpPr txBox="1"/>
          <p:nvPr/>
        </p:nvSpPr>
        <p:spPr>
          <a:xfrm flipH="1">
            <a:off x="5376490" y="3280068"/>
            <a:ext cx="2317943" cy="634789"/>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p:txBody>
      </p:sp>
      <p:sp>
        <p:nvSpPr>
          <p:cNvPr id="9" name="TextBox 8"/>
          <p:cNvSpPr txBox="1"/>
          <p:nvPr/>
        </p:nvSpPr>
        <p:spPr>
          <a:xfrm>
            <a:off x="5376491" y="2825701"/>
            <a:ext cx="2231380" cy="138500"/>
          </a:xfrm>
          <a:prstGeom prst="rect">
            <a:avLst/>
          </a:prstGeom>
          <a:noFill/>
        </p:spPr>
        <p:txBody>
          <a:bodyPr wrap="none" lIns="0" tIns="0" rIns="0" bIns="0" rtlCol="0">
            <a:spAutoFit/>
          </a:bodyPr>
          <a:lstStyle/>
          <a:p>
            <a:pPr algn="ctr"/>
            <a:r>
              <a:rPr lang="en-US" sz="900" b="1" spc="225">
                <a:latin typeface="Century Gothic" panose="020B0502020202020204" pitchFamily="34" charset="0"/>
              </a:rPr>
              <a:t>THE MINIMAL PRESENTATION</a:t>
            </a:r>
          </a:p>
        </p:txBody>
      </p:sp>
      <p:sp>
        <p:nvSpPr>
          <p:cNvPr id="11" name="Rectangle 10"/>
          <p:cNvSpPr/>
          <p:nvPr/>
        </p:nvSpPr>
        <p:spPr>
          <a:xfrm>
            <a:off x="4021932" y="2496694"/>
            <a:ext cx="1354559" cy="75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Tree>
    <p:extLst>
      <p:ext uri="{BB962C8B-B14F-4D97-AF65-F5344CB8AC3E}">
        <p14:creationId xmlns:p14="http://schemas.microsoft.com/office/powerpoint/2010/main" val="247050989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t="304" b="304"/>
          <a:stretch>
            <a:fillRect/>
          </a:stretch>
        </p:blipFill>
        <p:spPr/>
      </p:pic>
      <p:sp>
        <p:nvSpPr>
          <p:cNvPr id="7" name="TextBox 6"/>
          <p:cNvSpPr txBox="1"/>
          <p:nvPr/>
        </p:nvSpPr>
        <p:spPr>
          <a:xfrm>
            <a:off x="3045692" y="2048023"/>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4" name="TextBox 3"/>
          <p:cNvSpPr txBox="1"/>
          <p:nvPr/>
        </p:nvSpPr>
        <p:spPr>
          <a:xfrm>
            <a:off x="1314450" y="2828927"/>
            <a:ext cx="6515100" cy="692498"/>
          </a:xfrm>
          <a:prstGeom prst="rect">
            <a:avLst/>
          </a:prstGeom>
          <a:noFill/>
        </p:spPr>
        <p:txBody>
          <a:bodyPr wrap="square" lIns="0" tIns="0" rIns="0" bIns="0" rtlCol="0">
            <a:spAutoFit/>
          </a:bodyPr>
          <a:lstStyle/>
          <a:p>
            <a:pPr algn="ctr">
              <a:lnSpc>
                <a:spcPct val="125000"/>
              </a:lnSpc>
            </a:pPr>
            <a:r>
              <a:rPr lang="en-US" sz="1200" b="1">
                <a:latin typeface="Century Gothic" panose="020B0502020202020204" pitchFamily="34" charset="0"/>
              </a:rPr>
              <a:t>CalyPso is a creative studio that is specialized in brand strategy and digital creation. We will work with you to design your brand identity and make it evolve in a consistent and modern fashion on each and every connected device.</a:t>
            </a:r>
          </a:p>
        </p:txBody>
      </p:sp>
      <p:sp>
        <p:nvSpPr>
          <p:cNvPr id="6" name="Hộp Văn bản 6"/>
          <p:cNvSpPr txBox="1"/>
          <p:nvPr/>
        </p:nvSpPr>
        <p:spPr>
          <a:xfrm flipH="1">
            <a:off x="3596878" y="3902533"/>
            <a:ext cx="1950244" cy="266240"/>
          </a:xfrm>
          <a:custGeom>
            <a:avLst/>
            <a:gdLst/>
            <a:ahLst/>
            <a:cxnLst/>
            <a:rect l="l" t="t" r="r" b="b"/>
            <a:pathLst>
              <a:path w="2226145" h="303905">
                <a:moveTo>
                  <a:pt x="1079078" y="233458"/>
                </a:moveTo>
                <a:cubicBezTo>
                  <a:pt x="1088635" y="233458"/>
                  <a:pt x="1098464" y="235423"/>
                  <a:pt x="1108567" y="239352"/>
                </a:cubicBezTo>
                <a:cubicBezTo>
                  <a:pt x="1121128" y="244408"/>
                  <a:pt x="1127408" y="251147"/>
                  <a:pt x="1127408" y="259569"/>
                </a:cubicBezTo>
                <a:cubicBezTo>
                  <a:pt x="1127408" y="262094"/>
                  <a:pt x="1125087" y="263357"/>
                  <a:pt x="1120445" y="263357"/>
                </a:cubicBezTo>
                <a:cubicBezTo>
                  <a:pt x="1113073" y="263357"/>
                  <a:pt x="1103379" y="260199"/>
                  <a:pt x="1091365" y="253883"/>
                </a:cubicBezTo>
                <a:cubicBezTo>
                  <a:pt x="1079351" y="247566"/>
                  <a:pt x="1071296" y="241319"/>
                  <a:pt x="1067200" y="235141"/>
                </a:cubicBezTo>
                <a:cubicBezTo>
                  <a:pt x="1070477" y="234019"/>
                  <a:pt x="1074436" y="233458"/>
                  <a:pt x="1079078" y="233458"/>
                </a:cubicBezTo>
                <a:close/>
                <a:moveTo>
                  <a:pt x="888978" y="227315"/>
                </a:moveTo>
                <a:cubicBezTo>
                  <a:pt x="884609" y="225949"/>
                  <a:pt x="882425" y="227724"/>
                  <a:pt x="882425" y="232639"/>
                </a:cubicBezTo>
                <a:cubicBezTo>
                  <a:pt x="882425" y="233458"/>
                  <a:pt x="883380" y="235916"/>
                  <a:pt x="885292" y="240011"/>
                </a:cubicBezTo>
                <a:cubicBezTo>
                  <a:pt x="887476" y="244926"/>
                  <a:pt x="888705" y="247793"/>
                  <a:pt x="888978" y="248613"/>
                </a:cubicBezTo>
                <a:lnTo>
                  <a:pt x="887749" y="251070"/>
                </a:lnTo>
                <a:cubicBezTo>
                  <a:pt x="874370" y="250541"/>
                  <a:pt x="854164" y="246317"/>
                  <a:pt x="827132" y="238399"/>
                </a:cubicBezTo>
                <a:cubicBezTo>
                  <a:pt x="800920" y="231009"/>
                  <a:pt x="780577" y="227315"/>
                  <a:pt x="766106" y="227315"/>
                </a:cubicBezTo>
                <a:cubicBezTo>
                  <a:pt x="762283" y="227315"/>
                  <a:pt x="760371" y="228776"/>
                  <a:pt x="760371" y="231698"/>
                </a:cubicBezTo>
                <a:cubicBezTo>
                  <a:pt x="760371" y="233827"/>
                  <a:pt x="762010" y="239278"/>
                  <a:pt x="765286" y="248049"/>
                </a:cubicBezTo>
                <a:cubicBezTo>
                  <a:pt x="764740" y="248318"/>
                  <a:pt x="763307" y="249981"/>
                  <a:pt x="760986" y="253038"/>
                </a:cubicBezTo>
                <a:cubicBezTo>
                  <a:pt x="758665" y="256095"/>
                  <a:pt x="756958" y="257623"/>
                  <a:pt x="755866" y="257623"/>
                </a:cubicBezTo>
                <a:cubicBezTo>
                  <a:pt x="748221" y="257623"/>
                  <a:pt x="733340" y="255439"/>
                  <a:pt x="711222" y="251070"/>
                </a:cubicBezTo>
                <a:lnTo>
                  <a:pt x="711222" y="258442"/>
                </a:lnTo>
                <a:cubicBezTo>
                  <a:pt x="739347" y="264722"/>
                  <a:pt x="758460" y="267863"/>
                  <a:pt x="768563" y="267863"/>
                </a:cubicBezTo>
                <a:cubicBezTo>
                  <a:pt x="779212" y="267863"/>
                  <a:pt x="784536" y="258715"/>
                  <a:pt x="784536" y="240421"/>
                </a:cubicBezTo>
                <a:lnTo>
                  <a:pt x="912324" y="266224"/>
                </a:lnTo>
                <a:lnTo>
                  <a:pt x="916419" y="265405"/>
                </a:lnTo>
                <a:lnTo>
                  <a:pt x="917239" y="261719"/>
                </a:lnTo>
                <a:cubicBezTo>
                  <a:pt x="917239" y="260354"/>
                  <a:pt x="915737" y="254620"/>
                  <a:pt x="912733" y="244517"/>
                </a:cubicBezTo>
                <a:lnTo>
                  <a:pt x="918467" y="244517"/>
                </a:lnTo>
                <a:cubicBezTo>
                  <a:pt x="929389" y="248339"/>
                  <a:pt x="945909" y="252981"/>
                  <a:pt x="968026" y="258442"/>
                </a:cubicBezTo>
                <a:lnTo>
                  <a:pt x="968026" y="251070"/>
                </a:lnTo>
                <a:close/>
                <a:moveTo>
                  <a:pt x="1080716" y="224857"/>
                </a:moveTo>
                <a:cubicBezTo>
                  <a:pt x="1072525" y="224857"/>
                  <a:pt x="1065153" y="225813"/>
                  <a:pt x="1058599" y="227724"/>
                </a:cubicBezTo>
                <a:cubicBezTo>
                  <a:pt x="1059145" y="230455"/>
                  <a:pt x="1060101" y="232503"/>
                  <a:pt x="1061466" y="233868"/>
                </a:cubicBezTo>
                <a:cubicBezTo>
                  <a:pt x="1059828" y="235506"/>
                  <a:pt x="1058599" y="237144"/>
                  <a:pt x="1057780" y="238783"/>
                </a:cubicBezTo>
                <a:cubicBezTo>
                  <a:pt x="1058326" y="239875"/>
                  <a:pt x="1060101" y="242878"/>
                  <a:pt x="1063104" y="247793"/>
                </a:cubicBezTo>
                <a:cubicBezTo>
                  <a:pt x="1065562" y="251616"/>
                  <a:pt x="1066791" y="254893"/>
                  <a:pt x="1066791" y="257623"/>
                </a:cubicBezTo>
                <a:cubicBezTo>
                  <a:pt x="1062695" y="259535"/>
                  <a:pt x="1059009" y="260217"/>
                  <a:pt x="1055732" y="259671"/>
                </a:cubicBezTo>
                <a:lnTo>
                  <a:pt x="1006174" y="252299"/>
                </a:lnTo>
                <a:lnTo>
                  <a:pt x="1006174" y="259671"/>
                </a:lnTo>
                <a:cubicBezTo>
                  <a:pt x="1038393" y="265951"/>
                  <a:pt x="1057234" y="269091"/>
                  <a:pt x="1062695" y="269091"/>
                </a:cubicBezTo>
                <a:cubicBezTo>
                  <a:pt x="1072798" y="269091"/>
                  <a:pt x="1079897" y="265405"/>
                  <a:pt x="1083993" y="258033"/>
                </a:cubicBezTo>
                <a:cubicBezTo>
                  <a:pt x="1100649" y="268136"/>
                  <a:pt x="1114301" y="273187"/>
                  <a:pt x="1124950" y="273187"/>
                </a:cubicBezTo>
                <a:cubicBezTo>
                  <a:pt x="1139968" y="273187"/>
                  <a:pt x="1147477" y="267361"/>
                  <a:pt x="1147477" y="255710"/>
                </a:cubicBezTo>
                <a:cubicBezTo>
                  <a:pt x="1147477" y="252659"/>
                  <a:pt x="1146112" y="249747"/>
                  <a:pt x="1143381" y="246974"/>
                </a:cubicBezTo>
                <a:lnTo>
                  <a:pt x="1197445" y="259671"/>
                </a:lnTo>
                <a:lnTo>
                  <a:pt x="1197445" y="252299"/>
                </a:lnTo>
                <a:cubicBezTo>
                  <a:pt x="1173144" y="244926"/>
                  <a:pt x="1154303" y="239329"/>
                  <a:pt x="1140924" y="235506"/>
                </a:cubicBezTo>
                <a:cubicBezTo>
                  <a:pt x="1115803" y="228407"/>
                  <a:pt x="1095734" y="224857"/>
                  <a:pt x="1080716" y="224857"/>
                </a:cubicBezTo>
                <a:close/>
                <a:moveTo>
                  <a:pt x="523665" y="219533"/>
                </a:moveTo>
                <a:cubicBezTo>
                  <a:pt x="537045" y="219533"/>
                  <a:pt x="550698" y="221990"/>
                  <a:pt x="564623" y="226905"/>
                </a:cubicBezTo>
                <a:cubicBezTo>
                  <a:pt x="582917" y="233458"/>
                  <a:pt x="592065" y="242196"/>
                  <a:pt x="592065" y="253118"/>
                </a:cubicBezTo>
                <a:cubicBezTo>
                  <a:pt x="592065" y="254483"/>
                  <a:pt x="590904" y="255780"/>
                  <a:pt x="588583" y="257009"/>
                </a:cubicBezTo>
                <a:cubicBezTo>
                  <a:pt x="586262" y="258238"/>
                  <a:pt x="584283" y="258852"/>
                  <a:pt x="582644" y="258852"/>
                </a:cubicBezTo>
                <a:cubicBezTo>
                  <a:pt x="571176" y="258852"/>
                  <a:pt x="557660" y="254756"/>
                  <a:pt x="542096" y="246565"/>
                </a:cubicBezTo>
                <a:cubicBezTo>
                  <a:pt x="527352" y="238919"/>
                  <a:pt x="515884" y="230455"/>
                  <a:pt x="507692" y="221171"/>
                </a:cubicBezTo>
                <a:cubicBezTo>
                  <a:pt x="512061" y="220079"/>
                  <a:pt x="517385" y="219533"/>
                  <a:pt x="523665" y="219533"/>
                </a:cubicBezTo>
                <a:close/>
                <a:moveTo>
                  <a:pt x="278772" y="215437"/>
                </a:moveTo>
                <a:cubicBezTo>
                  <a:pt x="284553" y="215437"/>
                  <a:pt x="291712" y="218031"/>
                  <a:pt x="300249" y="223219"/>
                </a:cubicBezTo>
                <a:cubicBezTo>
                  <a:pt x="309614" y="228680"/>
                  <a:pt x="314297" y="234141"/>
                  <a:pt x="314297" y="239602"/>
                </a:cubicBezTo>
                <a:cubicBezTo>
                  <a:pt x="307688" y="239602"/>
                  <a:pt x="298600" y="237691"/>
                  <a:pt x="287034" y="233868"/>
                </a:cubicBezTo>
                <a:cubicBezTo>
                  <a:pt x="273262" y="229226"/>
                  <a:pt x="266376" y="224311"/>
                  <a:pt x="266376" y="219123"/>
                </a:cubicBezTo>
                <a:cubicBezTo>
                  <a:pt x="266376" y="216666"/>
                  <a:pt x="270508" y="215437"/>
                  <a:pt x="278772" y="215437"/>
                </a:cubicBezTo>
                <a:close/>
                <a:moveTo>
                  <a:pt x="1507498" y="215437"/>
                </a:moveTo>
                <a:cubicBezTo>
                  <a:pt x="1513278" y="215437"/>
                  <a:pt x="1520438" y="218031"/>
                  <a:pt x="1528975" y="223219"/>
                </a:cubicBezTo>
                <a:cubicBezTo>
                  <a:pt x="1538339" y="228680"/>
                  <a:pt x="1543022" y="234141"/>
                  <a:pt x="1543022" y="239602"/>
                </a:cubicBezTo>
                <a:cubicBezTo>
                  <a:pt x="1536413" y="239602"/>
                  <a:pt x="1527326" y="237691"/>
                  <a:pt x="1515759" y="233868"/>
                </a:cubicBezTo>
                <a:cubicBezTo>
                  <a:pt x="1501987" y="229226"/>
                  <a:pt x="1495101" y="224311"/>
                  <a:pt x="1495101" y="219123"/>
                </a:cubicBezTo>
                <a:cubicBezTo>
                  <a:pt x="1495101" y="216666"/>
                  <a:pt x="1499233" y="215437"/>
                  <a:pt x="1507498" y="215437"/>
                </a:cubicBezTo>
                <a:close/>
                <a:moveTo>
                  <a:pt x="98298" y="210932"/>
                </a:moveTo>
                <a:cubicBezTo>
                  <a:pt x="95022" y="210932"/>
                  <a:pt x="93383" y="212706"/>
                  <a:pt x="93383" y="216256"/>
                </a:cubicBezTo>
                <a:cubicBezTo>
                  <a:pt x="93383" y="218167"/>
                  <a:pt x="94066" y="220898"/>
                  <a:pt x="95431" y="224448"/>
                </a:cubicBezTo>
                <a:cubicBezTo>
                  <a:pt x="93247" y="227178"/>
                  <a:pt x="87240" y="228543"/>
                  <a:pt x="77410" y="228543"/>
                </a:cubicBezTo>
                <a:cubicBezTo>
                  <a:pt x="74133" y="228543"/>
                  <a:pt x="69560" y="227656"/>
                  <a:pt x="63689" y="225881"/>
                </a:cubicBezTo>
                <a:cubicBezTo>
                  <a:pt x="57818" y="224106"/>
                  <a:pt x="53654" y="223082"/>
                  <a:pt x="51197" y="222809"/>
                </a:cubicBezTo>
                <a:lnTo>
                  <a:pt x="48740" y="223628"/>
                </a:lnTo>
                <a:lnTo>
                  <a:pt x="48330" y="224857"/>
                </a:lnTo>
                <a:cubicBezTo>
                  <a:pt x="58979" y="236871"/>
                  <a:pt x="64303" y="245609"/>
                  <a:pt x="64303" y="251070"/>
                </a:cubicBezTo>
                <a:cubicBezTo>
                  <a:pt x="64303" y="257350"/>
                  <a:pt x="58842" y="260490"/>
                  <a:pt x="47920" y="260490"/>
                </a:cubicBezTo>
                <a:cubicBezTo>
                  <a:pt x="38910" y="260490"/>
                  <a:pt x="22936" y="257350"/>
                  <a:pt x="0" y="251070"/>
                </a:cubicBezTo>
                <a:lnTo>
                  <a:pt x="0" y="258442"/>
                </a:lnTo>
                <a:cubicBezTo>
                  <a:pt x="9011" y="260900"/>
                  <a:pt x="18021" y="263494"/>
                  <a:pt x="27032" y="266224"/>
                </a:cubicBezTo>
                <a:cubicBezTo>
                  <a:pt x="37408" y="268955"/>
                  <a:pt x="46555" y="270320"/>
                  <a:pt x="54473" y="270320"/>
                </a:cubicBezTo>
                <a:cubicBezTo>
                  <a:pt x="71403" y="270320"/>
                  <a:pt x="79867" y="262948"/>
                  <a:pt x="79867" y="248203"/>
                </a:cubicBezTo>
                <a:cubicBezTo>
                  <a:pt x="79867" y="243015"/>
                  <a:pt x="78775" y="238510"/>
                  <a:pt x="76591" y="234687"/>
                </a:cubicBezTo>
                <a:cubicBezTo>
                  <a:pt x="87240" y="234687"/>
                  <a:pt x="95704" y="233731"/>
                  <a:pt x="101984" y="231820"/>
                </a:cubicBezTo>
                <a:cubicBezTo>
                  <a:pt x="119459" y="244107"/>
                  <a:pt x="141713" y="252981"/>
                  <a:pt x="168745" y="258442"/>
                </a:cubicBezTo>
                <a:lnTo>
                  <a:pt x="168745" y="251070"/>
                </a:lnTo>
                <a:cubicBezTo>
                  <a:pt x="142805" y="244517"/>
                  <a:pt x="122190" y="236598"/>
                  <a:pt x="106899" y="227315"/>
                </a:cubicBezTo>
                <a:cubicBezTo>
                  <a:pt x="106899" y="216393"/>
                  <a:pt x="104032" y="210932"/>
                  <a:pt x="98298" y="210932"/>
                </a:cubicBezTo>
                <a:close/>
                <a:moveTo>
                  <a:pt x="1277465" y="209703"/>
                </a:moveTo>
                <a:lnTo>
                  <a:pt x="1275826" y="212160"/>
                </a:lnTo>
                <a:cubicBezTo>
                  <a:pt x="1280741" y="223082"/>
                  <a:pt x="1287158" y="239602"/>
                  <a:pt x="1295076" y="261719"/>
                </a:cubicBezTo>
                <a:lnTo>
                  <a:pt x="1231592" y="250251"/>
                </a:lnTo>
                <a:lnTo>
                  <a:pt x="1231592" y="257623"/>
                </a:lnTo>
                <a:lnTo>
                  <a:pt x="1302858" y="273597"/>
                </a:lnTo>
                <a:cubicBezTo>
                  <a:pt x="1306135" y="282334"/>
                  <a:pt x="1308319" y="288068"/>
                  <a:pt x="1309411" y="290799"/>
                </a:cubicBezTo>
                <a:cubicBezTo>
                  <a:pt x="1313234" y="298990"/>
                  <a:pt x="1316784" y="303359"/>
                  <a:pt x="1320060" y="303905"/>
                </a:cubicBezTo>
                <a:lnTo>
                  <a:pt x="1326614" y="302676"/>
                </a:lnTo>
                <a:lnTo>
                  <a:pt x="1327433" y="301038"/>
                </a:lnTo>
                <a:cubicBezTo>
                  <a:pt x="1324975" y="295850"/>
                  <a:pt x="1321835" y="287795"/>
                  <a:pt x="1318013" y="276873"/>
                </a:cubicBezTo>
                <a:cubicBezTo>
                  <a:pt x="1332211" y="276873"/>
                  <a:pt x="1339310" y="272231"/>
                  <a:pt x="1339310" y="262948"/>
                </a:cubicBezTo>
                <a:cubicBezTo>
                  <a:pt x="1339310" y="261309"/>
                  <a:pt x="1338901" y="258715"/>
                  <a:pt x="1338082" y="255166"/>
                </a:cubicBezTo>
                <a:cubicBezTo>
                  <a:pt x="1337263" y="251616"/>
                  <a:pt x="1336853" y="249022"/>
                  <a:pt x="1336853" y="247384"/>
                </a:cubicBezTo>
                <a:lnTo>
                  <a:pt x="1338901" y="247397"/>
                </a:lnTo>
                <a:lnTo>
                  <a:pt x="1395806" y="257751"/>
                </a:lnTo>
                <a:lnTo>
                  <a:pt x="1395832" y="250334"/>
                </a:lnTo>
                <a:lnTo>
                  <a:pt x="1311459" y="234271"/>
                </a:lnTo>
                <a:lnTo>
                  <a:pt x="1307773" y="235909"/>
                </a:lnTo>
                <a:cubicBezTo>
                  <a:pt x="1307773" y="238913"/>
                  <a:pt x="1309957" y="243145"/>
                  <a:pt x="1314326" y="248606"/>
                </a:cubicBezTo>
                <a:cubicBezTo>
                  <a:pt x="1319241" y="254891"/>
                  <a:pt x="1321972" y="259398"/>
                  <a:pt x="1322518" y="262128"/>
                </a:cubicBezTo>
                <a:lnTo>
                  <a:pt x="1320879" y="265405"/>
                </a:lnTo>
                <a:lnTo>
                  <a:pt x="1307773" y="263767"/>
                </a:lnTo>
                <a:cubicBezTo>
                  <a:pt x="1302858" y="253391"/>
                  <a:pt x="1298080" y="243698"/>
                  <a:pt x="1293438" y="234687"/>
                </a:cubicBezTo>
                <a:cubicBezTo>
                  <a:pt x="1285520" y="219396"/>
                  <a:pt x="1280195" y="211068"/>
                  <a:pt x="1277465" y="209703"/>
                </a:cubicBezTo>
                <a:close/>
                <a:moveTo>
                  <a:pt x="274158" y="206017"/>
                </a:moveTo>
                <a:cubicBezTo>
                  <a:pt x="259687" y="206017"/>
                  <a:pt x="252451" y="210659"/>
                  <a:pt x="252451" y="219942"/>
                </a:cubicBezTo>
                <a:cubicBezTo>
                  <a:pt x="252451" y="228680"/>
                  <a:pt x="260506" y="235643"/>
                  <a:pt x="276616" y="240831"/>
                </a:cubicBezTo>
                <a:cubicBezTo>
                  <a:pt x="288630" y="243288"/>
                  <a:pt x="300508" y="245882"/>
                  <a:pt x="312249" y="248613"/>
                </a:cubicBezTo>
                <a:cubicBezTo>
                  <a:pt x="312249" y="257077"/>
                  <a:pt x="301873" y="261309"/>
                  <a:pt x="281121" y="261309"/>
                </a:cubicBezTo>
                <a:cubicBezTo>
                  <a:pt x="263919" y="261309"/>
                  <a:pt x="240027" y="258033"/>
                  <a:pt x="209445" y="251480"/>
                </a:cubicBezTo>
                <a:lnTo>
                  <a:pt x="209445" y="258852"/>
                </a:lnTo>
                <a:cubicBezTo>
                  <a:pt x="249037" y="267316"/>
                  <a:pt x="274158" y="271549"/>
                  <a:pt x="284807" y="271549"/>
                </a:cubicBezTo>
                <a:cubicBezTo>
                  <a:pt x="306924" y="271549"/>
                  <a:pt x="322078" y="265269"/>
                  <a:pt x="330270" y="252708"/>
                </a:cubicBezTo>
                <a:lnTo>
                  <a:pt x="368360" y="258852"/>
                </a:lnTo>
                <a:lnTo>
                  <a:pt x="368360" y="251480"/>
                </a:lnTo>
                <a:lnTo>
                  <a:pt x="332318" y="243288"/>
                </a:lnTo>
                <a:cubicBezTo>
                  <a:pt x="329314" y="231274"/>
                  <a:pt x="321805" y="221854"/>
                  <a:pt x="309791" y="215027"/>
                </a:cubicBezTo>
                <a:cubicBezTo>
                  <a:pt x="299415" y="209020"/>
                  <a:pt x="287537" y="206017"/>
                  <a:pt x="274158" y="206017"/>
                </a:cubicBezTo>
                <a:close/>
                <a:moveTo>
                  <a:pt x="1502883" y="206017"/>
                </a:moveTo>
                <a:cubicBezTo>
                  <a:pt x="1488412" y="206017"/>
                  <a:pt x="1481176" y="210659"/>
                  <a:pt x="1481176" y="219942"/>
                </a:cubicBezTo>
                <a:cubicBezTo>
                  <a:pt x="1481176" y="228680"/>
                  <a:pt x="1489231" y="235643"/>
                  <a:pt x="1505341" y="240831"/>
                </a:cubicBezTo>
                <a:cubicBezTo>
                  <a:pt x="1517355" y="243288"/>
                  <a:pt x="1529233" y="245882"/>
                  <a:pt x="1540974" y="248613"/>
                </a:cubicBezTo>
                <a:cubicBezTo>
                  <a:pt x="1540974" y="257077"/>
                  <a:pt x="1530598" y="261309"/>
                  <a:pt x="1509846" y="261309"/>
                </a:cubicBezTo>
                <a:cubicBezTo>
                  <a:pt x="1492644" y="261309"/>
                  <a:pt x="1468752" y="258033"/>
                  <a:pt x="1438170" y="251480"/>
                </a:cubicBezTo>
                <a:lnTo>
                  <a:pt x="1438170" y="258852"/>
                </a:lnTo>
                <a:cubicBezTo>
                  <a:pt x="1477763" y="267316"/>
                  <a:pt x="1502883" y="271549"/>
                  <a:pt x="1513532" y="271549"/>
                </a:cubicBezTo>
                <a:cubicBezTo>
                  <a:pt x="1535649" y="271549"/>
                  <a:pt x="1550804" y="265269"/>
                  <a:pt x="1558995" y="252708"/>
                </a:cubicBezTo>
                <a:lnTo>
                  <a:pt x="1597086" y="258852"/>
                </a:lnTo>
                <a:lnTo>
                  <a:pt x="1597086" y="251480"/>
                </a:lnTo>
                <a:lnTo>
                  <a:pt x="1561043" y="243288"/>
                </a:lnTo>
                <a:cubicBezTo>
                  <a:pt x="1558039" y="231274"/>
                  <a:pt x="1550530" y="221854"/>
                  <a:pt x="1538516" y="215027"/>
                </a:cubicBezTo>
                <a:cubicBezTo>
                  <a:pt x="1528140" y="209020"/>
                  <a:pt x="1516263" y="206017"/>
                  <a:pt x="1502883" y="206017"/>
                </a:cubicBezTo>
                <a:close/>
                <a:moveTo>
                  <a:pt x="1955007" y="142942"/>
                </a:moveTo>
                <a:cubicBezTo>
                  <a:pt x="1961287" y="143215"/>
                  <a:pt x="1969478" y="152499"/>
                  <a:pt x="1979581" y="170793"/>
                </a:cubicBezTo>
                <a:cubicBezTo>
                  <a:pt x="1988319" y="186630"/>
                  <a:pt x="1993916" y="199190"/>
                  <a:pt x="1996374" y="208474"/>
                </a:cubicBezTo>
                <a:cubicBezTo>
                  <a:pt x="1989274" y="204378"/>
                  <a:pt x="1980059" y="194822"/>
                  <a:pt x="1968727" y="179804"/>
                </a:cubicBezTo>
                <a:cubicBezTo>
                  <a:pt x="1957396" y="164786"/>
                  <a:pt x="1951593" y="153591"/>
                  <a:pt x="1951320" y="146219"/>
                </a:cubicBezTo>
                <a:lnTo>
                  <a:pt x="1952140" y="143761"/>
                </a:lnTo>
                <a:close/>
                <a:moveTo>
                  <a:pt x="424139" y="94203"/>
                </a:moveTo>
                <a:cubicBezTo>
                  <a:pt x="428508" y="94749"/>
                  <a:pt x="438406" y="107582"/>
                  <a:pt x="453833" y="132703"/>
                </a:cubicBezTo>
                <a:cubicBezTo>
                  <a:pt x="469260" y="157823"/>
                  <a:pt x="476974" y="173387"/>
                  <a:pt x="476974" y="179394"/>
                </a:cubicBezTo>
                <a:cubicBezTo>
                  <a:pt x="468510" y="169291"/>
                  <a:pt x="458407" y="155229"/>
                  <a:pt x="446666" y="137208"/>
                </a:cubicBezTo>
                <a:cubicBezTo>
                  <a:pt x="431921" y="114818"/>
                  <a:pt x="424412" y="100483"/>
                  <a:pt x="424139" y="94203"/>
                </a:cubicBezTo>
                <a:close/>
                <a:moveTo>
                  <a:pt x="415128" y="70038"/>
                </a:moveTo>
                <a:cubicBezTo>
                  <a:pt x="412125" y="72495"/>
                  <a:pt x="410623" y="75362"/>
                  <a:pt x="410623" y="78639"/>
                </a:cubicBezTo>
                <a:cubicBezTo>
                  <a:pt x="410623" y="91199"/>
                  <a:pt x="422500" y="115228"/>
                  <a:pt x="446256" y="150724"/>
                </a:cubicBezTo>
                <a:cubicBezTo>
                  <a:pt x="448440" y="154001"/>
                  <a:pt x="461956" y="173524"/>
                  <a:pt x="486804" y="209293"/>
                </a:cubicBezTo>
                <a:cubicBezTo>
                  <a:pt x="486804" y="224311"/>
                  <a:pt x="484073" y="235370"/>
                  <a:pt x="478612" y="242469"/>
                </a:cubicBezTo>
                <a:cubicBezTo>
                  <a:pt x="472332" y="250387"/>
                  <a:pt x="461820" y="254347"/>
                  <a:pt x="447075" y="254347"/>
                </a:cubicBezTo>
                <a:cubicBezTo>
                  <a:pt x="440522" y="254347"/>
                  <a:pt x="428371" y="252708"/>
                  <a:pt x="410623" y="249432"/>
                </a:cubicBezTo>
                <a:lnTo>
                  <a:pt x="410623" y="257214"/>
                </a:lnTo>
                <a:cubicBezTo>
                  <a:pt x="428098" y="261855"/>
                  <a:pt x="442433" y="264176"/>
                  <a:pt x="453628" y="264176"/>
                </a:cubicBezTo>
                <a:cubicBezTo>
                  <a:pt x="475745" y="264176"/>
                  <a:pt x="492538" y="252708"/>
                  <a:pt x="504006" y="229772"/>
                </a:cubicBezTo>
                <a:cubicBezTo>
                  <a:pt x="532403" y="255712"/>
                  <a:pt x="559026" y="268682"/>
                  <a:pt x="583873" y="268682"/>
                </a:cubicBezTo>
                <a:cubicBezTo>
                  <a:pt x="593976" y="268682"/>
                  <a:pt x="601144" y="266497"/>
                  <a:pt x="605376" y="262128"/>
                </a:cubicBezTo>
                <a:cubicBezTo>
                  <a:pt x="609608" y="257760"/>
                  <a:pt x="611724" y="250524"/>
                  <a:pt x="611724" y="240421"/>
                </a:cubicBezTo>
                <a:cubicBezTo>
                  <a:pt x="625377" y="244790"/>
                  <a:pt x="646129" y="250660"/>
                  <a:pt x="673980" y="258033"/>
                </a:cubicBezTo>
                <a:lnTo>
                  <a:pt x="673980" y="250251"/>
                </a:lnTo>
                <a:cubicBezTo>
                  <a:pt x="663331" y="248066"/>
                  <a:pt x="638893" y="239738"/>
                  <a:pt x="600666" y="225267"/>
                </a:cubicBezTo>
                <a:cubicBezTo>
                  <a:pt x="573907" y="215164"/>
                  <a:pt x="550425" y="210112"/>
                  <a:pt x="530219" y="210112"/>
                </a:cubicBezTo>
                <a:cubicBezTo>
                  <a:pt x="522027" y="210112"/>
                  <a:pt x="513699" y="210795"/>
                  <a:pt x="505235" y="212160"/>
                </a:cubicBezTo>
                <a:cubicBezTo>
                  <a:pt x="500047" y="193320"/>
                  <a:pt x="487486" y="166424"/>
                  <a:pt x="467554" y="131474"/>
                </a:cubicBezTo>
                <a:cubicBezTo>
                  <a:pt x="444345" y="90790"/>
                  <a:pt x="426869" y="70311"/>
                  <a:pt x="415128" y="70038"/>
                </a:cubicBezTo>
                <a:close/>
                <a:moveTo>
                  <a:pt x="1651511" y="44644"/>
                </a:moveTo>
                <a:cubicBezTo>
                  <a:pt x="1666256" y="44644"/>
                  <a:pt x="1684960" y="67171"/>
                  <a:pt x="1707623" y="112224"/>
                </a:cubicBezTo>
                <a:cubicBezTo>
                  <a:pt x="1729194" y="155366"/>
                  <a:pt x="1739980" y="187722"/>
                  <a:pt x="1739980" y="209293"/>
                </a:cubicBezTo>
                <a:cubicBezTo>
                  <a:pt x="1722778" y="197006"/>
                  <a:pt x="1702435" y="173933"/>
                  <a:pt x="1678953" y="140075"/>
                </a:cubicBezTo>
                <a:cubicBezTo>
                  <a:pt x="1653832" y="103760"/>
                  <a:pt x="1641272" y="76728"/>
                  <a:pt x="1641272" y="58979"/>
                </a:cubicBezTo>
                <a:cubicBezTo>
                  <a:pt x="1641272" y="49423"/>
                  <a:pt x="1644685" y="44644"/>
                  <a:pt x="1651511" y="44644"/>
                </a:cubicBezTo>
                <a:close/>
                <a:moveTo>
                  <a:pt x="1644958" y="34405"/>
                </a:moveTo>
                <a:cubicBezTo>
                  <a:pt x="1641682" y="34405"/>
                  <a:pt x="1638815" y="37345"/>
                  <a:pt x="1636357" y="43227"/>
                </a:cubicBezTo>
                <a:cubicBezTo>
                  <a:pt x="1633900" y="49108"/>
                  <a:pt x="1632671" y="54101"/>
                  <a:pt x="1632671" y="58205"/>
                </a:cubicBezTo>
                <a:cubicBezTo>
                  <a:pt x="1632671" y="79541"/>
                  <a:pt x="1645504" y="108401"/>
                  <a:pt x="1671171" y="144785"/>
                </a:cubicBezTo>
                <a:cubicBezTo>
                  <a:pt x="1691377" y="173507"/>
                  <a:pt x="1713084" y="198947"/>
                  <a:pt x="1736293" y="221107"/>
                </a:cubicBezTo>
                <a:cubicBezTo>
                  <a:pt x="1728648" y="234239"/>
                  <a:pt x="1720320" y="243335"/>
                  <a:pt x="1711309" y="248395"/>
                </a:cubicBezTo>
                <a:cubicBezTo>
                  <a:pt x="1702299" y="253455"/>
                  <a:pt x="1690012" y="255985"/>
                  <a:pt x="1674448" y="255985"/>
                </a:cubicBezTo>
                <a:cubicBezTo>
                  <a:pt x="1668167" y="255985"/>
                  <a:pt x="1654242" y="253800"/>
                  <a:pt x="1632671" y="249432"/>
                </a:cubicBezTo>
                <a:lnTo>
                  <a:pt x="1632671" y="256804"/>
                </a:lnTo>
                <a:cubicBezTo>
                  <a:pt x="1651784" y="261992"/>
                  <a:pt x="1668714" y="264586"/>
                  <a:pt x="1683458" y="264586"/>
                </a:cubicBezTo>
                <a:cubicBezTo>
                  <a:pt x="1699295" y="264586"/>
                  <a:pt x="1712128" y="262197"/>
                  <a:pt x="1721958" y="257418"/>
                </a:cubicBezTo>
                <a:cubicBezTo>
                  <a:pt x="1731788" y="252640"/>
                  <a:pt x="1741481" y="243971"/>
                  <a:pt x="1751038" y="231410"/>
                </a:cubicBezTo>
                <a:cubicBezTo>
                  <a:pt x="1772882" y="244244"/>
                  <a:pt x="1794453" y="252981"/>
                  <a:pt x="1815751" y="257623"/>
                </a:cubicBezTo>
                <a:lnTo>
                  <a:pt x="1815751" y="250251"/>
                </a:lnTo>
                <a:cubicBezTo>
                  <a:pt x="1793634" y="245336"/>
                  <a:pt x="1773292" y="236462"/>
                  <a:pt x="1754724" y="223628"/>
                </a:cubicBezTo>
                <a:cubicBezTo>
                  <a:pt x="1755543" y="218987"/>
                  <a:pt x="1755953" y="214208"/>
                  <a:pt x="1755953" y="209293"/>
                </a:cubicBezTo>
                <a:cubicBezTo>
                  <a:pt x="1755953" y="190999"/>
                  <a:pt x="1748990" y="166698"/>
                  <a:pt x="1735065" y="136389"/>
                </a:cubicBezTo>
                <a:cubicBezTo>
                  <a:pt x="1722778" y="109357"/>
                  <a:pt x="1709808" y="87240"/>
                  <a:pt x="1696155" y="70038"/>
                </a:cubicBezTo>
                <a:cubicBezTo>
                  <a:pt x="1677315" y="46282"/>
                  <a:pt x="1660249" y="34405"/>
                  <a:pt x="1644958" y="34405"/>
                </a:cubicBezTo>
                <a:close/>
                <a:moveTo>
                  <a:pt x="1955826" y="0"/>
                </a:moveTo>
                <a:cubicBezTo>
                  <a:pt x="1903400" y="0"/>
                  <a:pt x="1866402" y="15291"/>
                  <a:pt x="1844831" y="45873"/>
                </a:cubicBezTo>
                <a:lnTo>
                  <a:pt x="1848927" y="56112"/>
                </a:lnTo>
                <a:cubicBezTo>
                  <a:pt x="1871044" y="21708"/>
                  <a:pt x="1908178" y="4506"/>
                  <a:pt x="1960331" y="4506"/>
                </a:cubicBezTo>
                <a:cubicBezTo>
                  <a:pt x="2008388" y="4506"/>
                  <a:pt x="2056718" y="22937"/>
                  <a:pt x="2105320" y="59798"/>
                </a:cubicBezTo>
                <a:cubicBezTo>
                  <a:pt x="2152285" y="95841"/>
                  <a:pt x="2184095" y="137072"/>
                  <a:pt x="2200752" y="183490"/>
                </a:cubicBezTo>
                <a:cubicBezTo>
                  <a:pt x="2205939" y="197962"/>
                  <a:pt x="2208533" y="211068"/>
                  <a:pt x="2208533" y="222809"/>
                </a:cubicBezTo>
                <a:cubicBezTo>
                  <a:pt x="2208533" y="237554"/>
                  <a:pt x="2202799" y="249432"/>
                  <a:pt x="2191331" y="258442"/>
                </a:cubicBezTo>
                <a:cubicBezTo>
                  <a:pt x="2180955" y="266907"/>
                  <a:pt x="2168259" y="271139"/>
                  <a:pt x="2153241" y="271139"/>
                </a:cubicBezTo>
                <a:cubicBezTo>
                  <a:pt x="2132216" y="271139"/>
                  <a:pt x="2109553" y="268272"/>
                  <a:pt x="2085251" y="262538"/>
                </a:cubicBezTo>
                <a:cubicBezTo>
                  <a:pt x="2055489" y="255439"/>
                  <a:pt x="2035693" y="246155"/>
                  <a:pt x="2025863" y="234687"/>
                </a:cubicBezTo>
                <a:cubicBezTo>
                  <a:pt x="2023132" y="218850"/>
                  <a:pt x="2016716" y="202467"/>
                  <a:pt x="2006613" y="185538"/>
                </a:cubicBezTo>
                <a:cubicBezTo>
                  <a:pt x="1996510" y="168609"/>
                  <a:pt x="1985179" y="154683"/>
                  <a:pt x="1972618" y="143761"/>
                </a:cubicBezTo>
                <a:cubicBezTo>
                  <a:pt x="1963608" y="136116"/>
                  <a:pt x="1957054" y="132293"/>
                  <a:pt x="1952959" y="132293"/>
                </a:cubicBezTo>
                <a:cubicBezTo>
                  <a:pt x="1951047" y="132293"/>
                  <a:pt x="1949204" y="133389"/>
                  <a:pt x="1947429" y="135579"/>
                </a:cubicBezTo>
                <a:cubicBezTo>
                  <a:pt x="1945654" y="137770"/>
                  <a:pt x="1944767" y="139823"/>
                  <a:pt x="1944767" y="141739"/>
                </a:cubicBezTo>
                <a:cubicBezTo>
                  <a:pt x="1944767" y="152422"/>
                  <a:pt x="1952549" y="167896"/>
                  <a:pt x="1968113" y="188162"/>
                </a:cubicBezTo>
                <a:cubicBezTo>
                  <a:pt x="1979035" y="202403"/>
                  <a:pt x="1991186" y="215960"/>
                  <a:pt x="2004565" y="228831"/>
                </a:cubicBezTo>
                <a:cubicBezTo>
                  <a:pt x="2004838" y="242522"/>
                  <a:pt x="1999514" y="253067"/>
                  <a:pt x="1988592" y="260465"/>
                </a:cubicBezTo>
                <a:cubicBezTo>
                  <a:pt x="1979308" y="266762"/>
                  <a:pt x="1967567" y="269910"/>
                  <a:pt x="1953368" y="269910"/>
                </a:cubicBezTo>
                <a:cubicBezTo>
                  <a:pt x="1938624" y="269910"/>
                  <a:pt x="1921148" y="267818"/>
                  <a:pt x="1900943" y="263632"/>
                </a:cubicBezTo>
                <a:cubicBezTo>
                  <a:pt x="1900670" y="263351"/>
                  <a:pt x="1883604" y="259163"/>
                  <a:pt x="1849746" y="251070"/>
                </a:cubicBezTo>
                <a:lnTo>
                  <a:pt x="1849746" y="258852"/>
                </a:lnTo>
                <a:cubicBezTo>
                  <a:pt x="1862033" y="261582"/>
                  <a:pt x="1880464" y="265815"/>
                  <a:pt x="1905038" y="271549"/>
                </a:cubicBezTo>
                <a:cubicBezTo>
                  <a:pt x="1925517" y="276191"/>
                  <a:pt x="1944085" y="278511"/>
                  <a:pt x="1960741" y="278511"/>
                </a:cubicBezTo>
                <a:cubicBezTo>
                  <a:pt x="1974939" y="278511"/>
                  <a:pt x="1987636" y="275644"/>
                  <a:pt x="1998831" y="269910"/>
                </a:cubicBezTo>
                <a:cubicBezTo>
                  <a:pt x="2011937" y="263357"/>
                  <a:pt x="2020538" y="253937"/>
                  <a:pt x="2024634" y="241650"/>
                </a:cubicBezTo>
                <a:cubicBezTo>
                  <a:pt x="2039925" y="252845"/>
                  <a:pt x="2058083" y="261787"/>
                  <a:pt x="2079108" y="268477"/>
                </a:cubicBezTo>
                <a:cubicBezTo>
                  <a:pt x="2100133" y="275167"/>
                  <a:pt x="2120338" y="278511"/>
                  <a:pt x="2139725" y="278511"/>
                </a:cubicBezTo>
                <a:cubicBezTo>
                  <a:pt x="2166211" y="278511"/>
                  <a:pt x="2186962" y="271958"/>
                  <a:pt x="2201980" y="258852"/>
                </a:cubicBezTo>
                <a:cubicBezTo>
                  <a:pt x="2218090" y="244926"/>
                  <a:pt x="2226145" y="224857"/>
                  <a:pt x="2226145" y="198644"/>
                </a:cubicBezTo>
                <a:cubicBezTo>
                  <a:pt x="2226145" y="179258"/>
                  <a:pt x="2220548" y="159462"/>
                  <a:pt x="2209353" y="139256"/>
                </a:cubicBezTo>
                <a:cubicBezTo>
                  <a:pt x="2186416" y="97752"/>
                  <a:pt x="2150237" y="63894"/>
                  <a:pt x="2100815" y="37681"/>
                </a:cubicBezTo>
                <a:cubicBezTo>
                  <a:pt x="2053578" y="12561"/>
                  <a:pt x="2005248" y="0"/>
                  <a:pt x="1955826" y="0"/>
                </a:cubicBezTo>
                <a:close/>
              </a:path>
            </a:pathLst>
          </a:custGeom>
          <a:solidFill>
            <a:schemeClr val="tx1"/>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2400" spc="225">
              <a:latin typeface="HLT Carpenter Script" panose="00000400000000000000" pitchFamily="2" charset="0"/>
            </a:endParaRPr>
          </a:p>
        </p:txBody>
      </p:sp>
    </p:spTree>
    <p:extLst>
      <p:ext uri="{BB962C8B-B14F-4D97-AF65-F5344CB8AC3E}">
        <p14:creationId xmlns:p14="http://schemas.microsoft.com/office/powerpoint/2010/main" val="66110251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t="1" b="1"/>
          <a:stretch>
            <a:fillRect/>
          </a:stretch>
        </p:blipFill>
        <p:spPr>
          <a:solidFill>
            <a:schemeClr val="tx1"/>
          </a:solidFill>
        </p:spPr>
      </p:pic>
      <p:sp>
        <p:nvSpPr>
          <p:cNvPr id="4" name="TextBox 3"/>
          <p:cNvSpPr txBox="1"/>
          <p:nvPr/>
        </p:nvSpPr>
        <p:spPr>
          <a:xfrm>
            <a:off x="1878806" y="1543496"/>
            <a:ext cx="5386389" cy="646331"/>
          </a:xfrm>
          <a:prstGeom prst="rect">
            <a:avLst/>
          </a:prstGeom>
          <a:noFill/>
        </p:spPr>
        <p:txBody>
          <a:bodyPr wrap="square" lIns="0" tIns="0" rIns="0" bIns="0" rtlCol="0">
            <a:spAutoFit/>
          </a:bodyPr>
          <a:lstStyle/>
          <a:p>
            <a:pPr algn="ctr"/>
            <a:r>
              <a:rPr lang="en-US" sz="2100" b="1">
                <a:solidFill>
                  <a:schemeClr val="bg1"/>
                </a:solidFill>
                <a:latin typeface="Century Gothic" panose="020B0502020202020204" pitchFamily="34" charset="0"/>
              </a:rPr>
              <a:t>CalyPso is a creative studio that is specialized in digital creation.</a:t>
            </a:r>
          </a:p>
        </p:txBody>
      </p:sp>
      <p:sp>
        <p:nvSpPr>
          <p:cNvPr id="5" name="TextBox 4"/>
          <p:cNvSpPr txBox="1"/>
          <p:nvPr/>
        </p:nvSpPr>
        <p:spPr>
          <a:xfrm flipH="1">
            <a:off x="2421731" y="2398967"/>
            <a:ext cx="4300538" cy="211596"/>
          </a:xfrm>
          <a:prstGeom prst="rect">
            <a:avLst/>
          </a:prstGeom>
          <a:noFill/>
        </p:spPr>
        <p:txBody>
          <a:bodyPr wrap="square" lIns="0" tIns="0" rIns="0" bIns="0" rtlCol="0">
            <a:spAutoFit/>
          </a:bodyPr>
          <a:lstStyle/>
          <a:p>
            <a:pPr algn="ctr">
              <a:lnSpc>
                <a:spcPct val="125000"/>
              </a:lnSpc>
            </a:pPr>
            <a:r>
              <a:rPr lang="en-US" sz="1100">
                <a:solidFill>
                  <a:schemeClr val="bg1"/>
                </a:solidFill>
                <a:latin typeface="Calibri" panose="020F0502020204030204" pitchFamily="34" charset="0"/>
              </a:rPr>
              <a:t>Lorem ipsum dolor sit amet, consectetur adipiscing elit,</a:t>
            </a:r>
          </a:p>
        </p:txBody>
      </p:sp>
      <p:sp>
        <p:nvSpPr>
          <p:cNvPr id="6" name="TextBox 5"/>
          <p:cNvSpPr txBox="1"/>
          <p:nvPr/>
        </p:nvSpPr>
        <p:spPr>
          <a:xfrm>
            <a:off x="2679908" y="3465085"/>
            <a:ext cx="3784186" cy="184666"/>
          </a:xfrm>
          <a:prstGeom prst="rect">
            <a:avLst/>
          </a:prstGeom>
          <a:noFill/>
        </p:spPr>
        <p:txBody>
          <a:bodyPr wrap="square" lIns="0" tIns="0" rIns="0" bIns="0" rtlCol="0">
            <a:spAutoFit/>
          </a:bodyPr>
          <a:lstStyle/>
          <a:p>
            <a:pPr algn="ctr"/>
            <a:r>
              <a:rPr lang="en-US" sz="1200" b="1" spc="450">
                <a:solidFill>
                  <a:schemeClr val="bg1"/>
                </a:solidFill>
                <a:latin typeface="Century Gothic" panose="020B0502020202020204" pitchFamily="34" charset="0"/>
              </a:rPr>
              <a:t>ALEXANDRA</a:t>
            </a:r>
          </a:p>
        </p:txBody>
      </p:sp>
      <p:sp>
        <p:nvSpPr>
          <p:cNvPr id="7" name="TextBox 6"/>
          <p:cNvSpPr txBox="1"/>
          <p:nvPr/>
        </p:nvSpPr>
        <p:spPr>
          <a:xfrm>
            <a:off x="791277" y="4735682"/>
            <a:ext cx="1646285" cy="169277"/>
          </a:xfrm>
          <a:prstGeom prst="rect">
            <a:avLst/>
          </a:prstGeom>
          <a:noFill/>
        </p:spPr>
        <p:txBody>
          <a:bodyPr wrap="none" lIns="0" tIns="0" rIns="0" bIns="0" rtlCol="0">
            <a:spAutoFit/>
          </a:bodyPr>
          <a:lstStyle/>
          <a:p>
            <a:pPr algn="ctr"/>
            <a:r>
              <a:rPr lang="en-US" sz="1100" b="1" spc="1125">
                <a:latin typeface="Century Gothic" panose="020B0502020202020204" pitchFamily="34" charset="0"/>
              </a:rPr>
              <a:t>CALYPSO</a:t>
            </a:r>
          </a:p>
        </p:txBody>
      </p:sp>
      <p:sp>
        <p:nvSpPr>
          <p:cNvPr id="12" name="TextBox 11"/>
          <p:cNvSpPr txBox="1"/>
          <p:nvPr/>
        </p:nvSpPr>
        <p:spPr>
          <a:xfrm>
            <a:off x="6149505" y="4747223"/>
            <a:ext cx="2231380" cy="138500"/>
          </a:xfrm>
          <a:prstGeom prst="rect">
            <a:avLst/>
          </a:prstGeom>
          <a:noFill/>
        </p:spPr>
        <p:txBody>
          <a:bodyPr wrap="none" lIns="0" tIns="0" rIns="0" bIns="0" rtlCol="0">
            <a:spAutoFit/>
          </a:bodyPr>
          <a:lstStyle/>
          <a:p>
            <a:pPr algn="ctr"/>
            <a:r>
              <a:rPr lang="en-US" sz="900" b="1" spc="225">
                <a:latin typeface="Century Gothic" panose="020B0502020202020204" pitchFamily="34" charset="0"/>
              </a:rPr>
              <a:t>THE MINIMAL PRESENTATION</a:t>
            </a:r>
          </a:p>
        </p:txBody>
      </p:sp>
    </p:spTree>
    <p:extLst>
      <p:ext uri="{BB962C8B-B14F-4D97-AF65-F5344CB8AC3E}">
        <p14:creationId xmlns:p14="http://schemas.microsoft.com/office/powerpoint/2010/main" val="128799019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02812"/>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a:off x="796629" y="1656541"/>
            <a:ext cx="1384994" cy="923330"/>
          </a:xfrm>
          <a:prstGeom prst="rect">
            <a:avLst/>
          </a:prstGeom>
          <a:noFill/>
        </p:spPr>
        <p:txBody>
          <a:bodyPr wrap="none" lIns="0" tIns="0" rIns="0" bIns="0" rtlCol="0">
            <a:spAutoFit/>
          </a:bodyPr>
          <a:lstStyle/>
          <a:p>
            <a:r>
              <a:rPr lang="en-US" sz="3000" b="1">
                <a:latin typeface="Century Gothic" panose="020B0502020202020204" pitchFamily="34" charset="0"/>
              </a:rPr>
              <a:t>What</a:t>
            </a:r>
          </a:p>
          <a:p>
            <a:r>
              <a:rPr lang="en-US" sz="3000" b="1">
                <a:latin typeface="Century Gothic" panose="020B0502020202020204" pitchFamily="34" charset="0"/>
              </a:rPr>
              <a:t>WE Do?</a:t>
            </a:r>
          </a:p>
        </p:txBody>
      </p:sp>
      <p:sp>
        <p:nvSpPr>
          <p:cNvPr id="4" name="TextBox 3"/>
          <p:cNvSpPr txBox="1"/>
          <p:nvPr/>
        </p:nvSpPr>
        <p:spPr>
          <a:xfrm>
            <a:off x="796629" y="2845536"/>
            <a:ext cx="2231380" cy="138500"/>
          </a:xfrm>
          <a:prstGeom prst="rect">
            <a:avLst/>
          </a:prstGeom>
          <a:noFill/>
        </p:spPr>
        <p:txBody>
          <a:bodyPr wrap="none" lIns="0" tIns="0" rIns="0" bIns="0" rtlCol="0">
            <a:spAutoFit/>
          </a:bodyPr>
          <a:lstStyle/>
          <a:p>
            <a:pPr algn="ctr"/>
            <a:r>
              <a:rPr lang="en-US" sz="900" b="1" spc="225">
                <a:latin typeface="Century Gothic" panose="020B0502020202020204" pitchFamily="34" charset="0"/>
              </a:rPr>
              <a:t>THE MINIMAL PRESENTATION</a:t>
            </a:r>
          </a:p>
        </p:txBody>
      </p:sp>
      <p:sp>
        <p:nvSpPr>
          <p:cNvPr id="5" name="TextBox 4"/>
          <p:cNvSpPr txBox="1"/>
          <p:nvPr/>
        </p:nvSpPr>
        <p:spPr>
          <a:xfrm flipH="1">
            <a:off x="796629" y="3535451"/>
            <a:ext cx="2231380" cy="846386"/>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p:txBody>
      </p:sp>
      <p:grpSp>
        <p:nvGrpSpPr>
          <p:cNvPr id="52" name="Group 51"/>
          <p:cNvGrpSpPr/>
          <p:nvPr/>
        </p:nvGrpSpPr>
        <p:grpSpPr>
          <a:xfrm>
            <a:off x="4572001" y="942230"/>
            <a:ext cx="3784430" cy="3278278"/>
            <a:chOff x="6096000" y="1025214"/>
            <a:chExt cx="5045907" cy="4371037"/>
          </a:xfrm>
        </p:grpSpPr>
        <p:sp>
          <p:nvSpPr>
            <p:cNvPr id="30" name="Rectangle 29"/>
            <p:cNvSpPr/>
            <p:nvPr/>
          </p:nvSpPr>
          <p:spPr>
            <a:xfrm>
              <a:off x="8979733" y="1025214"/>
              <a:ext cx="710184" cy="710184"/>
            </a:xfrm>
            <a:prstGeom prst="rect">
              <a:avLst/>
            </a:prstGeom>
            <a:noFill/>
            <a:ln w="12700">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1" name="Shape 2784"/>
            <p:cNvSpPr/>
            <p:nvPr/>
          </p:nvSpPr>
          <p:spPr>
            <a:xfrm>
              <a:off x="9120510" y="1165431"/>
              <a:ext cx="428630" cy="428630"/>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tx1"/>
            </a:solidFill>
            <a:ln w="12700">
              <a:miter lim="400000"/>
            </a:ln>
          </p:spPr>
          <p:txBody>
            <a:bodyPr lIns="19045" tIns="19045" rIns="19045" bIns="19045"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3" name="Shape 2787"/>
            <p:cNvSpPr/>
            <p:nvPr/>
          </p:nvSpPr>
          <p:spPr>
            <a:xfrm>
              <a:off x="6241866" y="3746093"/>
              <a:ext cx="418454" cy="418732"/>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tx1"/>
            </a:solidFill>
            <a:ln w="12700">
              <a:miter lim="400000"/>
            </a:ln>
          </p:spPr>
          <p:txBody>
            <a:bodyPr lIns="19045" tIns="19045" rIns="19045" bIns="19045"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 name="TextBox 6"/>
            <p:cNvSpPr txBox="1"/>
            <p:nvPr/>
          </p:nvSpPr>
          <p:spPr>
            <a:xfrm>
              <a:off x="6096001" y="1857621"/>
              <a:ext cx="1034471" cy="287259"/>
            </a:xfrm>
            <a:prstGeom prst="rect">
              <a:avLst/>
            </a:prstGeom>
            <a:noFill/>
          </p:spPr>
          <p:txBody>
            <a:bodyPr wrap="none" lIns="0" tIns="0" rIns="0" bIns="0" rtlCol="0">
              <a:spAutoFit/>
            </a:bodyPr>
            <a:lstStyle/>
            <a:p>
              <a:r>
                <a:rPr lang="en-US" b="1">
                  <a:latin typeface="Century Gothic" panose="020B0502020202020204" pitchFamily="34" charset="0"/>
                </a:rPr>
                <a:t>Branding</a:t>
              </a:r>
              <a:endParaRPr lang="en-US" b="1">
                <a:solidFill>
                  <a:schemeClr val="tx2"/>
                </a:solidFill>
                <a:latin typeface="Century Gothic" panose="020B0502020202020204" pitchFamily="34" charset="0"/>
              </a:endParaRPr>
            </a:p>
          </p:txBody>
        </p:sp>
        <p:sp>
          <p:nvSpPr>
            <p:cNvPr id="11" name="TextBox 10"/>
            <p:cNvSpPr txBox="1"/>
            <p:nvPr/>
          </p:nvSpPr>
          <p:spPr>
            <a:xfrm flipH="1">
              <a:off x="6096000" y="2256841"/>
              <a:ext cx="2162175" cy="564257"/>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a:t>
              </a:r>
            </a:p>
          </p:txBody>
        </p:sp>
        <p:sp>
          <p:nvSpPr>
            <p:cNvPr id="29" name="Shape 2633"/>
            <p:cNvSpPr/>
            <p:nvPr/>
          </p:nvSpPr>
          <p:spPr>
            <a:xfrm>
              <a:off x="6236778" y="1165991"/>
              <a:ext cx="428630" cy="428630"/>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tx1"/>
            </a:solidFill>
            <a:ln w="12700">
              <a:miter lim="400000"/>
            </a:ln>
          </p:spPr>
          <p:txBody>
            <a:bodyPr lIns="19045" tIns="19045" rIns="19045" bIns="19045"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4" name="Rectangle 33"/>
            <p:cNvSpPr/>
            <p:nvPr/>
          </p:nvSpPr>
          <p:spPr>
            <a:xfrm>
              <a:off x="6096001" y="1025214"/>
              <a:ext cx="710184" cy="710184"/>
            </a:xfrm>
            <a:prstGeom prst="rect">
              <a:avLst/>
            </a:prstGeom>
            <a:noFill/>
            <a:ln w="12700">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36" name="TextBox 35"/>
            <p:cNvSpPr txBox="1"/>
            <p:nvPr/>
          </p:nvSpPr>
          <p:spPr>
            <a:xfrm>
              <a:off x="8979734" y="1857621"/>
              <a:ext cx="1378583" cy="287259"/>
            </a:xfrm>
            <a:prstGeom prst="rect">
              <a:avLst/>
            </a:prstGeom>
            <a:noFill/>
          </p:spPr>
          <p:txBody>
            <a:bodyPr wrap="none" lIns="0" tIns="0" rIns="0" bIns="0" rtlCol="0">
              <a:spAutoFit/>
            </a:bodyPr>
            <a:lstStyle/>
            <a:p>
              <a:r>
                <a:rPr lang="en-US" b="1">
                  <a:latin typeface="Century Gothic" panose="020B0502020202020204" pitchFamily="34" charset="0"/>
                </a:rPr>
                <a:t>Web Design</a:t>
              </a:r>
              <a:endParaRPr lang="en-US" b="1">
                <a:solidFill>
                  <a:schemeClr val="tx2"/>
                </a:solidFill>
                <a:latin typeface="Century Gothic" panose="020B0502020202020204" pitchFamily="34" charset="0"/>
              </a:endParaRPr>
            </a:p>
          </p:txBody>
        </p:sp>
        <p:sp>
          <p:nvSpPr>
            <p:cNvPr id="38" name="TextBox 37"/>
            <p:cNvSpPr txBox="1"/>
            <p:nvPr/>
          </p:nvSpPr>
          <p:spPr>
            <a:xfrm flipH="1">
              <a:off x="8979732" y="2256841"/>
              <a:ext cx="2162175" cy="564257"/>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a:t>
              </a:r>
            </a:p>
          </p:txBody>
        </p:sp>
        <p:sp>
          <p:nvSpPr>
            <p:cNvPr id="39" name="TextBox 38"/>
            <p:cNvSpPr txBox="1"/>
            <p:nvPr/>
          </p:nvSpPr>
          <p:spPr>
            <a:xfrm>
              <a:off x="6096001" y="4432772"/>
              <a:ext cx="1175536" cy="287259"/>
            </a:xfrm>
            <a:prstGeom prst="rect">
              <a:avLst/>
            </a:prstGeom>
            <a:noFill/>
          </p:spPr>
          <p:txBody>
            <a:bodyPr wrap="none" lIns="0" tIns="0" rIns="0" bIns="0" rtlCol="0">
              <a:spAutoFit/>
            </a:bodyPr>
            <a:lstStyle/>
            <a:p>
              <a:r>
                <a:rPr lang="en-US" b="1">
                  <a:latin typeface="Century Gothic" panose="020B0502020202020204" pitchFamily="34" charset="0"/>
                </a:rPr>
                <a:t>Marketing</a:t>
              </a:r>
              <a:endParaRPr lang="en-US" b="1">
                <a:solidFill>
                  <a:schemeClr val="tx2"/>
                </a:solidFill>
                <a:latin typeface="Century Gothic" panose="020B0502020202020204" pitchFamily="34" charset="0"/>
              </a:endParaRPr>
            </a:p>
          </p:txBody>
        </p:sp>
        <p:sp>
          <p:nvSpPr>
            <p:cNvPr id="41" name="TextBox 40"/>
            <p:cNvSpPr txBox="1"/>
            <p:nvPr/>
          </p:nvSpPr>
          <p:spPr>
            <a:xfrm flipH="1">
              <a:off x="6096000" y="4831994"/>
              <a:ext cx="2162175" cy="564257"/>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a:t>
              </a:r>
            </a:p>
          </p:txBody>
        </p:sp>
        <p:sp>
          <p:nvSpPr>
            <p:cNvPr id="43" name="Rectangle 42"/>
            <p:cNvSpPr/>
            <p:nvPr/>
          </p:nvSpPr>
          <p:spPr>
            <a:xfrm>
              <a:off x="6096001" y="3600367"/>
              <a:ext cx="710184" cy="710184"/>
            </a:xfrm>
            <a:prstGeom prst="rect">
              <a:avLst/>
            </a:prstGeom>
            <a:noFill/>
            <a:ln w="12700">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5" name="TextBox 44"/>
            <p:cNvSpPr txBox="1"/>
            <p:nvPr/>
          </p:nvSpPr>
          <p:spPr>
            <a:xfrm>
              <a:off x="8979732" y="4432772"/>
              <a:ext cx="1491861" cy="287259"/>
            </a:xfrm>
            <a:prstGeom prst="rect">
              <a:avLst/>
            </a:prstGeom>
            <a:noFill/>
          </p:spPr>
          <p:txBody>
            <a:bodyPr wrap="none" lIns="0" tIns="0" rIns="0" bIns="0" rtlCol="0">
              <a:spAutoFit/>
            </a:bodyPr>
            <a:lstStyle/>
            <a:p>
              <a:r>
                <a:rPr lang="en-US" b="1">
                  <a:latin typeface="Century Gothic" panose="020B0502020202020204" pitchFamily="34" charset="0"/>
                </a:rPr>
                <a:t>Photography</a:t>
              </a:r>
              <a:endParaRPr lang="en-US" b="1">
                <a:solidFill>
                  <a:schemeClr val="tx2"/>
                </a:solidFill>
                <a:latin typeface="Century Gothic" panose="020B0502020202020204" pitchFamily="34" charset="0"/>
              </a:endParaRPr>
            </a:p>
          </p:txBody>
        </p:sp>
        <p:sp>
          <p:nvSpPr>
            <p:cNvPr id="47" name="TextBox 46"/>
            <p:cNvSpPr txBox="1"/>
            <p:nvPr/>
          </p:nvSpPr>
          <p:spPr>
            <a:xfrm flipH="1">
              <a:off x="8979731" y="4831994"/>
              <a:ext cx="2162175" cy="564257"/>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a:t>
              </a:r>
            </a:p>
          </p:txBody>
        </p:sp>
        <p:sp>
          <p:nvSpPr>
            <p:cNvPr id="48" name="Rectangle 47"/>
            <p:cNvSpPr/>
            <p:nvPr/>
          </p:nvSpPr>
          <p:spPr>
            <a:xfrm>
              <a:off x="8979732" y="3600367"/>
              <a:ext cx="710184" cy="710184"/>
            </a:xfrm>
            <a:prstGeom prst="rect">
              <a:avLst/>
            </a:prstGeom>
            <a:noFill/>
            <a:ln w="12700">
              <a:solidFill>
                <a:schemeClr val="bg2">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9" name="Shape 2656"/>
            <p:cNvSpPr/>
            <p:nvPr/>
          </p:nvSpPr>
          <p:spPr>
            <a:xfrm>
              <a:off x="9141090" y="3761725"/>
              <a:ext cx="387468" cy="387468"/>
            </a:xfrm>
            <a:custGeom>
              <a:avLst/>
              <a:gdLst/>
              <a:ahLst/>
              <a:cxnLst>
                <a:cxn ang="0">
                  <a:pos x="wd2" y="hd2"/>
                </a:cxn>
                <a:cxn ang="5400000">
                  <a:pos x="wd2" y="hd2"/>
                </a:cxn>
                <a:cxn ang="10800000">
                  <a:pos x="wd2" y="hd2"/>
                </a:cxn>
                <a:cxn ang="16200000">
                  <a:pos x="wd2" y="hd2"/>
                </a:cxn>
              </a:cxnLst>
              <a:rect l="0" t="0" r="r" b="b"/>
              <a:pathLst>
                <a:path w="21600" h="21600" extrusionOk="0">
                  <a:moveTo>
                    <a:pt x="14727" y="10800"/>
                  </a:moveTo>
                  <a:cubicBezTo>
                    <a:pt x="14186" y="10800"/>
                    <a:pt x="13745" y="11240"/>
                    <a:pt x="13745" y="11782"/>
                  </a:cubicBezTo>
                  <a:cubicBezTo>
                    <a:pt x="13745" y="12324"/>
                    <a:pt x="14186" y="12764"/>
                    <a:pt x="14727" y="12764"/>
                  </a:cubicBezTo>
                  <a:cubicBezTo>
                    <a:pt x="15269" y="12764"/>
                    <a:pt x="15709" y="12324"/>
                    <a:pt x="15709" y="11782"/>
                  </a:cubicBezTo>
                  <a:cubicBezTo>
                    <a:pt x="15709" y="11240"/>
                    <a:pt x="15269" y="10800"/>
                    <a:pt x="14727" y="10800"/>
                  </a:cubicBezTo>
                  <a:moveTo>
                    <a:pt x="20618" y="0"/>
                  </a:moveTo>
                  <a:lnTo>
                    <a:pt x="4909" y="0"/>
                  </a:lnTo>
                  <a:cubicBezTo>
                    <a:pt x="4367" y="0"/>
                    <a:pt x="3927" y="440"/>
                    <a:pt x="3927" y="982"/>
                  </a:cubicBezTo>
                  <a:lnTo>
                    <a:pt x="3927" y="5891"/>
                  </a:lnTo>
                  <a:cubicBezTo>
                    <a:pt x="3927" y="6162"/>
                    <a:pt x="4147" y="6382"/>
                    <a:pt x="4418" y="6382"/>
                  </a:cubicBezTo>
                  <a:cubicBezTo>
                    <a:pt x="4690" y="6382"/>
                    <a:pt x="4909" y="6162"/>
                    <a:pt x="4909" y="5891"/>
                  </a:cubicBezTo>
                  <a:lnTo>
                    <a:pt x="4909" y="982"/>
                  </a:lnTo>
                  <a:lnTo>
                    <a:pt x="20618" y="982"/>
                  </a:lnTo>
                  <a:lnTo>
                    <a:pt x="20618" y="12764"/>
                  </a:lnTo>
                  <a:lnTo>
                    <a:pt x="19145" y="12764"/>
                  </a:lnTo>
                  <a:cubicBezTo>
                    <a:pt x="18874" y="12764"/>
                    <a:pt x="18655" y="12984"/>
                    <a:pt x="18655" y="13255"/>
                  </a:cubicBezTo>
                  <a:cubicBezTo>
                    <a:pt x="18655" y="13526"/>
                    <a:pt x="18874" y="13745"/>
                    <a:pt x="19145" y="13745"/>
                  </a:cubicBezTo>
                  <a:lnTo>
                    <a:pt x="20618" y="13745"/>
                  </a:lnTo>
                  <a:lnTo>
                    <a:pt x="20618" y="16691"/>
                  </a:lnTo>
                  <a:lnTo>
                    <a:pt x="19145" y="16691"/>
                  </a:lnTo>
                  <a:cubicBezTo>
                    <a:pt x="18874" y="16691"/>
                    <a:pt x="18655" y="16911"/>
                    <a:pt x="18655" y="17182"/>
                  </a:cubicBezTo>
                  <a:cubicBezTo>
                    <a:pt x="18655" y="17453"/>
                    <a:pt x="18874" y="17673"/>
                    <a:pt x="19145" y="17673"/>
                  </a:cubicBezTo>
                  <a:lnTo>
                    <a:pt x="20618" y="17673"/>
                  </a:lnTo>
                  <a:cubicBezTo>
                    <a:pt x="21160" y="17673"/>
                    <a:pt x="21600" y="17234"/>
                    <a:pt x="21600" y="16691"/>
                  </a:cubicBezTo>
                  <a:lnTo>
                    <a:pt x="21600" y="982"/>
                  </a:lnTo>
                  <a:cubicBezTo>
                    <a:pt x="21600" y="440"/>
                    <a:pt x="21160" y="0"/>
                    <a:pt x="20618" y="0"/>
                  </a:cubicBezTo>
                  <a:moveTo>
                    <a:pt x="14727" y="13745"/>
                  </a:moveTo>
                  <a:cubicBezTo>
                    <a:pt x="14456" y="13745"/>
                    <a:pt x="14236" y="13966"/>
                    <a:pt x="14236" y="14236"/>
                  </a:cubicBezTo>
                  <a:cubicBezTo>
                    <a:pt x="14236" y="14508"/>
                    <a:pt x="14456" y="14727"/>
                    <a:pt x="14727" y="14727"/>
                  </a:cubicBezTo>
                  <a:cubicBezTo>
                    <a:pt x="14999" y="14727"/>
                    <a:pt x="15218" y="14508"/>
                    <a:pt x="15218" y="14236"/>
                  </a:cubicBezTo>
                  <a:cubicBezTo>
                    <a:pt x="15218" y="13966"/>
                    <a:pt x="14999" y="13745"/>
                    <a:pt x="14727" y="13745"/>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6"/>
                    <a:pt x="6668" y="18655"/>
                    <a:pt x="8836" y="18655"/>
                  </a:cubicBezTo>
                  <a:cubicBezTo>
                    <a:pt x="11005" y="18655"/>
                    <a:pt x="12764" y="16896"/>
                    <a:pt x="12764" y="14727"/>
                  </a:cubicBezTo>
                  <a:cubicBezTo>
                    <a:pt x="12764" y="12558"/>
                    <a:pt x="11005" y="10800"/>
                    <a:pt x="8836" y="10800"/>
                  </a:cubicBezTo>
                  <a:moveTo>
                    <a:pt x="8836" y="15709"/>
                  </a:moveTo>
                  <a:cubicBezTo>
                    <a:pt x="8295" y="15709"/>
                    <a:pt x="7855" y="15269"/>
                    <a:pt x="7855" y="14727"/>
                  </a:cubicBezTo>
                  <a:cubicBezTo>
                    <a:pt x="7855" y="14186"/>
                    <a:pt x="8295"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path>
              </a:pathLst>
            </a:custGeom>
            <a:solidFill>
              <a:schemeClr val="tx1"/>
            </a:solidFill>
            <a:ln w="12700">
              <a:miter lim="400000"/>
            </a:ln>
          </p:spPr>
          <p:txBody>
            <a:bodyPr lIns="19045" tIns="19045" rIns="19045" bIns="19045"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grpSp>
    </p:spTree>
    <p:extLst>
      <p:ext uri="{BB962C8B-B14F-4D97-AF65-F5344CB8AC3E}">
        <p14:creationId xmlns:p14="http://schemas.microsoft.com/office/powerpoint/2010/main" val="2822944560"/>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186705"/>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5" name="TextBox 4"/>
          <p:cNvSpPr txBox="1"/>
          <p:nvPr/>
        </p:nvSpPr>
        <p:spPr>
          <a:xfrm>
            <a:off x="796628" y="1337503"/>
            <a:ext cx="2632932" cy="923330"/>
          </a:xfrm>
          <a:prstGeom prst="rect">
            <a:avLst/>
          </a:prstGeom>
          <a:noFill/>
        </p:spPr>
        <p:txBody>
          <a:bodyPr wrap="none" lIns="0" tIns="0" rIns="0" bIns="0" rtlCol="0">
            <a:spAutoFit/>
          </a:bodyPr>
          <a:lstStyle/>
          <a:p>
            <a:r>
              <a:rPr lang="en-US" sz="3000" b="1">
                <a:latin typeface="Century Gothic" panose="020B0502020202020204" pitchFamily="34" charset="0"/>
              </a:rPr>
              <a:t>Hello!</a:t>
            </a:r>
          </a:p>
          <a:p>
            <a:r>
              <a:rPr lang="en-US" sz="3000" b="1">
                <a:latin typeface="Century Gothic" panose="020B0502020202020204" pitchFamily="34" charset="0"/>
              </a:rPr>
              <a:t>I’m Alexander</a:t>
            </a:r>
          </a:p>
        </p:txBody>
      </p:sp>
      <p:sp>
        <p:nvSpPr>
          <p:cNvPr id="7" name="TextBox 6"/>
          <p:cNvSpPr txBox="1"/>
          <p:nvPr/>
        </p:nvSpPr>
        <p:spPr>
          <a:xfrm flipH="1">
            <a:off x="796627" y="2744926"/>
            <a:ext cx="2696666" cy="1269578"/>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pic>
        <p:nvPicPr>
          <p:cNvPr id="3" name="图片占位符 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solidFill>
            <a:schemeClr val="tx1"/>
          </a:solidFill>
        </p:spPr>
      </p:pic>
    </p:spTree>
    <p:extLst>
      <p:ext uri="{BB962C8B-B14F-4D97-AF65-F5344CB8AC3E}">
        <p14:creationId xmlns:p14="http://schemas.microsoft.com/office/powerpoint/2010/main" val="3319727090"/>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00300" y="0"/>
            <a:ext cx="2171700" cy="51435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vi-VN"/>
          </a:p>
        </p:txBody>
      </p:sp>
      <p:sp>
        <p:nvSpPr>
          <p:cNvPr id="7" name="TextBox 6"/>
          <p:cNvSpPr txBox="1"/>
          <p:nvPr/>
        </p:nvSpPr>
        <p:spPr>
          <a:xfrm flipH="1">
            <a:off x="2843213" y="1602255"/>
            <a:ext cx="1285875" cy="1938992"/>
          </a:xfrm>
          <a:prstGeom prst="rect">
            <a:avLst/>
          </a:prstGeom>
          <a:noFill/>
        </p:spPr>
        <p:txBody>
          <a:bodyPr wrap="square" lIns="0" tIns="0" rIns="0" bIns="0" rtlCol="0">
            <a:spAutoFit/>
          </a:bodyPr>
          <a:lstStyle/>
          <a:p>
            <a:pPr algn="ctr"/>
            <a:r>
              <a:rPr lang="en-US" sz="1800" b="1" i="1">
                <a:solidFill>
                  <a:schemeClr val="bg1"/>
                </a:solidFill>
                <a:latin typeface="Century Gothic" panose="020B0502020202020204" pitchFamily="34" charset="0"/>
              </a:rPr>
              <a:t>“CalyPso is a creative studio</a:t>
            </a:r>
          </a:p>
          <a:p>
            <a:pPr algn="ctr"/>
            <a:r>
              <a:rPr lang="en-US" sz="1800" b="1" i="1">
                <a:solidFill>
                  <a:schemeClr val="bg1"/>
                </a:solidFill>
                <a:latin typeface="Century Gothic" panose="020B0502020202020204" pitchFamily="34" charset="0"/>
              </a:rPr>
              <a:t>that is specialized in digital creation.”</a:t>
            </a:r>
          </a:p>
        </p:txBody>
      </p:sp>
      <p:grpSp>
        <p:nvGrpSpPr>
          <p:cNvPr id="15" name="Group 14"/>
          <p:cNvGrpSpPr/>
          <p:nvPr/>
        </p:nvGrpSpPr>
        <p:grpSpPr>
          <a:xfrm>
            <a:off x="5442440" y="1497150"/>
            <a:ext cx="3701560" cy="2193010"/>
            <a:chOff x="7256587" y="1582273"/>
            <a:chExt cx="4935413" cy="2924013"/>
          </a:xfrm>
        </p:grpSpPr>
        <p:sp>
          <p:nvSpPr>
            <p:cNvPr id="11" name="TextBox 10"/>
            <p:cNvSpPr txBox="1"/>
            <p:nvPr/>
          </p:nvSpPr>
          <p:spPr>
            <a:xfrm>
              <a:off x="8121848" y="1582273"/>
              <a:ext cx="4070152" cy="698302"/>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endParaRPr lang="en-US" sz="5400" b="1">
                <a:solidFill>
                  <a:schemeClr val="bg2">
                    <a:lumMod val="95000"/>
                  </a:schemeClr>
                </a:solidFill>
                <a:latin typeface="Century Gothic" panose="020B0502020202020204" pitchFamily="34" charset="0"/>
              </a:endParaRPr>
            </a:p>
          </p:txBody>
        </p:sp>
        <p:sp>
          <p:nvSpPr>
            <p:cNvPr id="12" name="TextBox 11"/>
            <p:cNvSpPr txBox="1"/>
            <p:nvPr/>
          </p:nvSpPr>
          <p:spPr>
            <a:xfrm>
              <a:off x="7256587" y="1783337"/>
              <a:ext cx="3837590" cy="1231106"/>
            </a:xfrm>
            <a:prstGeom prst="rect">
              <a:avLst/>
            </a:prstGeom>
            <a:noFill/>
          </p:spPr>
          <p:txBody>
            <a:bodyPr wrap="none" lIns="0" tIns="0" rIns="0" bIns="0" rtlCol="0">
              <a:spAutoFit/>
            </a:bodyPr>
            <a:lstStyle/>
            <a:p>
              <a:pPr algn="r"/>
              <a:r>
                <a:rPr lang="en-US" sz="3000" b="1">
                  <a:latin typeface="Century Gothic" panose="020B0502020202020204" pitchFamily="34" charset="0"/>
                </a:rPr>
                <a:t>I’m Matilda</a:t>
              </a:r>
            </a:p>
            <a:p>
              <a:pPr algn="r"/>
              <a:r>
                <a:rPr lang="en-US" sz="3000" b="1">
                  <a:latin typeface="Century Gothic" panose="020B0502020202020204" pitchFamily="34" charset="0"/>
                </a:rPr>
                <a:t>Graphic Design</a:t>
              </a:r>
            </a:p>
          </p:txBody>
        </p:sp>
        <p:sp>
          <p:nvSpPr>
            <p:cNvPr id="13" name="TextBox 12"/>
            <p:cNvSpPr txBox="1"/>
            <p:nvPr/>
          </p:nvSpPr>
          <p:spPr>
            <a:xfrm flipH="1">
              <a:off x="7498623" y="3659901"/>
              <a:ext cx="3595554" cy="846385"/>
            </a:xfrm>
            <a:prstGeom prst="rect">
              <a:avLst/>
            </a:prstGeom>
            <a:noFill/>
          </p:spPr>
          <p:txBody>
            <a:bodyPr wrap="square" lIns="0" tIns="0" rIns="0" bIns="0" rtlCol="0">
              <a:spAutoFit/>
            </a:bodyPr>
            <a:lstStyle/>
            <a:p>
              <a:pPr algn="r">
                <a:lnSpc>
                  <a:spcPct val="125000"/>
                </a:lnSpc>
              </a:pPr>
              <a:r>
                <a:rPr lang="en-US" sz="1100">
                  <a:latin typeface="Calibri" panose="020F0502020204030204" pitchFamily="34" charset="0"/>
                </a:rPr>
                <a:t>Lorem ipsum dolor sit amet, consectetur adipiscing elit, sed do eiusmod tempor incididunt ut labore et dolore magna</a:t>
              </a:r>
            </a:p>
          </p:txBody>
        </p:sp>
      </p:grpSp>
      <p:pic>
        <p:nvPicPr>
          <p:cNvPr id="3" name="图片占位符 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solidFill>
            <a:schemeClr val="tx1">
              <a:lumMod val="85000"/>
              <a:lumOff val="15000"/>
            </a:schemeClr>
          </a:solidFill>
        </p:spPr>
      </p:pic>
    </p:spTree>
    <p:extLst>
      <p:ext uri="{BB962C8B-B14F-4D97-AF65-F5344CB8AC3E}">
        <p14:creationId xmlns:p14="http://schemas.microsoft.com/office/powerpoint/2010/main" val="23638108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3470078" y="2013555"/>
            <a:ext cx="1314449" cy="448021"/>
            <a:chOff x="3921920" y="2684739"/>
            <a:chExt cx="1752598" cy="597361"/>
          </a:xfrm>
        </p:grpSpPr>
        <p:sp>
          <p:nvSpPr>
            <p:cNvPr id="17" name="TextBox 16"/>
            <p:cNvSpPr txBox="1"/>
            <p:nvPr userDrawn="1"/>
          </p:nvSpPr>
          <p:spPr>
            <a:xfrm>
              <a:off x="3921920" y="2684739"/>
              <a:ext cx="1701319" cy="287259"/>
            </a:xfrm>
            <a:prstGeom prst="rect">
              <a:avLst/>
            </a:prstGeom>
            <a:noFill/>
          </p:spPr>
          <p:txBody>
            <a:bodyPr wrap="none" lIns="0" tIns="0" rIns="0" bIns="0" rtlCol="0">
              <a:spAutoFit/>
            </a:bodyPr>
            <a:lstStyle/>
            <a:p>
              <a:pPr algn="l"/>
              <a:r>
                <a:rPr lang="en-US" b="1">
                  <a:latin typeface="Century Gothic" panose="020B0502020202020204" pitchFamily="34" charset="0"/>
                </a:rPr>
                <a:t>MR. Alexander</a:t>
              </a:r>
              <a:endParaRPr lang="en-US" b="1">
                <a:solidFill>
                  <a:schemeClr val="tx2"/>
                </a:solidFill>
                <a:latin typeface="Century Gothic" panose="020B0502020202020204" pitchFamily="34" charset="0"/>
              </a:endParaRPr>
            </a:p>
          </p:txBody>
        </p:sp>
        <p:sp>
          <p:nvSpPr>
            <p:cNvPr id="18" name="TextBox 17"/>
            <p:cNvSpPr txBox="1"/>
            <p:nvPr userDrawn="1"/>
          </p:nvSpPr>
          <p:spPr>
            <a:xfrm flipH="1">
              <a:off x="3921920" y="2999972"/>
              <a:ext cx="1752598" cy="282128"/>
            </a:xfrm>
            <a:prstGeom prst="rect">
              <a:avLst/>
            </a:prstGeom>
            <a:noFill/>
          </p:spPr>
          <p:txBody>
            <a:bodyPr wrap="square" lIns="0" tIns="0" rIns="0" bIns="0" rtlCol="0">
              <a:spAutoFit/>
            </a:bodyPr>
            <a:lstStyle/>
            <a:p>
              <a:pPr algn="l">
                <a:lnSpc>
                  <a:spcPct val="125000"/>
                </a:lnSpc>
              </a:pPr>
              <a:r>
                <a:rPr lang="en-US" sz="1100">
                  <a:latin typeface="Calibri" panose="020F0502020204030204" pitchFamily="34" charset="0"/>
                </a:rPr>
                <a:t>CEO, DESIGN</a:t>
              </a:r>
            </a:p>
          </p:txBody>
        </p:sp>
      </p:grpSp>
      <p:grpSp>
        <p:nvGrpSpPr>
          <p:cNvPr id="19" name="Group 18"/>
          <p:cNvGrpSpPr/>
          <p:nvPr/>
        </p:nvGrpSpPr>
        <p:grpSpPr>
          <a:xfrm>
            <a:off x="3470078" y="4199542"/>
            <a:ext cx="1314449" cy="448021"/>
            <a:chOff x="3921920" y="2684739"/>
            <a:chExt cx="1752598" cy="597361"/>
          </a:xfrm>
        </p:grpSpPr>
        <p:sp>
          <p:nvSpPr>
            <p:cNvPr id="20" name="TextBox 19"/>
            <p:cNvSpPr txBox="1"/>
            <p:nvPr userDrawn="1"/>
          </p:nvSpPr>
          <p:spPr>
            <a:xfrm>
              <a:off x="3921920" y="2684739"/>
              <a:ext cx="1701319" cy="287259"/>
            </a:xfrm>
            <a:prstGeom prst="rect">
              <a:avLst/>
            </a:prstGeom>
            <a:noFill/>
          </p:spPr>
          <p:txBody>
            <a:bodyPr wrap="none" lIns="0" tIns="0" rIns="0" bIns="0" rtlCol="0">
              <a:spAutoFit/>
            </a:bodyPr>
            <a:lstStyle/>
            <a:p>
              <a:pPr algn="l"/>
              <a:r>
                <a:rPr lang="en-US" b="1">
                  <a:latin typeface="Century Gothic" panose="020B0502020202020204" pitchFamily="34" charset="0"/>
                </a:rPr>
                <a:t>MR. Alexander</a:t>
              </a:r>
              <a:endParaRPr lang="en-US" b="1">
                <a:solidFill>
                  <a:schemeClr val="tx2"/>
                </a:solidFill>
                <a:latin typeface="Century Gothic" panose="020B0502020202020204" pitchFamily="34" charset="0"/>
              </a:endParaRPr>
            </a:p>
          </p:txBody>
        </p:sp>
        <p:sp>
          <p:nvSpPr>
            <p:cNvPr id="21" name="TextBox 20"/>
            <p:cNvSpPr txBox="1"/>
            <p:nvPr userDrawn="1"/>
          </p:nvSpPr>
          <p:spPr>
            <a:xfrm flipH="1">
              <a:off x="3921920" y="2999972"/>
              <a:ext cx="1752598" cy="282128"/>
            </a:xfrm>
            <a:prstGeom prst="rect">
              <a:avLst/>
            </a:prstGeom>
            <a:noFill/>
          </p:spPr>
          <p:txBody>
            <a:bodyPr wrap="square" lIns="0" tIns="0" rIns="0" bIns="0" rtlCol="0">
              <a:spAutoFit/>
            </a:bodyPr>
            <a:lstStyle/>
            <a:p>
              <a:pPr algn="l">
                <a:lnSpc>
                  <a:spcPct val="125000"/>
                </a:lnSpc>
              </a:pPr>
              <a:r>
                <a:rPr lang="en-US" sz="1100">
                  <a:latin typeface="Calibri" panose="020F0502020204030204" pitchFamily="34" charset="0"/>
                </a:rPr>
                <a:t>CEO, DESIGN</a:t>
              </a:r>
            </a:p>
          </p:txBody>
        </p:sp>
      </p:grpSp>
      <p:grpSp>
        <p:nvGrpSpPr>
          <p:cNvPr id="23" name="Group 22"/>
          <p:cNvGrpSpPr/>
          <p:nvPr/>
        </p:nvGrpSpPr>
        <p:grpSpPr>
          <a:xfrm>
            <a:off x="5316737" y="2013555"/>
            <a:ext cx="1314449" cy="448021"/>
            <a:chOff x="3921920" y="2684739"/>
            <a:chExt cx="1752598" cy="597361"/>
          </a:xfrm>
        </p:grpSpPr>
        <p:sp>
          <p:nvSpPr>
            <p:cNvPr id="24" name="TextBox 23"/>
            <p:cNvSpPr txBox="1"/>
            <p:nvPr userDrawn="1"/>
          </p:nvSpPr>
          <p:spPr>
            <a:xfrm>
              <a:off x="3921920" y="2684739"/>
              <a:ext cx="1701319" cy="287259"/>
            </a:xfrm>
            <a:prstGeom prst="rect">
              <a:avLst/>
            </a:prstGeom>
            <a:noFill/>
          </p:spPr>
          <p:txBody>
            <a:bodyPr wrap="none" lIns="0" tIns="0" rIns="0" bIns="0" rtlCol="0">
              <a:spAutoFit/>
            </a:bodyPr>
            <a:lstStyle/>
            <a:p>
              <a:pPr algn="l"/>
              <a:r>
                <a:rPr lang="en-US" b="1">
                  <a:latin typeface="Century Gothic" panose="020B0502020202020204" pitchFamily="34" charset="0"/>
                </a:rPr>
                <a:t>MR. Alexander</a:t>
              </a:r>
              <a:endParaRPr lang="en-US" b="1">
                <a:solidFill>
                  <a:schemeClr val="tx2"/>
                </a:solidFill>
                <a:latin typeface="Century Gothic" panose="020B0502020202020204" pitchFamily="34" charset="0"/>
              </a:endParaRPr>
            </a:p>
          </p:txBody>
        </p:sp>
        <p:sp>
          <p:nvSpPr>
            <p:cNvPr id="25" name="TextBox 24"/>
            <p:cNvSpPr txBox="1"/>
            <p:nvPr userDrawn="1"/>
          </p:nvSpPr>
          <p:spPr>
            <a:xfrm flipH="1">
              <a:off x="3921920" y="2999972"/>
              <a:ext cx="1752598" cy="282128"/>
            </a:xfrm>
            <a:prstGeom prst="rect">
              <a:avLst/>
            </a:prstGeom>
            <a:noFill/>
          </p:spPr>
          <p:txBody>
            <a:bodyPr wrap="square" lIns="0" tIns="0" rIns="0" bIns="0" rtlCol="0">
              <a:spAutoFit/>
            </a:bodyPr>
            <a:lstStyle/>
            <a:p>
              <a:pPr algn="l">
                <a:lnSpc>
                  <a:spcPct val="125000"/>
                </a:lnSpc>
              </a:pPr>
              <a:r>
                <a:rPr lang="en-US" sz="1100">
                  <a:latin typeface="Calibri" panose="020F0502020204030204" pitchFamily="34" charset="0"/>
                </a:rPr>
                <a:t>CEO, DESIGN</a:t>
              </a:r>
            </a:p>
          </p:txBody>
        </p:sp>
      </p:grpSp>
      <p:grpSp>
        <p:nvGrpSpPr>
          <p:cNvPr id="26" name="Group 25"/>
          <p:cNvGrpSpPr/>
          <p:nvPr/>
        </p:nvGrpSpPr>
        <p:grpSpPr>
          <a:xfrm>
            <a:off x="5316737" y="4199542"/>
            <a:ext cx="1314449" cy="448021"/>
            <a:chOff x="3921920" y="2684739"/>
            <a:chExt cx="1752598" cy="597361"/>
          </a:xfrm>
        </p:grpSpPr>
        <p:sp>
          <p:nvSpPr>
            <p:cNvPr id="27" name="TextBox 26"/>
            <p:cNvSpPr txBox="1"/>
            <p:nvPr userDrawn="1"/>
          </p:nvSpPr>
          <p:spPr>
            <a:xfrm>
              <a:off x="3921920" y="2684739"/>
              <a:ext cx="1701319" cy="287259"/>
            </a:xfrm>
            <a:prstGeom prst="rect">
              <a:avLst/>
            </a:prstGeom>
            <a:noFill/>
          </p:spPr>
          <p:txBody>
            <a:bodyPr wrap="none" lIns="0" tIns="0" rIns="0" bIns="0" rtlCol="0">
              <a:spAutoFit/>
            </a:bodyPr>
            <a:lstStyle/>
            <a:p>
              <a:pPr algn="l"/>
              <a:r>
                <a:rPr lang="en-US" b="1">
                  <a:latin typeface="Century Gothic" panose="020B0502020202020204" pitchFamily="34" charset="0"/>
                </a:rPr>
                <a:t>MR. Alexander</a:t>
              </a:r>
              <a:endParaRPr lang="en-US" b="1">
                <a:solidFill>
                  <a:schemeClr val="tx2"/>
                </a:solidFill>
                <a:latin typeface="Century Gothic" panose="020B0502020202020204" pitchFamily="34" charset="0"/>
              </a:endParaRPr>
            </a:p>
          </p:txBody>
        </p:sp>
        <p:sp>
          <p:nvSpPr>
            <p:cNvPr id="28" name="TextBox 27"/>
            <p:cNvSpPr txBox="1"/>
            <p:nvPr userDrawn="1"/>
          </p:nvSpPr>
          <p:spPr>
            <a:xfrm flipH="1">
              <a:off x="3921920" y="2999972"/>
              <a:ext cx="1752598" cy="282128"/>
            </a:xfrm>
            <a:prstGeom prst="rect">
              <a:avLst/>
            </a:prstGeom>
            <a:noFill/>
          </p:spPr>
          <p:txBody>
            <a:bodyPr wrap="square" lIns="0" tIns="0" rIns="0" bIns="0" rtlCol="0">
              <a:spAutoFit/>
            </a:bodyPr>
            <a:lstStyle/>
            <a:p>
              <a:pPr algn="l">
                <a:lnSpc>
                  <a:spcPct val="125000"/>
                </a:lnSpc>
              </a:pPr>
              <a:r>
                <a:rPr lang="en-US" sz="1100">
                  <a:latin typeface="Calibri" panose="020F0502020204030204" pitchFamily="34" charset="0"/>
                </a:rPr>
                <a:t>CEO, DESIGN</a:t>
              </a:r>
            </a:p>
          </p:txBody>
        </p:sp>
      </p:grpSp>
      <p:grpSp>
        <p:nvGrpSpPr>
          <p:cNvPr id="29" name="Group 28"/>
          <p:cNvGrpSpPr/>
          <p:nvPr/>
        </p:nvGrpSpPr>
        <p:grpSpPr>
          <a:xfrm>
            <a:off x="7179469" y="2013555"/>
            <a:ext cx="1314449" cy="448021"/>
            <a:chOff x="3921920" y="2684739"/>
            <a:chExt cx="1752598" cy="597361"/>
          </a:xfrm>
        </p:grpSpPr>
        <p:sp>
          <p:nvSpPr>
            <p:cNvPr id="30" name="TextBox 29"/>
            <p:cNvSpPr txBox="1"/>
            <p:nvPr userDrawn="1"/>
          </p:nvSpPr>
          <p:spPr>
            <a:xfrm>
              <a:off x="3921920" y="2684739"/>
              <a:ext cx="1701319" cy="287259"/>
            </a:xfrm>
            <a:prstGeom prst="rect">
              <a:avLst/>
            </a:prstGeom>
            <a:noFill/>
          </p:spPr>
          <p:txBody>
            <a:bodyPr wrap="none" lIns="0" tIns="0" rIns="0" bIns="0" rtlCol="0">
              <a:spAutoFit/>
            </a:bodyPr>
            <a:lstStyle/>
            <a:p>
              <a:pPr algn="l"/>
              <a:r>
                <a:rPr lang="en-US" b="1">
                  <a:latin typeface="Century Gothic" panose="020B0502020202020204" pitchFamily="34" charset="0"/>
                </a:rPr>
                <a:t>MR. Alexander</a:t>
              </a:r>
              <a:endParaRPr lang="en-US" b="1">
                <a:solidFill>
                  <a:schemeClr val="tx2"/>
                </a:solidFill>
                <a:latin typeface="Century Gothic" panose="020B0502020202020204" pitchFamily="34" charset="0"/>
              </a:endParaRPr>
            </a:p>
          </p:txBody>
        </p:sp>
        <p:sp>
          <p:nvSpPr>
            <p:cNvPr id="31" name="TextBox 30"/>
            <p:cNvSpPr txBox="1"/>
            <p:nvPr userDrawn="1"/>
          </p:nvSpPr>
          <p:spPr>
            <a:xfrm flipH="1">
              <a:off x="3921920" y="2999972"/>
              <a:ext cx="1752598" cy="282128"/>
            </a:xfrm>
            <a:prstGeom prst="rect">
              <a:avLst/>
            </a:prstGeom>
            <a:noFill/>
          </p:spPr>
          <p:txBody>
            <a:bodyPr wrap="square" lIns="0" tIns="0" rIns="0" bIns="0" rtlCol="0">
              <a:spAutoFit/>
            </a:bodyPr>
            <a:lstStyle/>
            <a:p>
              <a:pPr algn="l">
                <a:lnSpc>
                  <a:spcPct val="125000"/>
                </a:lnSpc>
              </a:pPr>
              <a:r>
                <a:rPr lang="en-US" sz="1100">
                  <a:latin typeface="Calibri" panose="020F0502020204030204" pitchFamily="34" charset="0"/>
                </a:rPr>
                <a:t>CEO, DESIGN</a:t>
              </a:r>
            </a:p>
          </p:txBody>
        </p:sp>
      </p:grpSp>
      <p:grpSp>
        <p:nvGrpSpPr>
          <p:cNvPr id="32" name="Group 31"/>
          <p:cNvGrpSpPr/>
          <p:nvPr/>
        </p:nvGrpSpPr>
        <p:grpSpPr>
          <a:xfrm>
            <a:off x="7179469" y="4199542"/>
            <a:ext cx="1314449" cy="448021"/>
            <a:chOff x="3921920" y="2684739"/>
            <a:chExt cx="1752598" cy="597361"/>
          </a:xfrm>
        </p:grpSpPr>
        <p:sp>
          <p:nvSpPr>
            <p:cNvPr id="33" name="TextBox 32"/>
            <p:cNvSpPr txBox="1"/>
            <p:nvPr userDrawn="1"/>
          </p:nvSpPr>
          <p:spPr>
            <a:xfrm>
              <a:off x="3921920" y="2684739"/>
              <a:ext cx="1701319" cy="287259"/>
            </a:xfrm>
            <a:prstGeom prst="rect">
              <a:avLst/>
            </a:prstGeom>
            <a:noFill/>
          </p:spPr>
          <p:txBody>
            <a:bodyPr wrap="none" lIns="0" tIns="0" rIns="0" bIns="0" rtlCol="0">
              <a:spAutoFit/>
            </a:bodyPr>
            <a:lstStyle/>
            <a:p>
              <a:pPr algn="l"/>
              <a:r>
                <a:rPr lang="en-US" b="1">
                  <a:latin typeface="Century Gothic" panose="020B0502020202020204" pitchFamily="34" charset="0"/>
                </a:rPr>
                <a:t>MR. Alexander</a:t>
              </a:r>
              <a:endParaRPr lang="en-US" b="1">
                <a:solidFill>
                  <a:schemeClr val="tx2"/>
                </a:solidFill>
                <a:latin typeface="Century Gothic" panose="020B0502020202020204" pitchFamily="34" charset="0"/>
              </a:endParaRPr>
            </a:p>
          </p:txBody>
        </p:sp>
        <p:sp>
          <p:nvSpPr>
            <p:cNvPr id="34" name="TextBox 33"/>
            <p:cNvSpPr txBox="1"/>
            <p:nvPr userDrawn="1"/>
          </p:nvSpPr>
          <p:spPr>
            <a:xfrm flipH="1">
              <a:off x="3921920" y="2999972"/>
              <a:ext cx="1752598" cy="282128"/>
            </a:xfrm>
            <a:prstGeom prst="rect">
              <a:avLst/>
            </a:prstGeom>
            <a:noFill/>
          </p:spPr>
          <p:txBody>
            <a:bodyPr wrap="square" lIns="0" tIns="0" rIns="0" bIns="0" rtlCol="0">
              <a:spAutoFit/>
            </a:bodyPr>
            <a:lstStyle/>
            <a:p>
              <a:pPr algn="l">
                <a:lnSpc>
                  <a:spcPct val="125000"/>
                </a:lnSpc>
              </a:pPr>
              <a:r>
                <a:rPr lang="en-US" sz="1100">
                  <a:latin typeface="Calibri" panose="020F0502020204030204" pitchFamily="34" charset="0"/>
                </a:rPr>
                <a:t>CEO, DESIGN</a:t>
              </a:r>
            </a:p>
          </p:txBody>
        </p:sp>
      </p:grpSp>
      <p:grpSp>
        <p:nvGrpSpPr>
          <p:cNvPr id="39" name="Group 38"/>
          <p:cNvGrpSpPr/>
          <p:nvPr/>
        </p:nvGrpSpPr>
        <p:grpSpPr>
          <a:xfrm>
            <a:off x="0" y="1388683"/>
            <a:ext cx="3052614" cy="2404607"/>
            <a:chOff x="0" y="1986230"/>
            <a:chExt cx="4070152" cy="3206142"/>
          </a:xfrm>
        </p:grpSpPr>
        <p:sp>
          <p:nvSpPr>
            <p:cNvPr id="35" name="TextBox 34"/>
            <p:cNvSpPr txBox="1"/>
            <p:nvPr/>
          </p:nvSpPr>
          <p:spPr>
            <a:xfrm>
              <a:off x="0" y="1986230"/>
              <a:ext cx="4070152" cy="698302"/>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6" name="TextBox 35"/>
            <p:cNvSpPr txBox="1"/>
            <p:nvPr/>
          </p:nvSpPr>
          <p:spPr>
            <a:xfrm>
              <a:off x="1062171" y="2187294"/>
              <a:ext cx="2410916" cy="1231106"/>
            </a:xfrm>
            <a:prstGeom prst="rect">
              <a:avLst/>
            </a:prstGeom>
            <a:noFill/>
          </p:spPr>
          <p:txBody>
            <a:bodyPr wrap="none" lIns="0" tIns="0" rIns="0" bIns="0" rtlCol="0">
              <a:spAutoFit/>
            </a:bodyPr>
            <a:lstStyle/>
            <a:p>
              <a:r>
                <a:rPr lang="en-US" sz="3000" b="1">
                  <a:latin typeface="Century Gothic" panose="020B0502020202020204" pitchFamily="34" charset="0"/>
                </a:rPr>
                <a:t>Our Team</a:t>
              </a:r>
            </a:p>
            <a:p>
              <a:r>
                <a:rPr lang="en-US" sz="3000" b="1">
                  <a:latin typeface="Century Gothic" panose="020B0502020202020204" pitchFamily="34" charset="0"/>
                </a:rPr>
                <a:t>Membes</a:t>
              </a:r>
            </a:p>
          </p:txBody>
        </p:sp>
        <p:sp>
          <p:nvSpPr>
            <p:cNvPr id="37" name="TextBox 36"/>
            <p:cNvSpPr txBox="1"/>
            <p:nvPr/>
          </p:nvSpPr>
          <p:spPr>
            <a:xfrm flipH="1">
              <a:off x="1062171" y="4063858"/>
              <a:ext cx="2871655" cy="1128514"/>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t>
              </a:r>
              <a:r>
                <a:rPr lang="en-US" sz="1100" b="1" i="1">
                  <a:latin typeface="Century Gothic" panose="020B0502020202020204" pitchFamily="34" charset="0"/>
                </a:rPr>
                <a:t>.</a:t>
              </a:r>
            </a:p>
          </p:txBody>
        </p:sp>
      </p:grpSp>
      <p:pic>
        <p:nvPicPr>
          <p:cNvPr id="8" name="图片占位符 7"/>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t="105" b="105"/>
          <a:stretch>
            <a:fillRect/>
          </a:stretch>
        </p:blipFill>
        <p:spPr>
          <a:solidFill>
            <a:schemeClr val="tx1"/>
          </a:solidFill>
        </p:spPr>
      </p:pic>
      <p:pic>
        <p:nvPicPr>
          <p:cNvPr id="22" name="图片占位符 21"/>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t="105" b="105"/>
          <a:stretch>
            <a:fillRect/>
          </a:stretch>
        </p:blipFill>
        <p:spPr/>
      </p:pic>
      <p:pic>
        <p:nvPicPr>
          <p:cNvPr id="11" name="图片占位符 10"/>
          <p:cNvPicPr>
            <a:picLocks noGrp="1" noChangeAspect="1"/>
          </p:cNvPicPr>
          <p:nvPr>
            <p:ph type="pic" sz="quarter" idx="12"/>
          </p:nvPr>
        </p:nvPicPr>
        <p:blipFill>
          <a:blip r:embed="rId4" cstate="email">
            <a:extLst>
              <a:ext uri="{28A0092B-C50C-407E-A947-70E740481C1C}">
                <a14:useLocalDpi xmlns:a14="http://schemas.microsoft.com/office/drawing/2010/main"/>
              </a:ext>
            </a:extLst>
          </a:blip>
          <a:srcRect t="49" b="49"/>
          <a:stretch>
            <a:fillRect/>
          </a:stretch>
        </p:blipFill>
        <p:spPr>
          <a:solidFill>
            <a:schemeClr val="tx1"/>
          </a:solidFill>
        </p:spPr>
      </p:pic>
      <p:pic>
        <p:nvPicPr>
          <p:cNvPr id="12" name="图片占位符 11"/>
          <p:cNvPicPr>
            <a:picLocks noGrp="1" noChangeAspect="1"/>
          </p:cNvPicPr>
          <p:nvPr>
            <p:ph type="pic" sz="quarter" idx="13"/>
          </p:nvPr>
        </p:nvPicPr>
        <p:blipFill>
          <a:blip r:embed="rId5" cstate="email">
            <a:extLst>
              <a:ext uri="{28A0092B-C50C-407E-A947-70E740481C1C}">
                <a14:useLocalDpi xmlns:a14="http://schemas.microsoft.com/office/drawing/2010/main"/>
              </a:ext>
            </a:extLst>
          </a:blip>
          <a:srcRect l="218" r="218"/>
          <a:stretch>
            <a:fillRect/>
          </a:stretch>
        </p:blipFill>
        <p:spPr>
          <a:solidFill>
            <a:schemeClr val="tx1"/>
          </a:solidFill>
        </p:spPr>
      </p:pic>
      <p:pic>
        <p:nvPicPr>
          <p:cNvPr id="13" name="图片占位符 12"/>
          <p:cNvPicPr>
            <a:picLocks noGrp="1" noChangeAspect="1"/>
          </p:cNvPicPr>
          <p:nvPr>
            <p:ph type="pic" sz="quarter" idx="14"/>
          </p:nvPr>
        </p:nvPicPr>
        <p:blipFill>
          <a:blip r:embed="rId6" cstate="email">
            <a:extLst>
              <a:ext uri="{28A0092B-C50C-407E-A947-70E740481C1C}">
                <a14:useLocalDpi xmlns:a14="http://schemas.microsoft.com/office/drawing/2010/main"/>
              </a:ext>
            </a:extLst>
          </a:blip>
          <a:srcRect t="105" b="105"/>
          <a:stretch>
            <a:fillRect/>
          </a:stretch>
        </p:blipFill>
        <p:spPr>
          <a:solidFill>
            <a:schemeClr val="tx1"/>
          </a:solidFill>
        </p:spPr>
      </p:pic>
      <p:pic>
        <p:nvPicPr>
          <p:cNvPr id="14" name="图片占位符 13"/>
          <p:cNvPicPr>
            <a:picLocks noGrp="1" noChangeAspect="1"/>
          </p:cNvPicPr>
          <p:nvPr>
            <p:ph type="pic" sz="quarter" idx="15"/>
          </p:nvPr>
        </p:nvPicPr>
        <p:blipFill>
          <a:blip r:embed="rId7" cstate="email">
            <a:extLst>
              <a:ext uri="{28A0092B-C50C-407E-A947-70E740481C1C}">
                <a14:useLocalDpi xmlns:a14="http://schemas.microsoft.com/office/drawing/2010/main"/>
              </a:ext>
            </a:extLst>
          </a:blip>
          <a:srcRect t="49" b="49"/>
          <a:stretch>
            <a:fillRect/>
          </a:stretch>
        </p:blipFill>
        <p:spPr>
          <a:solidFill>
            <a:schemeClr val="tx1"/>
          </a:solidFill>
        </p:spPr>
      </p:pic>
    </p:spTree>
    <p:extLst>
      <p:ext uri="{BB962C8B-B14F-4D97-AF65-F5344CB8AC3E}">
        <p14:creationId xmlns:p14="http://schemas.microsoft.com/office/powerpoint/2010/main" val="4856154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092994" y="2013555"/>
            <a:ext cx="1314449" cy="448021"/>
            <a:chOff x="3921920" y="2684739"/>
            <a:chExt cx="1752598" cy="597361"/>
          </a:xfrm>
        </p:grpSpPr>
        <p:sp>
          <p:nvSpPr>
            <p:cNvPr id="11" name="TextBox 10"/>
            <p:cNvSpPr txBox="1"/>
            <p:nvPr userDrawn="1"/>
          </p:nvSpPr>
          <p:spPr>
            <a:xfrm>
              <a:off x="3921920" y="2684739"/>
              <a:ext cx="1701319" cy="287259"/>
            </a:xfrm>
            <a:prstGeom prst="rect">
              <a:avLst/>
            </a:prstGeom>
            <a:noFill/>
          </p:spPr>
          <p:txBody>
            <a:bodyPr wrap="none" lIns="0" tIns="0" rIns="0" bIns="0" rtlCol="0">
              <a:spAutoFit/>
            </a:bodyPr>
            <a:lstStyle/>
            <a:p>
              <a:pPr algn="l"/>
              <a:r>
                <a:rPr lang="en-US" b="1">
                  <a:latin typeface="Century Gothic" panose="020B0502020202020204" pitchFamily="34" charset="0"/>
                </a:rPr>
                <a:t>MR. Alexander</a:t>
              </a:r>
              <a:endParaRPr lang="en-US" b="1">
                <a:solidFill>
                  <a:schemeClr val="tx2"/>
                </a:solidFill>
                <a:latin typeface="Century Gothic" panose="020B0502020202020204" pitchFamily="34" charset="0"/>
              </a:endParaRPr>
            </a:p>
          </p:txBody>
        </p:sp>
        <p:sp>
          <p:nvSpPr>
            <p:cNvPr id="12" name="TextBox 11"/>
            <p:cNvSpPr txBox="1"/>
            <p:nvPr userDrawn="1"/>
          </p:nvSpPr>
          <p:spPr>
            <a:xfrm flipH="1">
              <a:off x="3921920" y="2999972"/>
              <a:ext cx="1752598" cy="282128"/>
            </a:xfrm>
            <a:prstGeom prst="rect">
              <a:avLst/>
            </a:prstGeom>
            <a:noFill/>
          </p:spPr>
          <p:txBody>
            <a:bodyPr wrap="square" lIns="0" tIns="0" rIns="0" bIns="0" rtlCol="0">
              <a:spAutoFit/>
            </a:bodyPr>
            <a:lstStyle/>
            <a:p>
              <a:pPr algn="l">
                <a:lnSpc>
                  <a:spcPct val="125000"/>
                </a:lnSpc>
              </a:pPr>
              <a:r>
                <a:rPr lang="en-US" sz="1100">
                  <a:latin typeface="Calibri" panose="020F0502020204030204" pitchFamily="34" charset="0"/>
                </a:rPr>
                <a:t>CEO, DESIGN</a:t>
              </a:r>
            </a:p>
          </p:txBody>
        </p:sp>
      </p:grpSp>
      <p:grpSp>
        <p:nvGrpSpPr>
          <p:cNvPr id="13" name="Group 12"/>
          <p:cNvGrpSpPr/>
          <p:nvPr/>
        </p:nvGrpSpPr>
        <p:grpSpPr>
          <a:xfrm>
            <a:off x="1092994" y="4199542"/>
            <a:ext cx="1314449" cy="448021"/>
            <a:chOff x="3921920" y="2684739"/>
            <a:chExt cx="1752598" cy="597361"/>
          </a:xfrm>
        </p:grpSpPr>
        <p:sp>
          <p:nvSpPr>
            <p:cNvPr id="14" name="TextBox 13"/>
            <p:cNvSpPr txBox="1"/>
            <p:nvPr userDrawn="1"/>
          </p:nvSpPr>
          <p:spPr>
            <a:xfrm>
              <a:off x="3921920" y="2684739"/>
              <a:ext cx="1701319" cy="287259"/>
            </a:xfrm>
            <a:prstGeom prst="rect">
              <a:avLst/>
            </a:prstGeom>
            <a:noFill/>
          </p:spPr>
          <p:txBody>
            <a:bodyPr wrap="none" lIns="0" tIns="0" rIns="0" bIns="0" rtlCol="0">
              <a:spAutoFit/>
            </a:bodyPr>
            <a:lstStyle/>
            <a:p>
              <a:pPr algn="l"/>
              <a:r>
                <a:rPr lang="en-US" b="1">
                  <a:latin typeface="Century Gothic" panose="020B0502020202020204" pitchFamily="34" charset="0"/>
                </a:rPr>
                <a:t>MR. Alexander</a:t>
              </a:r>
              <a:endParaRPr lang="en-US" b="1">
                <a:solidFill>
                  <a:schemeClr val="tx2"/>
                </a:solidFill>
                <a:latin typeface="Century Gothic" panose="020B0502020202020204" pitchFamily="34" charset="0"/>
              </a:endParaRPr>
            </a:p>
          </p:txBody>
        </p:sp>
        <p:sp>
          <p:nvSpPr>
            <p:cNvPr id="15" name="TextBox 14"/>
            <p:cNvSpPr txBox="1"/>
            <p:nvPr userDrawn="1"/>
          </p:nvSpPr>
          <p:spPr>
            <a:xfrm flipH="1">
              <a:off x="3921920" y="2999972"/>
              <a:ext cx="1752598" cy="282128"/>
            </a:xfrm>
            <a:prstGeom prst="rect">
              <a:avLst/>
            </a:prstGeom>
            <a:noFill/>
          </p:spPr>
          <p:txBody>
            <a:bodyPr wrap="square" lIns="0" tIns="0" rIns="0" bIns="0" rtlCol="0">
              <a:spAutoFit/>
            </a:bodyPr>
            <a:lstStyle/>
            <a:p>
              <a:pPr algn="l">
                <a:lnSpc>
                  <a:spcPct val="125000"/>
                </a:lnSpc>
              </a:pPr>
              <a:r>
                <a:rPr lang="en-US" sz="1100">
                  <a:latin typeface="Calibri" panose="020F0502020204030204" pitchFamily="34" charset="0"/>
                </a:rPr>
                <a:t>CEO, DESIGN</a:t>
              </a:r>
            </a:p>
          </p:txBody>
        </p:sp>
      </p:grpSp>
      <p:grpSp>
        <p:nvGrpSpPr>
          <p:cNvPr id="16" name="Group 15"/>
          <p:cNvGrpSpPr/>
          <p:nvPr/>
        </p:nvGrpSpPr>
        <p:grpSpPr>
          <a:xfrm>
            <a:off x="2939653" y="2013555"/>
            <a:ext cx="1314449" cy="448021"/>
            <a:chOff x="3921920" y="2684739"/>
            <a:chExt cx="1752598" cy="597361"/>
          </a:xfrm>
        </p:grpSpPr>
        <p:sp>
          <p:nvSpPr>
            <p:cNvPr id="17" name="TextBox 16"/>
            <p:cNvSpPr txBox="1"/>
            <p:nvPr userDrawn="1"/>
          </p:nvSpPr>
          <p:spPr>
            <a:xfrm>
              <a:off x="3921920" y="2684739"/>
              <a:ext cx="1701319" cy="287259"/>
            </a:xfrm>
            <a:prstGeom prst="rect">
              <a:avLst/>
            </a:prstGeom>
            <a:noFill/>
          </p:spPr>
          <p:txBody>
            <a:bodyPr wrap="none" lIns="0" tIns="0" rIns="0" bIns="0" rtlCol="0">
              <a:spAutoFit/>
            </a:bodyPr>
            <a:lstStyle/>
            <a:p>
              <a:pPr algn="l"/>
              <a:r>
                <a:rPr lang="en-US" b="1">
                  <a:latin typeface="Century Gothic" panose="020B0502020202020204" pitchFamily="34" charset="0"/>
                </a:rPr>
                <a:t>MR. Alexander</a:t>
              </a:r>
              <a:endParaRPr lang="en-US" b="1">
                <a:solidFill>
                  <a:schemeClr val="tx2"/>
                </a:solidFill>
                <a:latin typeface="Century Gothic" panose="020B0502020202020204" pitchFamily="34" charset="0"/>
              </a:endParaRPr>
            </a:p>
          </p:txBody>
        </p:sp>
        <p:sp>
          <p:nvSpPr>
            <p:cNvPr id="18" name="TextBox 17"/>
            <p:cNvSpPr txBox="1"/>
            <p:nvPr userDrawn="1"/>
          </p:nvSpPr>
          <p:spPr>
            <a:xfrm flipH="1">
              <a:off x="3921920" y="2999972"/>
              <a:ext cx="1752598" cy="282128"/>
            </a:xfrm>
            <a:prstGeom prst="rect">
              <a:avLst/>
            </a:prstGeom>
            <a:noFill/>
          </p:spPr>
          <p:txBody>
            <a:bodyPr wrap="square" lIns="0" tIns="0" rIns="0" bIns="0" rtlCol="0">
              <a:spAutoFit/>
            </a:bodyPr>
            <a:lstStyle/>
            <a:p>
              <a:pPr algn="l">
                <a:lnSpc>
                  <a:spcPct val="125000"/>
                </a:lnSpc>
              </a:pPr>
              <a:r>
                <a:rPr lang="en-US" sz="1100">
                  <a:latin typeface="Calibri" panose="020F0502020204030204" pitchFamily="34" charset="0"/>
                </a:rPr>
                <a:t>CEO, DESIGN</a:t>
              </a:r>
            </a:p>
          </p:txBody>
        </p:sp>
      </p:grpSp>
      <p:grpSp>
        <p:nvGrpSpPr>
          <p:cNvPr id="19" name="Group 18"/>
          <p:cNvGrpSpPr/>
          <p:nvPr/>
        </p:nvGrpSpPr>
        <p:grpSpPr>
          <a:xfrm>
            <a:off x="2939653" y="4199542"/>
            <a:ext cx="1314449" cy="448021"/>
            <a:chOff x="3921920" y="2684739"/>
            <a:chExt cx="1752598" cy="597361"/>
          </a:xfrm>
        </p:grpSpPr>
        <p:sp>
          <p:nvSpPr>
            <p:cNvPr id="20" name="TextBox 19"/>
            <p:cNvSpPr txBox="1"/>
            <p:nvPr userDrawn="1"/>
          </p:nvSpPr>
          <p:spPr>
            <a:xfrm>
              <a:off x="3921920" y="2684739"/>
              <a:ext cx="1701319" cy="287259"/>
            </a:xfrm>
            <a:prstGeom prst="rect">
              <a:avLst/>
            </a:prstGeom>
            <a:noFill/>
          </p:spPr>
          <p:txBody>
            <a:bodyPr wrap="none" lIns="0" tIns="0" rIns="0" bIns="0" rtlCol="0">
              <a:spAutoFit/>
            </a:bodyPr>
            <a:lstStyle/>
            <a:p>
              <a:pPr algn="l"/>
              <a:r>
                <a:rPr lang="en-US" b="1">
                  <a:latin typeface="Century Gothic" panose="020B0502020202020204" pitchFamily="34" charset="0"/>
                </a:rPr>
                <a:t>MR. Alexander</a:t>
              </a:r>
              <a:endParaRPr lang="en-US" b="1">
                <a:solidFill>
                  <a:schemeClr val="tx2"/>
                </a:solidFill>
                <a:latin typeface="Century Gothic" panose="020B0502020202020204" pitchFamily="34" charset="0"/>
              </a:endParaRPr>
            </a:p>
          </p:txBody>
        </p:sp>
        <p:sp>
          <p:nvSpPr>
            <p:cNvPr id="21" name="TextBox 20"/>
            <p:cNvSpPr txBox="1"/>
            <p:nvPr userDrawn="1"/>
          </p:nvSpPr>
          <p:spPr>
            <a:xfrm flipH="1">
              <a:off x="3921920" y="2999972"/>
              <a:ext cx="1752598" cy="282128"/>
            </a:xfrm>
            <a:prstGeom prst="rect">
              <a:avLst/>
            </a:prstGeom>
            <a:noFill/>
          </p:spPr>
          <p:txBody>
            <a:bodyPr wrap="square" lIns="0" tIns="0" rIns="0" bIns="0" rtlCol="0">
              <a:spAutoFit/>
            </a:bodyPr>
            <a:lstStyle/>
            <a:p>
              <a:pPr algn="l">
                <a:lnSpc>
                  <a:spcPct val="125000"/>
                </a:lnSpc>
              </a:pPr>
              <a:r>
                <a:rPr lang="en-US" sz="1100">
                  <a:latin typeface="Calibri" panose="020F0502020204030204" pitchFamily="34" charset="0"/>
                </a:rPr>
                <a:t>CEO, DESIGN</a:t>
              </a:r>
            </a:p>
          </p:txBody>
        </p:sp>
      </p:grpSp>
      <p:grpSp>
        <p:nvGrpSpPr>
          <p:cNvPr id="22" name="Group 21"/>
          <p:cNvGrpSpPr/>
          <p:nvPr/>
        </p:nvGrpSpPr>
        <p:grpSpPr>
          <a:xfrm>
            <a:off x="4802384" y="2013555"/>
            <a:ext cx="1314449" cy="448021"/>
            <a:chOff x="3921920" y="2684739"/>
            <a:chExt cx="1752598" cy="597361"/>
          </a:xfrm>
        </p:grpSpPr>
        <p:sp>
          <p:nvSpPr>
            <p:cNvPr id="23" name="TextBox 22"/>
            <p:cNvSpPr txBox="1"/>
            <p:nvPr userDrawn="1"/>
          </p:nvSpPr>
          <p:spPr>
            <a:xfrm>
              <a:off x="3921920" y="2684739"/>
              <a:ext cx="1701319" cy="287259"/>
            </a:xfrm>
            <a:prstGeom prst="rect">
              <a:avLst/>
            </a:prstGeom>
            <a:noFill/>
          </p:spPr>
          <p:txBody>
            <a:bodyPr wrap="none" lIns="0" tIns="0" rIns="0" bIns="0" rtlCol="0">
              <a:spAutoFit/>
            </a:bodyPr>
            <a:lstStyle/>
            <a:p>
              <a:pPr algn="l"/>
              <a:r>
                <a:rPr lang="en-US" b="1">
                  <a:latin typeface="Century Gothic" panose="020B0502020202020204" pitchFamily="34" charset="0"/>
                </a:rPr>
                <a:t>MR. Alexander</a:t>
              </a:r>
              <a:endParaRPr lang="en-US" b="1">
                <a:solidFill>
                  <a:schemeClr val="tx2"/>
                </a:solidFill>
                <a:latin typeface="Century Gothic" panose="020B0502020202020204" pitchFamily="34" charset="0"/>
              </a:endParaRPr>
            </a:p>
          </p:txBody>
        </p:sp>
        <p:sp>
          <p:nvSpPr>
            <p:cNvPr id="24" name="TextBox 23"/>
            <p:cNvSpPr txBox="1"/>
            <p:nvPr userDrawn="1"/>
          </p:nvSpPr>
          <p:spPr>
            <a:xfrm flipH="1">
              <a:off x="3921920" y="2999972"/>
              <a:ext cx="1752598" cy="282128"/>
            </a:xfrm>
            <a:prstGeom prst="rect">
              <a:avLst/>
            </a:prstGeom>
            <a:noFill/>
          </p:spPr>
          <p:txBody>
            <a:bodyPr wrap="square" lIns="0" tIns="0" rIns="0" bIns="0" rtlCol="0">
              <a:spAutoFit/>
            </a:bodyPr>
            <a:lstStyle/>
            <a:p>
              <a:pPr algn="l">
                <a:lnSpc>
                  <a:spcPct val="125000"/>
                </a:lnSpc>
              </a:pPr>
              <a:r>
                <a:rPr lang="en-US" sz="1100">
                  <a:latin typeface="Calibri" panose="020F0502020204030204" pitchFamily="34" charset="0"/>
                </a:rPr>
                <a:t>CEO, DESIGN</a:t>
              </a:r>
            </a:p>
          </p:txBody>
        </p:sp>
      </p:grpSp>
      <p:grpSp>
        <p:nvGrpSpPr>
          <p:cNvPr id="25" name="Group 24"/>
          <p:cNvGrpSpPr/>
          <p:nvPr/>
        </p:nvGrpSpPr>
        <p:grpSpPr>
          <a:xfrm>
            <a:off x="4802384" y="4199542"/>
            <a:ext cx="1314449" cy="448021"/>
            <a:chOff x="3921920" y="2684739"/>
            <a:chExt cx="1752598" cy="597361"/>
          </a:xfrm>
        </p:grpSpPr>
        <p:sp>
          <p:nvSpPr>
            <p:cNvPr id="26" name="TextBox 25"/>
            <p:cNvSpPr txBox="1"/>
            <p:nvPr userDrawn="1"/>
          </p:nvSpPr>
          <p:spPr>
            <a:xfrm>
              <a:off x="3921920" y="2684739"/>
              <a:ext cx="1701319" cy="287259"/>
            </a:xfrm>
            <a:prstGeom prst="rect">
              <a:avLst/>
            </a:prstGeom>
            <a:noFill/>
          </p:spPr>
          <p:txBody>
            <a:bodyPr wrap="none" lIns="0" tIns="0" rIns="0" bIns="0" rtlCol="0">
              <a:spAutoFit/>
            </a:bodyPr>
            <a:lstStyle/>
            <a:p>
              <a:pPr algn="l"/>
              <a:r>
                <a:rPr lang="en-US" b="1">
                  <a:latin typeface="Century Gothic" panose="020B0502020202020204" pitchFamily="34" charset="0"/>
                </a:rPr>
                <a:t>MR. Alexander</a:t>
              </a:r>
              <a:endParaRPr lang="en-US" b="1">
                <a:solidFill>
                  <a:schemeClr val="tx2"/>
                </a:solidFill>
                <a:latin typeface="Century Gothic" panose="020B0502020202020204" pitchFamily="34" charset="0"/>
              </a:endParaRPr>
            </a:p>
          </p:txBody>
        </p:sp>
        <p:sp>
          <p:nvSpPr>
            <p:cNvPr id="27" name="TextBox 26"/>
            <p:cNvSpPr txBox="1"/>
            <p:nvPr userDrawn="1"/>
          </p:nvSpPr>
          <p:spPr>
            <a:xfrm flipH="1">
              <a:off x="3921920" y="2999972"/>
              <a:ext cx="1752598" cy="282128"/>
            </a:xfrm>
            <a:prstGeom prst="rect">
              <a:avLst/>
            </a:prstGeom>
            <a:noFill/>
          </p:spPr>
          <p:txBody>
            <a:bodyPr wrap="square" lIns="0" tIns="0" rIns="0" bIns="0" rtlCol="0">
              <a:spAutoFit/>
            </a:bodyPr>
            <a:lstStyle/>
            <a:p>
              <a:pPr algn="l">
                <a:lnSpc>
                  <a:spcPct val="125000"/>
                </a:lnSpc>
              </a:pPr>
              <a:r>
                <a:rPr lang="en-US" sz="1100">
                  <a:latin typeface="Calibri" panose="020F0502020204030204" pitchFamily="34" charset="0"/>
                </a:rPr>
                <a:t>CEO, DESIGN</a:t>
              </a:r>
            </a:p>
          </p:txBody>
        </p:sp>
      </p:grpSp>
      <p:grpSp>
        <p:nvGrpSpPr>
          <p:cNvPr id="28" name="Group 27"/>
          <p:cNvGrpSpPr/>
          <p:nvPr/>
        </p:nvGrpSpPr>
        <p:grpSpPr>
          <a:xfrm>
            <a:off x="6632972" y="2013555"/>
            <a:ext cx="1314449" cy="448021"/>
            <a:chOff x="3921920" y="2684739"/>
            <a:chExt cx="1752598" cy="597361"/>
          </a:xfrm>
        </p:grpSpPr>
        <p:sp>
          <p:nvSpPr>
            <p:cNvPr id="29" name="TextBox 28"/>
            <p:cNvSpPr txBox="1"/>
            <p:nvPr userDrawn="1"/>
          </p:nvSpPr>
          <p:spPr>
            <a:xfrm>
              <a:off x="3921920" y="2684739"/>
              <a:ext cx="1701319" cy="287259"/>
            </a:xfrm>
            <a:prstGeom prst="rect">
              <a:avLst/>
            </a:prstGeom>
            <a:noFill/>
          </p:spPr>
          <p:txBody>
            <a:bodyPr wrap="none" lIns="0" tIns="0" rIns="0" bIns="0" rtlCol="0">
              <a:spAutoFit/>
            </a:bodyPr>
            <a:lstStyle/>
            <a:p>
              <a:pPr algn="l"/>
              <a:r>
                <a:rPr lang="en-US" b="1">
                  <a:latin typeface="Century Gothic" panose="020B0502020202020204" pitchFamily="34" charset="0"/>
                </a:rPr>
                <a:t>MR. Alexander</a:t>
              </a:r>
              <a:endParaRPr lang="en-US" b="1">
                <a:solidFill>
                  <a:schemeClr val="tx2"/>
                </a:solidFill>
                <a:latin typeface="Century Gothic" panose="020B0502020202020204" pitchFamily="34" charset="0"/>
              </a:endParaRPr>
            </a:p>
          </p:txBody>
        </p:sp>
        <p:sp>
          <p:nvSpPr>
            <p:cNvPr id="30" name="TextBox 29"/>
            <p:cNvSpPr txBox="1"/>
            <p:nvPr userDrawn="1"/>
          </p:nvSpPr>
          <p:spPr>
            <a:xfrm flipH="1">
              <a:off x="3921920" y="2999972"/>
              <a:ext cx="1752598" cy="282128"/>
            </a:xfrm>
            <a:prstGeom prst="rect">
              <a:avLst/>
            </a:prstGeom>
            <a:noFill/>
          </p:spPr>
          <p:txBody>
            <a:bodyPr wrap="square" lIns="0" tIns="0" rIns="0" bIns="0" rtlCol="0">
              <a:spAutoFit/>
            </a:bodyPr>
            <a:lstStyle/>
            <a:p>
              <a:pPr algn="l">
                <a:lnSpc>
                  <a:spcPct val="125000"/>
                </a:lnSpc>
              </a:pPr>
              <a:r>
                <a:rPr lang="en-US" sz="1100">
                  <a:latin typeface="Calibri" panose="020F0502020204030204" pitchFamily="34" charset="0"/>
                </a:rPr>
                <a:t>CEO, DESIGN</a:t>
              </a:r>
            </a:p>
          </p:txBody>
        </p:sp>
      </p:grpSp>
      <p:grpSp>
        <p:nvGrpSpPr>
          <p:cNvPr id="31" name="Group 30"/>
          <p:cNvGrpSpPr/>
          <p:nvPr/>
        </p:nvGrpSpPr>
        <p:grpSpPr>
          <a:xfrm>
            <a:off x="6632972" y="4199542"/>
            <a:ext cx="1314449" cy="448021"/>
            <a:chOff x="3921920" y="2684739"/>
            <a:chExt cx="1752598" cy="597361"/>
          </a:xfrm>
        </p:grpSpPr>
        <p:sp>
          <p:nvSpPr>
            <p:cNvPr id="32" name="TextBox 31"/>
            <p:cNvSpPr txBox="1"/>
            <p:nvPr userDrawn="1"/>
          </p:nvSpPr>
          <p:spPr>
            <a:xfrm>
              <a:off x="3921920" y="2684739"/>
              <a:ext cx="1701319" cy="287259"/>
            </a:xfrm>
            <a:prstGeom prst="rect">
              <a:avLst/>
            </a:prstGeom>
            <a:noFill/>
          </p:spPr>
          <p:txBody>
            <a:bodyPr wrap="none" lIns="0" tIns="0" rIns="0" bIns="0" rtlCol="0">
              <a:spAutoFit/>
            </a:bodyPr>
            <a:lstStyle/>
            <a:p>
              <a:pPr algn="l"/>
              <a:r>
                <a:rPr lang="en-US" b="1">
                  <a:latin typeface="Century Gothic" panose="020B0502020202020204" pitchFamily="34" charset="0"/>
                </a:rPr>
                <a:t>MR. Alexander</a:t>
              </a:r>
              <a:endParaRPr lang="en-US" b="1">
                <a:solidFill>
                  <a:schemeClr val="tx2"/>
                </a:solidFill>
                <a:latin typeface="Century Gothic" panose="020B0502020202020204" pitchFamily="34" charset="0"/>
              </a:endParaRPr>
            </a:p>
          </p:txBody>
        </p:sp>
        <p:sp>
          <p:nvSpPr>
            <p:cNvPr id="33" name="TextBox 32"/>
            <p:cNvSpPr txBox="1"/>
            <p:nvPr userDrawn="1"/>
          </p:nvSpPr>
          <p:spPr>
            <a:xfrm flipH="1">
              <a:off x="3921920" y="2999972"/>
              <a:ext cx="1752598" cy="282128"/>
            </a:xfrm>
            <a:prstGeom prst="rect">
              <a:avLst/>
            </a:prstGeom>
            <a:noFill/>
          </p:spPr>
          <p:txBody>
            <a:bodyPr wrap="square" lIns="0" tIns="0" rIns="0" bIns="0" rtlCol="0">
              <a:spAutoFit/>
            </a:bodyPr>
            <a:lstStyle/>
            <a:p>
              <a:pPr algn="l">
                <a:lnSpc>
                  <a:spcPct val="125000"/>
                </a:lnSpc>
              </a:pPr>
              <a:r>
                <a:rPr lang="en-US" sz="1100">
                  <a:latin typeface="Calibri" panose="020F0502020204030204" pitchFamily="34" charset="0"/>
                </a:rPr>
                <a:t>CEO, DESIGN</a:t>
              </a:r>
            </a:p>
          </p:txBody>
        </p:sp>
      </p:grpSp>
      <p:pic>
        <p:nvPicPr>
          <p:cNvPr id="34" name="图片占位符 33"/>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l="274" r="274"/>
          <a:stretch>
            <a:fillRect/>
          </a:stretch>
        </p:blipFill>
        <p:spPr>
          <a:solidFill>
            <a:schemeClr val="tx1"/>
          </a:solidFill>
        </p:spPr>
      </p:pic>
      <p:pic>
        <p:nvPicPr>
          <p:cNvPr id="35" name="图片占位符 34"/>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t="49" b="49"/>
          <a:stretch>
            <a:fillRect/>
          </a:stretch>
        </p:blipFill>
        <p:spPr>
          <a:solidFill>
            <a:schemeClr val="tx1"/>
          </a:solidFill>
        </p:spPr>
      </p:pic>
      <p:pic>
        <p:nvPicPr>
          <p:cNvPr id="36" name="图片占位符 35"/>
          <p:cNvPicPr>
            <a:picLocks noGrp="1" noChangeAspect="1"/>
          </p:cNvPicPr>
          <p:nvPr>
            <p:ph type="pic" sz="quarter" idx="12"/>
          </p:nvPr>
        </p:nvPicPr>
        <p:blipFill>
          <a:blip r:embed="rId4" cstate="email">
            <a:extLst>
              <a:ext uri="{28A0092B-C50C-407E-A947-70E740481C1C}">
                <a14:useLocalDpi xmlns:a14="http://schemas.microsoft.com/office/drawing/2010/main"/>
              </a:ext>
            </a:extLst>
          </a:blip>
          <a:srcRect t="105" b="105"/>
          <a:stretch>
            <a:fillRect/>
          </a:stretch>
        </p:blipFill>
        <p:spPr>
          <a:solidFill>
            <a:schemeClr val="tx1"/>
          </a:solidFill>
        </p:spPr>
      </p:pic>
      <p:pic>
        <p:nvPicPr>
          <p:cNvPr id="38" name="图片占位符 37"/>
          <p:cNvPicPr>
            <a:picLocks noGrp="1" noChangeAspect="1"/>
          </p:cNvPicPr>
          <p:nvPr>
            <p:ph type="pic" sz="quarter" idx="13"/>
          </p:nvPr>
        </p:nvPicPr>
        <p:blipFill>
          <a:blip r:embed="rId5" cstate="email">
            <a:extLst>
              <a:ext uri="{28A0092B-C50C-407E-A947-70E740481C1C}">
                <a14:useLocalDpi xmlns:a14="http://schemas.microsoft.com/office/drawing/2010/main"/>
              </a:ext>
            </a:extLst>
          </a:blip>
          <a:srcRect t="49" b="49"/>
          <a:stretch>
            <a:fillRect/>
          </a:stretch>
        </p:blipFill>
        <p:spPr>
          <a:solidFill>
            <a:schemeClr val="tx1"/>
          </a:solidFill>
        </p:spPr>
      </p:pic>
      <p:pic>
        <p:nvPicPr>
          <p:cNvPr id="39" name="图片占位符 38"/>
          <p:cNvPicPr>
            <a:picLocks noGrp="1" noChangeAspect="1"/>
          </p:cNvPicPr>
          <p:nvPr>
            <p:ph type="pic" sz="quarter" idx="14"/>
          </p:nvPr>
        </p:nvPicPr>
        <p:blipFill>
          <a:blip r:embed="rId6" cstate="email">
            <a:extLst>
              <a:ext uri="{28A0092B-C50C-407E-A947-70E740481C1C}">
                <a14:useLocalDpi xmlns:a14="http://schemas.microsoft.com/office/drawing/2010/main"/>
              </a:ext>
            </a:extLst>
          </a:blip>
          <a:srcRect l="274" r="274"/>
          <a:stretch>
            <a:fillRect/>
          </a:stretch>
        </p:blipFill>
        <p:spPr>
          <a:solidFill>
            <a:schemeClr val="tx1"/>
          </a:solidFill>
        </p:spPr>
      </p:pic>
      <p:pic>
        <p:nvPicPr>
          <p:cNvPr id="40" name="图片占位符 39"/>
          <p:cNvPicPr>
            <a:picLocks noGrp="1" noChangeAspect="1"/>
          </p:cNvPicPr>
          <p:nvPr>
            <p:ph type="pic" sz="quarter" idx="15"/>
          </p:nvPr>
        </p:nvPicPr>
        <p:blipFill>
          <a:blip r:embed="rId7" cstate="email">
            <a:extLst>
              <a:ext uri="{28A0092B-C50C-407E-A947-70E740481C1C}">
                <a14:useLocalDpi xmlns:a14="http://schemas.microsoft.com/office/drawing/2010/main"/>
              </a:ext>
            </a:extLst>
          </a:blip>
          <a:srcRect t="105" b="105"/>
          <a:stretch>
            <a:fillRect/>
          </a:stretch>
        </p:blipFill>
        <p:spPr>
          <a:solidFill>
            <a:schemeClr val="tx1"/>
          </a:solidFill>
        </p:spPr>
      </p:pic>
      <p:pic>
        <p:nvPicPr>
          <p:cNvPr id="37" name="图片占位符 36"/>
          <p:cNvPicPr>
            <a:picLocks noGrp="1" noChangeAspect="1"/>
          </p:cNvPicPr>
          <p:nvPr>
            <p:ph type="pic" sz="quarter" idx="16"/>
          </p:nvPr>
        </p:nvPicPr>
        <p:blipFill>
          <a:blip r:embed="rId8" cstate="email">
            <a:extLst>
              <a:ext uri="{28A0092B-C50C-407E-A947-70E740481C1C}">
                <a14:useLocalDpi xmlns:a14="http://schemas.microsoft.com/office/drawing/2010/main"/>
              </a:ext>
            </a:extLst>
          </a:blip>
          <a:srcRect l="218" r="218"/>
          <a:stretch>
            <a:fillRect/>
          </a:stretch>
        </p:blipFill>
        <p:spPr>
          <a:solidFill>
            <a:schemeClr val="tx1"/>
          </a:solidFill>
        </p:spPr>
      </p:pic>
      <p:pic>
        <p:nvPicPr>
          <p:cNvPr id="41" name="图片占位符 40"/>
          <p:cNvPicPr>
            <a:picLocks noGrp="1" noChangeAspect="1"/>
          </p:cNvPicPr>
          <p:nvPr>
            <p:ph type="pic" sz="quarter" idx="17"/>
          </p:nvPr>
        </p:nvPicPr>
        <p:blipFill>
          <a:blip r:embed="rId9" cstate="email">
            <a:extLst>
              <a:ext uri="{28A0092B-C50C-407E-A947-70E740481C1C}">
                <a14:useLocalDpi xmlns:a14="http://schemas.microsoft.com/office/drawing/2010/main"/>
              </a:ext>
            </a:extLst>
          </a:blip>
          <a:srcRect t="442" b="442"/>
          <a:stretch>
            <a:fillRect/>
          </a:stretch>
        </p:blipFill>
        <p:spPr>
          <a:solidFill>
            <a:schemeClr val="tx1"/>
          </a:solidFill>
        </p:spPr>
      </p:pic>
    </p:spTree>
    <p:extLst>
      <p:ext uri="{BB962C8B-B14F-4D97-AF65-F5344CB8AC3E}">
        <p14:creationId xmlns:p14="http://schemas.microsoft.com/office/powerpoint/2010/main" val="374407684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3045693" y="424903"/>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5" name="TextBox 4"/>
          <p:cNvSpPr txBox="1"/>
          <p:nvPr/>
        </p:nvSpPr>
        <p:spPr>
          <a:xfrm>
            <a:off x="1952080" y="568908"/>
            <a:ext cx="5239841" cy="461665"/>
          </a:xfrm>
          <a:prstGeom prst="rect">
            <a:avLst/>
          </a:prstGeom>
          <a:noFill/>
        </p:spPr>
        <p:txBody>
          <a:bodyPr wrap="square" lIns="0" tIns="0" rIns="0" bIns="0" rtlCol="0">
            <a:spAutoFit/>
          </a:bodyPr>
          <a:lstStyle/>
          <a:p>
            <a:pPr algn="ctr"/>
            <a:r>
              <a:rPr lang="en-US" sz="3000" b="1">
                <a:latin typeface="Century Gothic" panose="020B0502020202020204" pitchFamily="34" charset="0"/>
              </a:rPr>
              <a:t>Our Team Members</a:t>
            </a:r>
          </a:p>
        </p:txBody>
      </p:sp>
      <p:sp>
        <p:nvSpPr>
          <p:cNvPr id="7" name="TextBox 6"/>
          <p:cNvSpPr txBox="1"/>
          <p:nvPr/>
        </p:nvSpPr>
        <p:spPr>
          <a:xfrm>
            <a:off x="3456311" y="1131036"/>
            <a:ext cx="2231380" cy="138500"/>
          </a:xfrm>
          <a:prstGeom prst="rect">
            <a:avLst/>
          </a:prstGeom>
          <a:noFill/>
        </p:spPr>
        <p:txBody>
          <a:bodyPr wrap="none" lIns="0" tIns="0" rIns="0" bIns="0" rtlCol="0">
            <a:spAutoFit/>
          </a:bodyPr>
          <a:lstStyle/>
          <a:p>
            <a:pPr algn="ctr"/>
            <a:r>
              <a:rPr lang="en-US" sz="900" b="1" spc="225">
                <a:latin typeface="Century Gothic" panose="020B0502020202020204" pitchFamily="34" charset="0"/>
              </a:rPr>
              <a:t>THE MINIMAL PRESENTATION</a:t>
            </a:r>
          </a:p>
        </p:txBody>
      </p:sp>
      <p:sp>
        <p:nvSpPr>
          <p:cNvPr id="15" name="TextBox 14"/>
          <p:cNvSpPr txBox="1"/>
          <p:nvPr/>
        </p:nvSpPr>
        <p:spPr>
          <a:xfrm>
            <a:off x="1310227" y="3459628"/>
            <a:ext cx="1365758" cy="230833"/>
          </a:xfrm>
          <a:prstGeom prst="rect">
            <a:avLst/>
          </a:prstGeom>
          <a:noFill/>
        </p:spPr>
        <p:txBody>
          <a:bodyPr wrap="none" lIns="0" tIns="0" rIns="0" bIns="0" rtlCol="0">
            <a:spAutoFit/>
          </a:bodyPr>
          <a:lstStyle/>
          <a:p>
            <a:pPr algn="ctr"/>
            <a:r>
              <a:rPr lang="en-US" sz="1500" b="1">
                <a:latin typeface="Century Gothic" panose="020B0502020202020204" pitchFamily="34" charset="0"/>
              </a:rPr>
              <a:t>MR. Alexander</a:t>
            </a:r>
            <a:endParaRPr lang="en-US" sz="1500" b="1">
              <a:solidFill>
                <a:schemeClr val="tx2"/>
              </a:solidFill>
              <a:latin typeface="Century Gothic" panose="020B0502020202020204" pitchFamily="34" charset="0"/>
            </a:endParaRPr>
          </a:p>
        </p:txBody>
      </p:sp>
      <p:sp>
        <p:nvSpPr>
          <p:cNvPr id="16" name="TextBox 15"/>
          <p:cNvSpPr txBox="1"/>
          <p:nvPr/>
        </p:nvSpPr>
        <p:spPr>
          <a:xfrm flipH="1">
            <a:off x="1335881" y="3696052"/>
            <a:ext cx="1314449" cy="230832"/>
          </a:xfrm>
          <a:prstGeom prst="rect">
            <a:avLst/>
          </a:prstGeom>
          <a:noFill/>
        </p:spPr>
        <p:txBody>
          <a:bodyPr wrap="square" lIns="0" tIns="0" rIns="0" bIns="0" rtlCol="0">
            <a:spAutoFit/>
          </a:bodyPr>
          <a:lstStyle/>
          <a:p>
            <a:pPr algn="ctr">
              <a:lnSpc>
                <a:spcPct val="125000"/>
              </a:lnSpc>
            </a:pPr>
            <a:r>
              <a:rPr lang="en-US" sz="1200">
                <a:latin typeface="Calibri" panose="020F0502020204030204" pitchFamily="34" charset="0"/>
              </a:rPr>
              <a:t>CEO, DESIGN</a:t>
            </a:r>
          </a:p>
        </p:txBody>
      </p:sp>
      <p:sp>
        <p:nvSpPr>
          <p:cNvPr id="17" name="TextBox 16"/>
          <p:cNvSpPr txBox="1"/>
          <p:nvPr/>
        </p:nvSpPr>
        <p:spPr>
          <a:xfrm>
            <a:off x="4014156" y="3459628"/>
            <a:ext cx="1115690" cy="230833"/>
          </a:xfrm>
          <a:prstGeom prst="rect">
            <a:avLst/>
          </a:prstGeom>
          <a:noFill/>
        </p:spPr>
        <p:txBody>
          <a:bodyPr wrap="none" lIns="0" tIns="0" rIns="0" bIns="0" rtlCol="0">
            <a:spAutoFit/>
          </a:bodyPr>
          <a:lstStyle/>
          <a:p>
            <a:pPr algn="ctr"/>
            <a:r>
              <a:rPr lang="en-US" sz="1500" b="1">
                <a:latin typeface="Century Gothic" panose="020B0502020202020204" pitchFamily="34" charset="0"/>
              </a:rPr>
              <a:t>MR. Andrew</a:t>
            </a:r>
            <a:endParaRPr lang="en-US" sz="1500" b="1">
              <a:solidFill>
                <a:schemeClr val="tx2"/>
              </a:solidFill>
              <a:latin typeface="Century Gothic" panose="020B0502020202020204" pitchFamily="34" charset="0"/>
            </a:endParaRPr>
          </a:p>
        </p:txBody>
      </p:sp>
      <p:sp>
        <p:nvSpPr>
          <p:cNvPr id="18" name="TextBox 17"/>
          <p:cNvSpPr txBox="1"/>
          <p:nvPr/>
        </p:nvSpPr>
        <p:spPr>
          <a:xfrm flipH="1">
            <a:off x="3914775" y="3696052"/>
            <a:ext cx="1314449" cy="230832"/>
          </a:xfrm>
          <a:prstGeom prst="rect">
            <a:avLst/>
          </a:prstGeom>
          <a:noFill/>
        </p:spPr>
        <p:txBody>
          <a:bodyPr wrap="square" lIns="0" tIns="0" rIns="0" bIns="0" rtlCol="0">
            <a:spAutoFit/>
          </a:bodyPr>
          <a:lstStyle/>
          <a:p>
            <a:pPr algn="ctr">
              <a:lnSpc>
                <a:spcPct val="125000"/>
              </a:lnSpc>
            </a:pPr>
            <a:r>
              <a:rPr lang="en-US" sz="1200">
                <a:latin typeface="Calibri" panose="020F0502020204030204" pitchFamily="34" charset="0"/>
              </a:rPr>
              <a:t>Developer</a:t>
            </a:r>
          </a:p>
        </p:txBody>
      </p:sp>
      <p:sp>
        <p:nvSpPr>
          <p:cNvPr id="19" name="TextBox 18"/>
          <p:cNvSpPr txBox="1"/>
          <p:nvPr/>
        </p:nvSpPr>
        <p:spPr>
          <a:xfrm>
            <a:off x="6623107" y="3459628"/>
            <a:ext cx="1055578" cy="230833"/>
          </a:xfrm>
          <a:prstGeom prst="rect">
            <a:avLst/>
          </a:prstGeom>
          <a:noFill/>
        </p:spPr>
        <p:txBody>
          <a:bodyPr wrap="none" lIns="0" tIns="0" rIns="0" bIns="0" rtlCol="0">
            <a:spAutoFit/>
          </a:bodyPr>
          <a:lstStyle/>
          <a:p>
            <a:pPr algn="ctr"/>
            <a:r>
              <a:rPr lang="en-US" sz="1500" b="1">
                <a:latin typeface="Century Gothic" panose="020B0502020202020204" pitchFamily="34" charset="0"/>
              </a:rPr>
              <a:t>MR. Harvey</a:t>
            </a:r>
            <a:endParaRPr lang="en-US" sz="1500" b="1">
              <a:solidFill>
                <a:schemeClr val="tx2"/>
              </a:solidFill>
              <a:latin typeface="Century Gothic" panose="020B0502020202020204" pitchFamily="34" charset="0"/>
            </a:endParaRPr>
          </a:p>
        </p:txBody>
      </p:sp>
      <p:sp>
        <p:nvSpPr>
          <p:cNvPr id="20" name="TextBox 19"/>
          <p:cNvSpPr txBox="1"/>
          <p:nvPr/>
        </p:nvSpPr>
        <p:spPr>
          <a:xfrm flipH="1">
            <a:off x="6493670" y="3696052"/>
            <a:ext cx="1314449" cy="230832"/>
          </a:xfrm>
          <a:prstGeom prst="rect">
            <a:avLst/>
          </a:prstGeom>
          <a:noFill/>
        </p:spPr>
        <p:txBody>
          <a:bodyPr wrap="square" lIns="0" tIns="0" rIns="0" bIns="0" rtlCol="0">
            <a:spAutoFit/>
          </a:bodyPr>
          <a:lstStyle/>
          <a:p>
            <a:pPr algn="ctr">
              <a:lnSpc>
                <a:spcPct val="125000"/>
              </a:lnSpc>
            </a:pPr>
            <a:r>
              <a:rPr lang="en-US" sz="1200">
                <a:latin typeface="Calibri" panose="020F0502020204030204" pitchFamily="34" charset="0"/>
              </a:rPr>
              <a:t>Marketing</a:t>
            </a:r>
          </a:p>
        </p:txBody>
      </p:sp>
      <p:sp>
        <p:nvSpPr>
          <p:cNvPr id="21" name="Shape 2861"/>
          <p:cNvSpPr/>
          <p:nvPr/>
        </p:nvSpPr>
        <p:spPr>
          <a:xfrm>
            <a:off x="1488412" y="409676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19" y="12090"/>
                  <a:pt x="14019" y="12428"/>
                  <a:pt x="14019" y="12428"/>
                </a:cubicBezTo>
                <a:lnTo>
                  <a:pt x="14019" y="12863"/>
                </a:lnTo>
                <a:lnTo>
                  <a:pt x="14628" y="12863"/>
                </a:lnTo>
                <a:lnTo>
                  <a:pt x="14628" y="12428"/>
                </a:lnTo>
                <a:cubicBezTo>
                  <a:pt x="14628" y="12428"/>
                  <a:pt x="14628" y="12090"/>
                  <a:pt x="14324" y="12090"/>
                </a:cubicBezTo>
                <a:moveTo>
                  <a:pt x="15287" y="12380"/>
                </a:moveTo>
                <a:lnTo>
                  <a:pt x="15287" y="13348"/>
                </a:lnTo>
                <a:lnTo>
                  <a:pt x="14019" y="13348"/>
                </a:lnTo>
                <a:lnTo>
                  <a:pt x="14019" y="14072"/>
                </a:lnTo>
                <a:cubicBezTo>
                  <a:pt x="14019" y="14072"/>
                  <a:pt x="14019" y="14411"/>
                  <a:pt x="14324" y="14411"/>
                </a:cubicBezTo>
                <a:cubicBezTo>
                  <a:pt x="14628" y="14411"/>
                  <a:pt x="14628" y="14072"/>
                  <a:pt x="14628" y="14072"/>
                </a:cubicBezTo>
                <a:lnTo>
                  <a:pt x="14628" y="13734"/>
                </a:lnTo>
                <a:lnTo>
                  <a:pt x="15287" y="13734"/>
                </a:lnTo>
                <a:lnTo>
                  <a:pt x="15287" y="14266"/>
                </a:lnTo>
                <a:cubicBezTo>
                  <a:pt x="15287" y="14266"/>
                  <a:pt x="15186" y="14943"/>
                  <a:pt x="14375" y="14943"/>
                </a:cubicBezTo>
                <a:cubicBezTo>
                  <a:pt x="13564" y="14943"/>
                  <a:pt x="13411" y="14266"/>
                  <a:pt x="13411" y="14266"/>
                </a:cubicBezTo>
                <a:lnTo>
                  <a:pt x="13411" y="12380"/>
                </a:lnTo>
                <a:cubicBezTo>
                  <a:pt x="13411" y="12380"/>
                  <a:pt x="13411" y="11558"/>
                  <a:pt x="14375" y="11558"/>
                </a:cubicBezTo>
                <a:cubicBezTo>
                  <a:pt x="15338" y="11558"/>
                  <a:pt x="15287" y="12380"/>
                  <a:pt x="15287" y="12380"/>
                </a:cubicBezTo>
                <a:moveTo>
                  <a:pt x="12904" y="14169"/>
                </a:moveTo>
                <a:cubicBezTo>
                  <a:pt x="12904" y="14169"/>
                  <a:pt x="12904" y="14943"/>
                  <a:pt x="12347" y="14943"/>
                </a:cubicBezTo>
                <a:cubicBezTo>
                  <a:pt x="12005" y="14943"/>
                  <a:pt x="11798" y="14762"/>
                  <a:pt x="11687" y="14621"/>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4" y="11896"/>
                  <a:pt x="12904" y="12332"/>
                </a:cubicBezTo>
                <a:cubicBezTo>
                  <a:pt x="12904" y="12332"/>
                  <a:pt x="12904" y="14169"/>
                  <a:pt x="12904"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3" y="11074"/>
                </a:lnTo>
                <a:lnTo>
                  <a:pt x="6363" y="10446"/>
                </a:lnTo>
                <a:lnTo>
                  <a:pt x="8595" y="10446"/>
                </a:lnTo>
                <a:cubicBezTo>
                  <a:pt x="8595" y="10446"/>
                  <a:pt x="8595" y="11074"/>
                  <a:pt x="8595" y="11074"/>
                </a:cubicBezTo>
                <a:close/>
                <a:moveTo>
                  <a:pt x="14527" y="9430"/>
                </a:moveTo>
                <a:cubicBezTo>
                  <a:pt x="14527" y="9430"/>
                  <a:pt x="12667" y="9334"/>
                  <a:pt x="10800" y="9334"/>
                </a:cubicBezTo>
                <a:cubicBezTo>
                  <a:pt x="8940" y="9334"/>
                  <a:pt x="7074" y="9430"/>
                  <a:pt x="7074" y="9430"/>
                </a:cubicBezTo>
                <a:cubicBezTo>
                  <a:pt x="6233" y="9430"/>
                  <a:pt x="5552" y="10080"/>
                  <a:pt x="5552" y="10881"/>
                </a:cubicBezTo>
                <a:cubicBezTo>
                  <a:pt x="5552" y="10881"/>
                  <a:pt x="5400" y="11822"/>
                  <a:pt x="5400" y="12767"/>
                </a:cubicBezTo>
                <a:cubicBezTo>
                  <a:pt x="5400" y="13708"/>
                  <a:pt x="5552" y="14652"/>
                  <a:pt x="5552" y="14652"/>
                </a:cubicBezTo>
                <a:cubicBezTo>
                  <a:pt x="5552" y="15454"/>
                  <a:pt x="6233" y="16103"/>
                  <a:pt x="7074" y="16103"/>
                </a:cubicBezTo>
                <a:cubicBezTo>
                  <a:pt x="7074" y="16103"/>
                  <a:pt x="8905" y="16200"/>
                  <a:pt x="10800" y="16200"/>
                </a:cubicBezTo>
                <a:cubicBezTo>
                  <a:pt x="12630" y="16200"/>
                  <a:pt x="14527" y="16103"/>
                  <a:pt x="14527" y="16103"/>
                </a:cubicBezTo>
                <a:cubicBezTo>
                  <a:pt x="15367" y="16103"/>
                  <a:pt x="16048" y="15454"/>
                  <a:pt x="16048" y="14652"/>
                </a:cubicBezTo>
                <a:cubicBezTo>
                  <a:pt x="16048" y="14652"/>
                  <a:pt x="16200" y="13700"/>
                  <a:pt x="16200" y="12767"/>
                </a:cubicBezTo>
                <a:cubicBezTo>
                  <a:pt x="16200" y="11814"/>
                  <a:pt x="16048" y="10881"/>
                  <a:pt x="16048" y="10881"/>
                </a:cubicBezTo>
                <a:cubicBezTo>
                  <a:pt x="16048" y="10080"/>
                  <a:pt x="15367" y="9430"/>
                  <a:pt x="14527" y="9430"/>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992" y="12090"/>
                </a:moveTo>
                <a:cubicBezTo>
                  <a:pt x="11860" y="12090"/>
                  <a:pt x="11757" y="12168"/>
                  <a:pt x="11687" y="12243"/>
                </a:cubicBezTo>
                <a:lnTo>
                  <a:pt x="11687" y="14276"/>
                </a:lnTo>
                <a:cubicBezTo>
                  <a:pt x="11751" y="14345"/>
                  <a:pt x="11847" y="14411"/>
                  <a:pt x="11992" y="14411"/>
                </a:cubicBezTo>
                <a:cubicBezTo>
                  <a:pt x="12296" y="14411"/>
                  <a:pt x="12296" y="14072"/>
                  <a:pt x="12296" y="14072"/>
                </a:cubicBezTo>
                <a:lnTo>
                  <a:pt x="12296" y="12428"/>
                </a:lnTo>
                <a:cubicBezTo>
                  <a:pt x="12296" y="12428"/>
                  <a:pt x="12245" y="12090"/>
                  <a:pt x="11992" y="1209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2397" y="8801"/>
                </a:moveTo>
                <a:cubicBezTo>
                  <a:pt x="12802" y="8801"/>
                  <a:pt x="13158" y="8449"/>
                  <a:pt x="13158" y="8449"/>
                </a:cubicBezTo>
                <a:lnTo>
                  <a:pt x="13158" y="8751"/>
                </a:lnTo>
                <a:lnTo>
                  <a:pt x="13766" y="8751"/>
                </a:lnTo>
                <a:lnTo>
                  <a:pt x="13766" y="5878"/>
                </a:lnTo>
                <a:lnTo>
                  <a:pt x="13158" y="5878"/>
                </a:lnTo>
                <a:lnTo>
                  <a:pt x="13158" y="8096"/>
                </a:lnTo>
                <a:cubicBezTo>
                  <a:pt x="13158" y="8096"/>
                  <a:pt x="12955" y="8348"/>
                  <a:pt x="12752" y="8348"/>
                </a:cubicBezTo>
                <a:cubicBezTo>
                  <a:pt x="12549" y="8348"/>
                  <a:pt x="12549" y="8196"/>
                  <a:pt x="12549" y="8196"/>
                </a:cubicBezTo>
                <a:lnTo>
                  <a:pt x="12549" y="5878"/>
                </a:lnTo>
                <a:lnTo>
                  <a:pt x="11941" y="5878"/>
                </a:lnTo>
                <a:lnTo>
                  <a:pt x="11941" y="8398"/>
                </a:lnTo>
                <a:cubicBezTo>
                  <a:pt x="11941" y="8398"/>
                  <a:pt x="11992" y="8801"/>
                  <a:pt x="12397" y="8801"/>
                </a:cubicBezTo>
                <a:moveTo>
                  <a:pt x="10166" y="6634"/>
                </a:moveTo>
                <a:cubicBezTo>
                  <a:pt x="10166" y="6467"/>
                  <a:pt x="10302" y="6332"/>
                  <a:pt x="10470" y="6332"/>
                </a:cubicBezTo>
                <a:cubicBezTo>
                  <a:pt x="10639" y="6332"/>
                  <a:pt x="10775" y="6467"/>
                  <a:pt x="10775" y="6634"/>
                </a:cubicBezTo>
                <a:lnTo>
                  <a:pt x="10775" y="8045"/>
                </a:lnTo>
                <a:cubicBezTo>
                  <a:pt x="10775" y="8212"/>
                  <a:pt x="10639" y="8348"/>
                  <a:pt x="10470" y="8348"/>
                </a:cubicBezTo>
                <a:cubicBezTo>
                  <a:pt x="10302"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8"/>
                  <a:pt x="10572" y="5878"/>
                </a:cubicBezTo>
                <a:lnTo>
                  <a:pt x="10369" y="5878"/>
                </a:lnTo>
                <a:cubicBezTo>
                  <a:pt x="9921" y="5878"/>
                  <a:pt x="9558" y="6239"/>
                  <a:pt x="9558" y="6684"/>
                </a:cubicBezTo>
                <a:lnTo>
                  <a:pt x="9558" y="7995"/>
                </a:lnTo>
                <a:cubicBezTo>
                  <a:pt x="9558" y="8440"/>
                  <a:pt x="9921" y="8801"/>
                  <a:pt x="10369" y="880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2" name="Shape 2862"/>
          <p:cNvSpPr/>
          <p:nvPr/>
        </p:nvSpPr>
        <p:spPr>
          <a:xfrm>
            <a:off x="1888358" y="409676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672" y="6382"/>
                </a:moveTo>
                <a:cubicBezTo>
                  <a:pt x="10464"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9" y="11643"/>
                </a:cubicBezTo>
                <a:cubicBezTo>
                  <a:pt x="8462" y="11568"/>
                  <a:pt x="8536" y="11425"/>
                  <a:pt x="8519" y="11330"/>
                </a:cubicBezTo>
                <a:cubicBezTo>
                  <a:pt x="8490" y="11170"/>
                  <a:pt x="8318" y="11068"/>
                  <a:pt x="8246" y="10939"/>
                </a:cubicBezTo>
                <a:cubicBezTo>
                  <a:pt x="8099" y="10677"/>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7"/>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7" y="10569"/>
                  <a:pt x="9347" y="10878"/>
                  <a:pt x="9322" y="10986"/>
                </a:cubicBezTo>
                <a:cubicBezTo>
                  <a:pt x="9213" y="11462"/>
                  <a:pt x="9088" y="11974"/>
                  <a:pt x="8953" y="12442"/>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7"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1"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3" name="Shape 2863"/>
          <p:cNvSpPr/>
          <p:nvPr/>
        </p:nvSpPr>
        <p:spPr>
          <a:xfrm>
            <a:off x="2288303" y="409676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81" y="6871"/>
                </a:moveTo>
                <a:cubicBezTo>
                  <a:pt x="12915" y="6830"/>
                  <a:pt x="11990" y="7537"/>
                  <a:pt x="11505" y="8992"/>
                </a:cubicBezTo>
                <a:cubicBezTo>
                  <a:pt x="11755" y="8897"/>
                  <a:pt x="11997" y="8849"/>
                  <a:pt x="12232" y="8849"/>
                </a:cubicBezTo>
                <a:cubicBezTo>
                  <a:pt x="12732" y="8849"/>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6" y="10230"/>
                  <a:pt x="10374" y="9536"/>
                  <a:pt x="10183" y="8421"/>
                </a:cubicBezTo>
                <a:cubicBezTo>
                  <a:pt x="10007" y="7388"/>
                  <a:pt x="9537" y="6905"/>
                  <a:pt x="8774" y="6973"/>
                </a:cubicBezTo>
                <a:cubicBezTo>
                  <a:pt x="8450" y="7000"/>
                  <a:pt x="7966" y="7272"/>
                  <a:pt x="7320" y="7789"/>
                </a:cubicBezTo>
                <a:cubicBezTo>
                  <a:pt x="6849" y="8183"/>
                  <a:pt x="6372" y="8577"/>
                  <a:pt x="5888" y="8972"/>
                </a:cubicBezTo>
                <a:lnTo>
                  <a:pt x="6350" y="9522"/>
                </a:lnTo>
                <a:cubicBezTo>
                  <a:pt x="6790" y="9237"/>
                  <a:pt x="7047" y="9094"/>
                  <a:pt x="7121" y="9094"/>
                </a:cubicBezTo>
                <a:cubicBezTo>
                  <a:pt x="7459" y="9094"/>
                  <a:pt x="7774" y="9583"/>
                  <a:pt x="8068" y="10562"/>
                </a:cubicBezTo>
                <a:cubicBezTo>
                  <a:pt x="8333" y="11460"/>
                  <a:pt x="8597" y="12358"/>
                  <a:pt x="8861" y="13255"/>
                </a:cubicBezTo>
                <a:cubicBezTo>
                  <a:pt x="9258" y="14234"/>
                  <a:pt x="9743" y="14723"/>
                  <a:pt x="10316" y="14723"/>
                </a:cubicBezTo>
                <a:cubicBezTo>
                  <a:pt x="11241" y="14723"/>
                  <a:pt x="12372" y="13921"/>
                  <a:pt x="13709" y="12317"/>
                </a:cubicBezTo>
                <a:cubicBezTo>
                  <a:pt x="15001" y="10780"/>
                  <a:pt x="15669" y="9570"/>
                  <a:pt x="15713" y="8686"/>
                </a:cubicBezTo>
                <a:cubicBezTo>
                  <a:pt x="15772" y="7503"/>
                  <a:pt x="15295" y="6898"/>
                  <a:pt x="14281" y="687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6" name="Shape 2861"/>
          <p:cNvSpPr/>
          <p:nvPr/>
        </p:nvSpPr>
        <p:spPr>
          <a:xfrm>
            <a:off x="4067306" y="409676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19" y="12090"/>
                  <a:pt x="14019" y="12428"/>
                  <a:pt x="14019" y="12428"/>
                </a:cubicBezTo>
                <a:lnTo>
                  <a:pt x="14019" y="12863"/>
                </a:lnTo>
                <a:lnTo>
                  <a:pt x="14628" y="12863"/>
                </a:lnTo>
                <a:lnTo>
                  <a:pt x="14628" y="12428"/>
                </a:lnTo>
                <a:cubicBezTo>
                  <a:pt x="14628" y="12428"/>
                  <a:pt x="14628" y="12090"/>
                  <a:pt x="14324" y="12090"/>
                </a:cubicBezTo>
                <a:moveTo>
                  <a:pt x="15287" y="12380"/>
                </a:moveTo>
                <a:lnTo>
                  <a:pt x="15287" y="13348"/>
                </a:lnTo>
                <a:lnTo>
                  <a:pt x="14019" y="13348"/>
                </a:lnTo>
                <a:lnTo>
                  <a:pt x="14019" y="14072"/>
                </a:lnTo>
                <a:cubicBezTo>
                  <a:pt x="14019" y="14072"/>
                  <a:pt x="14019" y="14411"/>
                  <a:pt x="14324" y="14411"/>
                </a:cubicBezTo>
                <a:cubicBezTo>
                  <a:pt x="14628" y="14411"/>
                  <a:pt x="14628" y="14072"/>
                  <a:pt x="14628" y="14072"/>
                </a:cubicBezTo>
                <a:lnTo>
                  <a:pt x="14628" y="13734"/>
                </a:lnTo>
                <a:lnTo>
                  <a:pt x="15287" y="13734"/>
                </a:lnTo>
                <a:lnTo>
                  <a:pt x="15287" y="14266"/>
                </a:lnTo>
                <a:cubicBezTo>
                  <a:pt x="15287" y="14266"/>
                  <a:pt x="15186" y="14943"/>
                  <a:pt x="14375" y="14943"/>
                </a:cubicBezTo>
                <a:cubicBezTo>
                  <a:pt x="13564" y="14943"/>
                  <a:pt x="13411" y="14266"/>
                  <a:pt x="13411" y="14266"/>
                </a:cubicBezTo>
                <a:lnTo>
                  <a:pt x="13411" y="12380"/>
                </a:lnTo>
                <a:cubicBezTo>
                  <a:pt x="13411" y="12380"/>
                  <a:pt x="13411" y="11558"/>
                  <a:pt x="14375" y="11558"/>
                </a:cubicBezTo>
                <a:cubicBezTo>
                  <a:pt x="15338" y="11558"/>
                  <a:pt x="15287" y="12380"/>
                  <a:pt x="15287" y="12380"/>
                </a:cubicBezTo>
                <a:moveTo>
                  <a:pt x="12904" y="14169"/>
                </a:moveTo>
                <a:cubicBezTo>
                  <a:pt x="12904" y="14169"/>
                  <a:pt x="12904" y="14943"/>
                  <a:pt x="12347" y="14943"/>
                </a:cubicBezTo>
                <a:cubicBezTo>
                  <a:pt x="12005" y="14943"/>
                  <a:pt x="11798" y="14762"/>
                  <a:pt x="11687" y="14621"/>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4" y="11896"/>
                  <a:pt x="12904" y="12332"/>
                </a:cubicBezTo>
                <a:cubicBezTo>
                  <a:pt x="12904" y="12332"/>
                  <a:pt x="12904" y="14169"/>
                  <a:pt x="12904"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3" y="11074"/>
                </a:lnTo>
                <a:lnTo>
                  <a:pt x="6363" y="10446"/>
                </a:lnTo>
                <a:lnTo>
                  <a:pt x="8595" y="10446"/>
                </a:lnTo>
                <a:cubicBezTo>
                  <a:pt x="8595" y="10446"/>
                  <a:pt x="8595" y="11074"/>
                  <a:pt x="8595" y="11074"/>
                </a:cubicBezTo>
                <a:close/>
                <a:moveTo>
                  <a:pt x="14527" y="9430"/>
                </a:moveTo>
                <a:cubicBezTo>
                  <a:pt x="14527" y="9430"/>
                  <a:pt x="12667" y="9334"/>
                  <a:pt x="10800" y="9334"/>
                </a:cubicBezTo>
                <a:cubicBezTo>
                  <a:pt x="8940" y="9334"/>
                  <a:pt x="7074" y="9430"/>
                  <a:pt x="7074" y="9430"/>
                </a:cubicBezTo>
                <a:cubicBezTo>
                  <a:pt x="6233" y="9430"/>
                  <a:pt x="5552" y="10080"/>
                  <a:pt x="5552" y="10881"/>
                </a:cubicBezTo>
                <a:cubicBezTo>
                  <a:pt x="5552" y="10881"/>
                  <a:pt x="5400" y="11822"/>
                  <a:pt x="5400" y="12767"/>
                </a:cubicBezTo>
                <a:cubicBezTo>
                  <a:pt x="5400" y="13708"/>
                  <a:pt x="5552" y="14652"/>
                  <a:pt x="5552" y="14652"/>
                </a:cubicBezTo>
                <a:cubicBezTo>
                  <a:pt x="5552" y="15454"/>
                  <a:pt x="6233" y="16103"/>
                  <a:pt x="7074" y="16103"/>
                </a:cubicBezTo>
                <a:cubicBezTo>
                  <a:pt x="7074" y="16103"/>
                  <a:pt x="8905" y="16200"/>
                  <a:pt x="10800" y="16200"/>
                </a:cubicBezTo>
                <a:cubicBezTo>
                  <a:pt x="12630" y="16200"/>
                  <a:pt x="14527" y="16103"/>
                  <a:pt x="14527" y="16103"/>
                </a:cubicBezTo>
                <a:cubicBezTo>
                  <a:pt x="15367" y="16103"/>
                  <a:pt x="16048" y="15454"/>
                  <a:pt x="16048" y="14652"/>
                </a:cubicBezTo>
                <a:cubicBezTo>
                  <a:pt x="16048" y="14652"/>
                  <a:pt x="16200" y="13700"/>
                  <a:pt x="16200" y="12767"/>
                </a:cubicBezTo>
                <a:cubicBezTo>
                  <a:pt x="16200" y="11814"/>
                  <a:pt x="16048" y="10881"/>
                  <a:pt x="16048" y="10881"/>
                </a:cubicBezTo>
                <a:cubicBezTo>
                  <a:pt x="16048" y="10080"/>
                  <a:pt x="15367" y="9430"/>
                  <a:pt x="14527" y="9430"/>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992" y="12090"/>
                </a:moveTo>
                <a:cubicBezTo>
                  <a:pt x="11860" y="12090"/>
                  <a:pt x="11757" y="12168"/>
                  <a:pt x="11687" y="12243"/>
                </a:cubicBezTo>
                <a:lnTo>
                  <a:pt x="11687" y="14276"/>
                </a:lnTo>
                <a:cubicBezTo>
                  <a:pt x="11751" y="14345"/>
                  <a:pt x="11847" y="14411"/>
                  <a:pt x="11992" y="14411"/>
                </a:cubicBezTo>
                <a:cubicBezTo>
                  <a:pt x="12296" y="14411"/>
                  <a:pt x="12296" y="14072"/>
                  <a:pt x="12296" y="14072"/>
                </a:cubicBezTo>
                <a:lnTo>
                  <a:pt x="12296" y="12428"/>
                </a:lnTo>
                <a:cubicBezTo>
                  <a:pt x="12296" y="12428"/>
                  <a:pt x="12245" y="12090"/>
                  <a:pt x="11992" y="1209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2397" y="8801"/>
                </a:moveTo>
                <a:cubicBezTo>
                  <a:pt x="12802" y="8801"/>
                  <a:pt x="13158" y="8449"/>
                  <a:pt x="13158" y="8449"/>
                </a:cubicBezTo>
                <a:lnTo>
                  <a:pt x="13158" y="8751"/>
                </a:lnTo>
                <a:lnTo>
                  <a:pt x="13766" y="8751"/>
                </a:lnTo>
                <a:lnTo>
                  <a:pt x="13766" y="5878"/>
                </a:lnTo>
                <a:lnTo>
                  <a:pt x="13158" y="5878"/>
                </a:lnTo>
                <a:lnTo>
                  <a:pt x="13158" y="8096"/>
                </a:lnTo>
                <a:cubicBezTo>
                  <a:pt x="13158" y="8096"/>
                  <a:pt x="12955" y="8348"/>
                  <a:pt x="12752" y="8348"/>
                </a:cubicBezTo>
                <a:cubicBezTo>
                  <a:pt x="12549" y="8348"/>
                  <a:pt x="12549" y="8196"/>
                  <a:pt x="12549" y="8196"/>
                </a:cubicBezTo>
                <a:lnTo>
                  <a:pt x="12549" y="5878"/>
                </a:lnTo>
                <a:lnTo>
                  <a:pt x="11941" y="5878"/>
                </a:lnTo>
                <a:lnTo>
                  <a:pt x="11941" y="8398"/>
                </a:lnTo>
                <a:cubicBezTo>
                  <a:pt x="11941" y="8398"/>
                  <a:pt x="11992" y="8801"/>
                  <a:pt x="12397" y="8801"/>
                </a:cubicBezTo>
                <a:moveTo>
                  <a:pt x="10166" y="6634"/>
                </a:moveTo>
                <a:cubicBezTo>
                  <a:pt x="10166" y="6467"/>
                  <a:pt x="10302" y="6332"/>
                  <a:pt x="10470" y="6332"/>
                </a:cubicBezTo>
                <a:cubicBezTo>
                  <a:pt x="10639" y="6332"/>
                  <a:pt x="10775" y="6467"/>
                  <a:pt x="10775" y="6634"/>
                </a:cubicBezTo>
                <a:lnTo>
                  <a:pt x="10775" y="8045"/>
                </a:lnTo>
                <a:cubicBezTo>
                  <a:pt x="10775" y="8212"/>
                  <a:pt x="10639" y="8348"/>
                  <a:pt x="10470" y="8348"/>
                </a:cubicBezTo>
                <a:cubicBezTo>
                  <a:pt x="10302"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8"/>
                  <a:pt x="10572" y="5878"/>
                </a:cubicBezTo>
                <a:lnTo>
                  <a:pt x="10369" y="5878"/>
                </a:lnTo>
                <a:cubicBezTo>
                  <a:pt x="9921" y="5878"/>
                  <a:pt x="9558" y="6239"/>
                  <a:pt x="9558" y="6684"/>
                </a:cubicBezTo>
                <a:lnTo>
                  <a:pt x="9558" y="7995"/>
                </a:lnTo>
                <a:cubicBezTo>
                  <a:pt x="9558" y="8440"/>
                  <a:pt x="9921" y="8801"/>
                  <a:pt x="10369" y="880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7" name="Shape 2862"/>
          <p:cNvSpPr/>
          <p:nvPr/>
        </p:nvSpPr>
        <p:spPr>
          <a:xfrm>
            <a:off x="4467252" y="409676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672" y="6382"/>
                </a:moveTo>
                <a:cubicBezTo>
                  <a:pt x="10464"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9" y="11643"/>
                </a:cubicBezTo>
                <a:cubicBezTo>
                  <a:pt x="8462" y="11568"/>
                  <a:pt x="8536" y="11425"/>
                  <a:pt x="8519" y="11330"/>
                </a:cubicBezTo>
                <a:cubicBezTo>
                  <a:pt x="8490" y="11170"/>
                  <a:pt x="8318" y="11068"/>
                  <a:pt x="8246" y="10939"/>
                </a:cubicBezTo>
                <a:cubicBezTo>
                  <a:pt x="8099" y="10677"/>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7"/>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7" y="10569"/>
                  <a:pt x="9347" y="10878"/>
                  <a:pt x="9322" y="10986"/>
                </a:cubicBezTo>
                <a:cubicBezTo>
                  <a:pt x="9213" y="11462"/>
                  <a:pt x="9088" y="11974"/>
                  <a:pt x="8953" y="12442"/>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7"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1"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8" name="Shape 2863"/>
          <p:cNvSpPr/>
          <p:nvPr/>
        </p:nvSpPr>
        <p:spPr>
          <a:xfrm>
            <a:off x="4867198" y="409676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81" y="6871"/>
                </a:moveTo>
                <a:cubicBezTo>
                  <a:pt x="12915" y="6830"/>
                  <a:pt x="11990" y="7537"/>
                  <a:pt x="11505" y="8992"/>
                </a:cubicBezTo>
                <a:cubicBezTo>
                  <a:pt x="11755" y="8897"/>
                  <a:pt x="11997" y="8849"/>
                  <a:pt x="12232" y="8849"/>
                </a:cubicBezTo>
                <a:cubicBezTo>
                  <a:pt x="12732" y="8849"/>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6" y="10230"/>
                  <a:pt x="10374" y="9536"/>
                  <a:pt x="10183" y="8421"/>
                </a:cubicBezTo>
                <a:cubicBezTo>
                  <a:pt x="10007" y="7388"/>
                  <a:pt x="9537" y="6905"/>
                  <a:pt x="8774" y="6973"/>
                </a:cubicBezTo>
                <a:cubicBezTo>
                  <a:pt x="8450" y="7000"/>
                  <a:pt x="7966" y="7272"/>
                  <a:pt x="7320" y="7789"/>
                </a:cubicBezTo>
                <a:cubicBezTo>
                  <a:pt x="6849" y="8183"/>
                  <a:pt x="6372" y="8577"/>
                  <a:pt x="5888" y="8972"/>
                </a:cubicBezTo>
                <a:lnTo>
                  <a:pt x="6350" y="9522"/>
                </a:lnTo>
                <a:cubicBezTo>
                  <a:pt x="6790" y="9237"/>
                  <a:pt x="7047" y="9094"/>
                  <a:pt x="7121" y="9094"/>
                </a:cubicBezTo>
                <a:cubicBezTo>
                  <a:pt x="7459" y="9094"/>
                  <a:pt x="7774" y="9583"/>
                  <a:pt x="8068" y="10562"/>
                </a:cubicBezTo>
                <a:cubicBezTo>
                  <a:pt x="8333" y="11460"/>
                  <a:pt x="8597" y="12358"/>
                  <a:pt x="8861" y="13255"/>
                </a:cubicBezTo>
                <a:cubicBezTo>
                  <a:pt x="9258" y="14234"/>
                  <a:pt x="9743" y="14723"/>
                  <a:pt x="10316" y="14723"/>
                </a:cubicBezTo>
                <a:cubicBezTo>
                  <a:pt x="11241" y="14723"/>
                  <a:pt x="12372" y="13921"/>
                  <a:pt x="13709" y="12317"/>
                </a:cubicBezTo>
                <a:cubicBezTo>
                  <a:pt x="15001" y="10780"/>
                  <a:pt x="15669" y="9570"/>
                  <a:pt x="15713" y="8686"/>
                </a:cubicBezTo>
                <a:cubicBezTo>
                  <a:pt x="15772" y="7503"/>
                  <a:pt x="15295" y="6898"/>
                  <a:pt x="14281" y="687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0" name="Shape 2861"/>
          <p:cNvSpPr/>
          <p:nvPr/>
        </p:nvSpPr>
        <p:spPr>
          <a:xfrm>
            <a:off x="6646201" y="409676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19" y="12090"/>
                  <a:pt x="14019" y="12428"/>
                  <a:pt x="14019" y="12428"/>
                </a:cubicBezTo>
                <a:lnTo>
                  <a:pt x="14019" y="12863"/>
                </a:lnTo>
                <a:lnTo>
                  <a:pt x="14628" y="12863"/>
                </a:lnTo>
                <a:lnTo>
                  <a:pt x="14628" y="12428"/>
                </a:lnTo>
                <a:cubicBezTo>
                  <a:pt x="14628" y="12428"/>
                  <a:pt x="14628" y="12090"/>
                  <a:pt x="14324" y="12090"/>
                </a:cubicBezTo>
                <a:moveTo>
                  <a:pt x="15287" y="12380"/>
                </a:moveTo>
                <a:lnTo>
                  <a:pt x="15287" y="13348"/>
                </a:lnTo>
                <a:lnTo>
                  <a:pt x="14019" y="13348"/>
                </a:lnTo>
                <a:lnTo>
                  <a:pt x="14019" y="14072"/>
                </a:lnTo>
                <a:cubicBezTo>
                  <a:pt x="14019" y="14072"/>
                  <a:pt x="14019" y="14411"/>
                  <a:pt x="14324" y="14411"/>
                </a:cubicBezTo>
                <a:cubicBezTo>
                  <a:pt x="14628" y="14411"/>
                  <a:pt x="14628" y="14072"/>
                  <a:pt x="14628" y="14072"/>
                </a:cubicBezTo>
                <a:lnTo>
                  <a:pt x="14628" y="13734"/>
                </a:lnTo>
                <a:lnTo>
                  <a:pt x="15287" y="13734"/>
                </a:lnTo>
                <a:lnTo>
                  <a:pt x="15287" y="14266"/>
                </a:lnTo>
                <a:cubicBezTo>
                  <a:pt x="15287" y="14266"/>
                  <a:pt x="15186" y="14943"/>
                  <a:pt x="14375" y="14943"/>
                </a:cubicBezTo>
                <a:cubicBezTo>
                  <a:pt x="13564" y="14943"/>
                  <a:pt x="13411" y="14266"/>
                  <a:pt x="13411" y="14266"/>
                </a:cubicBezTo>
                <a:lnTo>
                  <a:pt x="13411" y="12380"/>
                </a:lnTo>
                <a:cubicBezTo>
                  <a:pt x="13411" y="12380"/>
                  <a:pt x="13411" y="11558"/>
                  <a:pt x="14375" y="11558"/>
                </a:cubicBezTo>
                <a:cubicBezTo>
                  <a:pt x="15338" y="11558"/>
                  <a:pt x="15287" y="12380"/>
                  <a:pt x="15287" y="12380"/>
                </a:cubicBezTo>
                <a:moveTo>
                  <a:pt x="12904" y="14169"/>
                </a:moveTo>
                <a:cubicBezTo>
                  <a:pt x="12904" y="14169"/>
                  <a:pt x="12904" y="14943"/>
                  <a:pt x="12347" y="14943"/>
                </a:cubicBezTo>
                <a:cubicBezTo>
                  <a:pt x="12005" y="14943"/>
                  <a:pt x="11798" y="14762"/>
                  <a:pt x="11687" y="14621"/>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4" y="11896"/>
                  <a:pt x="12904" y="12332"/>
                </a:cubicBezTo>
                <a:cubicBezTo>
                  <a:pt x="12904" y="12332"/>
                  <a:pt x="12904" y="14169"/>
                  <a:pt x="12904"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3" y="11074"/>
                </a:lnTo>
                <a:lnTo>
                  <a:pt x="6363" y="10446"/>
                </a:lnTo>
                <a:lnTo>
                  <a:pt x="8595" y="10446"/>
                </a:lnTo>
                <a:cubicBezTo>
                  <a:pt x="8595" y="10446"/>
                  <a:pt x="8595" y="11074"/>
                  <a:pt x="8595" y="11074"/>
                </a:cubicBezTo>
                <a:close/>
                <a:moveTo>
                  <a:pt x="14527" y="9430"/>
                </a:moveTo>
                <a:cubicBezTo>
                  <a:pt x="14527" y="9430"/>
                  <a:pt x="12667" y="9334"/>
                  <a:pt x="10800" y="9334"/>
                </a:cubicBezTo>
                <a:cubicBezTo>
                  <a:pt x="8940" y="9334"/>
                  <a:pt x="7074" y="9430"/>
                  <a:pt x="7074" y="9430"/>
                </a:cubicBezTo>
                <a:cubicBezTo>
                  <a:pt x="6233" y="9430"/>
                  <a:pt x="5552" y="10080"/>
                  <a:pt x="5552" y="10881"/>
                </a:cubicBezTo>
                <a:cubicBezTo>
                  <a:pt x="5552" y="10881"/>
                  <a:pt x="5400" y="11822"/>
                  <a:pt x="5400" y="12767"/>
                </a:cubicBezTo>
                <a:cubicBezTo>
                  <a:pt x="5400" y="13708"/>
                  <a:pt x="5552" y="14652"/>
                  <a:pt x="5552" y="14652"/>
                </a:cubicBezTo>
                <a:cubicBezTo>
                  <a:pt x="5552" y="15454"/>
                  <a:pt x="6233" y="16103"/>
                  <a:pt x="7074" y="16103"/>
                </a:cubicBezTo>
                <a:cubicBezTo>
                  <a:pt x="7074" y="16103"/>
                  <a:pt x="8905" y="16200"/>
                  <a:pt x="10800" y="16200"/>
                </a:cubicBezTo>
                <a:cubicBezTo>
                  <a:pt x="12630" y="16200"/>
                  <a:pt x="14527" y="16103"/>
                  <a:pt x="14527" y="16103"/>
                </a:cubicBezTo>
                <a:cubicBezTo>
                  <a:pt x="15367" y="16103"/>
                  <a:pt x="16048" y="15454"/>
                  <a:pt x="16048" y="14652"/>
                </a:cubicBezTo>
                <a:cubicBezTo>
                  <a:pt x="16048" y="14652"/>
                  <a:pt x="16200" y="13700"/>
                  <a:pt x="16200" y="12767"/>
                </a:cubicBezTo>
                <a:cubicBezTo>
                  <a:pt x="16200" y="11814"/>
                  <a:pt x="16048" y="10881"/>
                  <a:pt x="16048" y="10881"/>
                </a:cubicBezTo>
                <a:cubicBezTo>
                  <a:pt x="16048" y="10080"/>
                  <a:pt x="15367" y="9430"/>
                  <a:pt x="14527" y="9430"/>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992" y="12090"/>
                </a:moveTo>
                <a:cubicBezTo>
                  <a:pt x="11860" y="12090"/>
                  <a:pt x="11757" y="12168"/>
                  <a:pt x="11687" y="12243"/>
                </a:cubicBezTo>
                <a:lnTo>
                  <a:pt x="11687" y="14276"/>
                </a:lnTo>
                <a:cubicBezTo>
                  <a:pt x="11751" y="14345"/>
                  <a:pt x="11847" y="14411"/>
                  <a:pt x="11992" y="14411"/>
                </a:cubicBezTo>
                <a:cubicBezTo>
                  <a:pt x="12296" y="14411"/>
                  <a:pt x="12296" y="14072"/>
                  <a:pt x="12296" y="14072"/>
                </a:cubicBezTo>
                <a:lnTo>
                  <a:pt x="12296" y="12428"/>
                </a:lnTo>
                <a:cubicBezTo>
                  <a:pt x="12296" y="12428"/>
                  <a:pt x="12245" y="12090"/>
                  <a:pt x="11992" y="1209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2397" y="8801"/>
                </a:moveTo>
                <a:cubicBezTo>
                  <a:pt x="12802" y="8801"/>
                  <a:pt x="13158" y="8449"/>
                  <a:pt x="13158" y="8449"/>
                </a:cubicBezTo>
                <a:lnTo>
                  <a:pt x="13158" y="8751"/>
                </a:lnTo>
                <a:lnTo>
                  <a:pt x="13766" y="8751"/>
                </a:lnTo>
                <a:lnTo>
                  <a:pt x="13766" y="5878"/>
                </a:lnTo>
                <a:lnTo>
                  <a:pt x="13158" y="5878"/>
                </a:lnTo>
                <a:lnTo>
                  <a:pt x="13158" y="8096"/>
                </a:lnTo>
                <a:cubicBezTo>
                  <a:pt x="13158" y="8096"/>
                  <a:pt x="12955" y="8348"/>
                  <a:pt x="12752" y="8348"/>
                </a:cubicBezTo>
                <a:cubicBezTo>
                  <a:pt x="12549" y="8348"/>
                  <a:pt x="12549" y="8196"/>
                  <a:pt x="12549" y="8196"/>
                </a:cubicBezTo>
                <a:lnTo>
                  <a:pt x="12549" y="5878"/>
                </a:lnTo>
                <a:lnTo>
                  <a:pt x="11941" y="5878"/>
                </a:lnTo>
                <a:lnTo>
                  <a:pt x="11941" y="8398"/>
                </a:lnTo>
                <a:cubicBezTo>
                  <a:pt x="11941" y="8398"/>
                  <a:pt x="11992" y="8801"/>
                  <a:pt x="12397" y="8801"/>
                </a:cubicBezTo>
                <a:moveTo>
                  <a:pt x="10166" y="6634"/>
                </a:moveTo>
                <a:cubicBezTo>
                  <a:pt x="10166" y="6467"/>
                  <a:pt x="10302" y="6332"/>
                  <a:pt x="10470" y="6332"/>
                </a:cubicBezTo>
                <a:cubicBezTo>
                  <a:pt x="10639" y="6332"/>
                  <a:pt x="10775" y="6467"/>
                  <a:pt x="10775" y="6634"/>
                </a:cubicBezTo>
                <a:lnTo>
                  <a:pt x="10775" y="8045"/>
                </a:lnTo>
                <a:cubicBezTo>
                  <a:pt x="10775" y="8212"/>
                  <a:pt x="10639" y="8348"/>
                  <a:pt x="10470" y="8348"/>
                </a:cubicBezTo>
                <a:cubicBezTo>
                  <a:pt x="10302"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8"/>
                  <a:pt x="10572" y="5878"/>
                </a:cubicBezTo>
                <a:lnTo>
                  <a:pt x="10369" y="5878"/>
                </a:lnTo>
                <a:cubicBezTo>
                  <a:pt x="9921" y="5878"/>
                  <a:pt x="9558" y="6239"/>
                  <a:pt x="9558" y="6684"/>
                </a:cubicBezTo>
                <a:lnTo>
                  <a:pt x="9558" y="7995"/>
                </a:lnTo>
                <a:cubicBezTo>
                  <a:pt x="9558" y="8440"/>
                  <a:pt x="9921" y="8801"/>
                  <a:pt x="10369" y="880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1" name="Shape 2862"/>
          <p:cNvSpPr/>
          <p:nvPr/>
        </p:nvSpPr>
        <p:spPr>
          <a:xfrm>
            <a:off x="7046147" y="409676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672" y="6382"/>
                </a:moveTo>
                <a:cubicBezTo>
                  <a:pt x="10464"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9" y="11643"/>
                </a:cubicBezTo>
                <a:cubicBezTo>
                  <a:pt x="8462" y="11568"/>
                  <a:pt x="8536" y="11425"/>
                  <a:pt x="8519" y="11330"/>
                </a:cubicBezTo>
                <a:cubicBezTo>
                  <a:pt x="8490" y="11170"/>
                  <a:pt x="8318" y="11068"/>
                  <a:pt x="8246" y="10939"/>
                </a:cubicBezTo>
                <a:cubicBezTo>
                  <a:pt x="8099" y="10677"/>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7"/>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7" y="10569"/>
                  <a:pt x="9347" y="10878"/>
                  <a:pt x="9322" y="10986"/>
                </a:cubicBezTo>
                <a:cubicBezTo>
                  <a:pt x="9213" y="11462"/>
                  <a:pt x="9088" y="11974"/>
                  <a:pt x="8953" y="12442"/>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7"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1"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2" name="Shape 2863"/>
          <p:cNvSpPr/>
          <p:nvPr/>
        </p:nvSpPr>
        <p:spPr>
          <a:xfrm>
            <a:off x="7446092" y="409676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81" y="6871"/>
                </a:moveTo>
                <a:cubicBezTo>
                  <a:pt x="12915" y="6830"/>
                  <a:pt x="11990" y="7537"/>
                  <a:pt x="11505" y="8992"/>
                </a:cubicBezTo>
                <a:cubicBezTo>
                  <a:pt x="11755" y="8897"/>
                  <a:pt x="11997" y="8849"/>
                  <a:pt x="12232" y="8849"/>
                </a:cubicBezTo>
                <a:cubicBezTo>
                  <a:pt x="12732" y="8849"/>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6" y="10230"/>
                  <a:pt x="10374" y="9536"/>
                  <a:pt x="10183" y="8421"/>
                </a:cubicBezTo>
                <a:cubicBezTo>
                  <a:pt x="10007" y="7388"/>
                  <a:pt x="9537" y="6905"/>
                  <a:pt x="8774" y="6973"/>
                </a:cubicBezTo>
                <a:cubicBezTo>
                  <a:pt x="8450" y="7000"/>
                  <a:pt x="7966" y="7272"/>
                  <a:pt x="7320" y="7789"/>
                </a:cubicBezTo>
                <a:cubicBezTo>
                  <a:pt x="6849" y="8183"/>
                  <a:pt x="6372" y="8577"/>
                  <a:pt x="5888" y="8972"/>
                </a:cubicBezTo>
                <a:lnTo>
                  <a:pt x="6350" y="9522"/>
                </a:lnTo>
                <a:cubicBezTo>
                  <a:pt x="6790" y="9237"/>
                  <a:pt x="7047" y="9094"/>
                  <a:pt x="7121" y="9094"/>
                </a:cubicBezTo>
                <a:cubicBezTo>
                  <a:pt x="7459" y="9094"/>
                  <a:pt x="7774" y="9583"/>
                  <a:pt x="8068" y="10562"/>
                </a:cubicBezTo>
                <a:cubicBezTo>
                  <a:pt x="8333" y="11460"/>
                  <a:pt x="8597" y="12358"/>
                  <a:pt x="8861" y="13255"/>
                </a:cubicBezTo>
                <a:cubicBezTo>
                  <a:pt x="9258" y="14234"/>
                  <a:pt x="9743" y="14723"/>
                  <a:pt x="10316" y="14723"/>
                </a:cubicBezTo>
                <a:cubicBezTo>
                  <a:pt x="11241" y="14723"/>
                  <a:pt x="12372" y="13921"/>
                  <a:pt x="13709" y="12317"/>
                </a:cubicBezTo>
                <a:cubicBezTo>
                  <a:pt x="15001" y="10780"/>
                  <a:pt x="15669" y="9570"/>
                  <a:pt x="15713" y="8686"/>
                </a:cubicBezTo>
                <a:cubicBezTo>
                  <a:pt x="15772" y="7503"/>
                  <a:pt x="15295" y="6898"/>
                  <a:pt x="14281" y="687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3" name="TextBox 32"/>
          <p:cNvSpPr txBox="1"/>
          <p:nvPr/>
        </p:nvSpPr>
        <p:spPr>
          <a:xfrm>
            <a:off x="1888357" y="1612108"/>
            <a:ext cx="761972" cy="230833"/>
          </a:xfrm>
          <a:prstGeom prst="rect">
            <a:avLst/>
          </a:prstGeom>
          <a:noFill/>
        </p:spPr>
        <p:txBody>
          <a:bodyPr wrap="square" lIns="0" tIns="0" rIns="0" bIns="0" rtlCol="0">
            <a:spAutoFit/>
          </a:bodyPr>
          <a:lstStyle/>
          <a:p>
            <a:pPr algn="r"/>
            <a:r>
              <a:rPr lang="en-US" sz="1500" b="1">
                <a:solidFill>
                  <a:schemeClr val="bg2">
                    <a:lumMod val="75000"/>
                  </a:schemeClr>
                </a:solidFill>
                <a:latin typeface="Century Gothic" panose="020B0502020202020204" pitchFamily="34" charset="0"/>
              </a:rPr>
              <a:t>01</a:t>
            </a:r>
          </a:p>
        </p:txBody>
      </p:sp>
      <p:sp>
        <p:nvSpPr>
          <p:cNvPr id="34" name="TextBox 33"/>
          <p:cNvSpPr txBox="1"/>
          <p:nvPr/>
        </p:nvSpPr>
        <p:spPr>
          <a:xfrm>
            <a:off x="4467253" y="1612108"/>
            <a:ext cx="761972" cy="230833"/>
          </a:xfrm>
          <a:prstGeom prst="rect">
            <a:avLst/>
          </a:prstGeom>
          <a:noFill/>
        </p:spPr>
        <p:txBody>
          <a:bodyPr wrap="square" lIns="0" tIns="0" rIns="0" bIns="0" rtlCol="0">
            <a:spAutoFit/>
          </a:bodyPr>
          <a:lstStyle/>
          <a:p>
            <a:pPr algn="r"/>
            <a:r>
              <a:rPr lang="en-US" sz="1500" b="1">
                <a:solidFill>
                  <a:schemeClr val="bg2">
                    <a:lumMod val="75000"/>
                  </a:schemeClr>
                </a:solidFill>
                <a:latin typeface="Century Gothic" panose="020B0502020202020204" pitchFamily="34" charset="0"/>
              </a:rPr>
              <a:t>02</a:t>
            </a:r>
          </a:p>
        </p:txBody>
      </p:sp>
      <p:sp>
        <p:nvSpPr>
          <p:cNvPr id="35" name="TextBox 34"/>
          <p:cNvSpPr txBox="1"/>
          <p:nvPr/>
        </p:nvSpPr>
        <p:spPr>
          <a:xfrm>
            <a:off x="7046147" y="1612108"/>
            <a:ext cx="761972" cy="230833"/>
          </a:xfrm>
          <a:prstGeom prst="rect">
            <a:avLst/>
          </a:prstGeom>
          <a:noFill/>
        </p:spPr>
        <p:txBody>
          <a:bodyPr wrap="square" lIns="0" tIns="0" rIns="0" bIns="0" rtlCol="0">
            <a:spAutoFit/>
          </a:bodyPr>
          <a:lstStyle/>
          <a:p>
            <a:pPr algn="r"/>
            <a:r>
              <a:rPr lang="en-US" sz="1500" b="1">
                <a:solidFill>
                  <a:schemeClr val="bg2">
                    <a:lumMod val="75000"/>
                  </a:schemeClr>
                </a:solidFill>
                <a:latin typeface="Century Gothic" panose="020B0502020202020204" pitchFamily="34" charset="0"/>
              </a:rPr>
              <a:t>03</a:t>
            </a:r>
          </a:p>
        </p:txBody>
      </p:sp>
      <p:pic>
        <p:nvPicPr>
          <p:cNvPr id="6" name="图片占位符 5"/>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l="60" r="60"/>
          <a:stretch>
            <a:fillRect/>
          </a:stretch>
        </p:blipFill>
        <p:spPr>
          <a:solidFill>
            <a:schemeClr val="tx1"/>
          </a:solidFill>
        </p:spPr>
      </p:pic>
      <p:pic>
        <p:nvPicPr>
          <p:cNvPr id="8" name="图片占位符 7"/>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a:stretch>
            <a:fillRect/>
          </a:stretch>
        </p:blipFill>
        <p:spPr>
          <a:solidFill>
            <a:schemeClr val="tx1"/>
          </a:solidFill>
        </p:spPr>
      </p:pic>
      <p:pic>
        <p:nvPicPr>
          <p:cNvPr id="9" name="图片占位符 8"/>
          <p:cNvPicPr>
            <a:picLocks noGrp="1" noChangeAspect="1"/>
          </p:cNvPicPr>
          <p:nvPr>
            <p:ph type="pic" sz="quarter" idx="12"/>
          </p:nvPr>
        </p:nvPicPr>
        <p:blipFill>
          <a:blip r:embed="rId4" cstate="email">
            <a:extLst>
              <a:ext uri="{28A0092B-C50C-407E-A947-70E740481C1C}">
                <a14:useLocalDpi xmlns:a14="http://schemas.microsoft.com/office/drawing/2010/main"/>
              </a:ext>
            </a:extLst>
          </a:blip>
          <a:srcRect/>
          <a:stretch>
            <a:fillRect/>
          </a:stretch>
        </p:blipFill>
        <p:spPr>
          <a:solidFill>
            <a:schemeClr val="tx1"/>
          </a:solidFill>
        </p:spPr>
      </p:pic>
    </p:spTree>
    <p:extLst>
      <p:ext uri="{BB962C8B-B14F-4D97-AF65-F5344CB8AC3E}">
        <p14:creationId xmlns:p14="http://schemas.microsoft.com/office/powerpoint/2010/main" val="32510166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045693" y="424903"/>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5" name="TextBox 4"/>
          <p:cNvSpPr txBox="1"/>
          <p:nvPr/>
        </p:nvSpPr>
        <p:spPr>
          <a:xfrm>
            <a:off x="1952080" y="568908"/>
            <a:ext cx="5239841" cy="461665"/>
          </a:xfrm>
          <a:prstGeom prst="rect">
            <a:avLst/>
          </a:prstGeom>
          <a:noFill/>
        </p:spPr>
        <p:txBody>
          <a:bodyPr wrap="square" lIns="0" tIns="0" rIns="0" bIns="0" rtlCol="0">
            <a:spAutoFit/>
          </a:bodyPr>
          <a:lstStyle/>
          <a:p>
            <a:pPr algn="ctr"/>
            <a:r>
              <a:rPr lang="en-US" sz="3000" b="1">
                <a:latin typeface="Century Gothic" panose="020B0502020202020204" pitchFamily="34" charset="0"/>
              </a:rPr>
              <a:t>Our Team Members</a:t>
            </a:r>
          </a:p>
        </p:txBody>
      </p:sp>
      <p:sp>
        <p:nvSpPr>
          <p:cNvPr id="6" name="TextBox 5"/>
          <p:cNvSpPr txBox="1"/>
          <p:nvPr/>
        </p:nvSpPr>
        <p:spPr>
          <a:xfrm>
            <a:off x="3456311" y="1131036"/>
            <a:ext cx="2231380" cy="138500"/>
          </a:xfrm>
          <a:prstGeom prst="rect">
            <a:avLst/>
          </a:prstGeom>
          <a:noFill/>
        </p:spPr>
        <p:txBody>
          <a:bodyPr wrap="none" lIns="0" tIns="0" rIns="0" bIns="0" rtlCol="0">
            <a:spAutoFit/>
          </a:bodyPr>
          <a:lstStyle/>
          <a:p>
            <a:pPr algn="ctr"/>
            <a:r>
              <a:rPr lang="en-US" sz="900" b="1" spc="225">
                <a:latin typeface="Century Gothic" panose="020B0502020202020204" pitchFamily="34" charset="0"/>
              </a:rPr>
              <a:t>THE MINIMAL PRESENTATION</a:t>
            </a:r>
          </a:p>
        </p:txBody>
      </p:sp>
      <p:grpSp>
        <p:nvGrpSpPr>
          <p:cNvPr id="16" name="Group 15"/>
          <p:cNvGrpSpPr/>
          <p:nvPr/>
        </p:nvGrpSpPr>
        <p:grpSpPr>
          <a:xfrm>
            <a:off x="1195928" y="4116770"/>
            <a:ext cx="1365758" cy="467257"/>
            <a:chOff x="1492676" y="5489028"/>
            <a:chExt cx="1821011" cy="623010"/>
          </a:xfrm>
        </p:grpSpPr>
        <p:sp>
          <p:nvSpPr>
            <p:cNvPr id="10" name="TextBox 9"/>
            <p:cNvSpPr txBox="1"/>
            <p:nvPr/>
          </p:nvSpPr>
          <p:spPr>
            <a:xfrm>
              <a:off x="1492676" y="5489028"/>
              <a:ext cx="1821011" cy="307777"/>
            </a:xfrm>
            <a:prstGeom prst="rect">
              <a:avLst/>
            </a:prstGeom>
            <a:noFill/>
          </p:spPr>
          <p:txBody>
            <a:bodyPr wrap="none" lIns="0" tIns="0" rIns="0" bIns="0" rtlCol="0">
              <a:spAutoFit/>
            </a:bodyPr>
            <a:lstStyle/>
            <a:p>
              <a:pPr algn="ctr"/>
              <a:r>
                <a:rPr lang="en-US" sz="1500" b="1">
                  <a:latin typeface="Century Gothic" panose="020B0502020202020204" pitchFamily="34" charset="0"/>
                </a:rPr>
                <a:t>MR. Alexander</a:t>
              </a:r>
              <a:endParaRPr lang="en-US" sz="1500" b="1">
                <a:solidFill>
                  <a:schemeClr val="tx2"/>
                </a:solidFill>
                <a:latin typeface="Century Gothic" panose="020B0502020202020204" pitchFamily="34" charset="0"/>
              </a:endParaRPr>
            </a:p>
          </p:txBody>
        </p:sp>
        <p:sp>
          <p:nvSpPr>
            <p:cNvPr id="11" name="TextBox 10"/>
            <p:cNvSpPr txBox="1"/>
            <p:nvPr/>
          </p:nvSpPr>
          <p:spPr>
            <a:xfrm flipH="1">
              <a:off x="1526881" y="5804262"/>
              <a:ext cx="1752598" cy="307776"/>
            </a:xfrm>
            <a:prstGeom prst="rect">
              <a:avLst/>
            </a:prstGeom>
            <a:noFill/>
          </p:spPr>
          <p:txBody>
            <a:bodyPr wrap="square" lIns="0" tIns="0" rIns="0" bIns="0" rtlCol="0">
              <a:spAutoFit/>
            </a:bodyPr>
            <a:lstStyle/>
            <a:p>
              <a:pPr algn="ctr">
                <a:lnSpc>
                  <a:spcPct val="125000"/>
                </a:lnSpc>
              </a:pPr>
              <a:r>
                <a:rPr lang="en-US" sz="1200">
                  <a:latin typeface="Calibri" panose="020F0502020204030204" pitchFamily="34" charset="0"/>
                </a:rPr>
                <a:t>CEO, DESIGN</a:t>
              </a:r>
            </a:p>
          </p:txBody>
        </p:sp>
      </p:grpSp>
      <p:grpSp>
        <p:nvGrpSpPr>
          <p:cNvPr id="17" name="Group 16"/>
          <p:cNvGrpSpPr/>
          <p:nvPr/>
        </p:nvGrpSpPr>
        <p:grpSpPr>
          <a:xfrm>
            <a:off x="3914776" y="4116770"/>
            <a:ext cx="1314449" cy="467257"/>
            <a:chOff x="5219700" y="5489028"/>
            <a:chExt cx="1752598" cy="623010"/>
          </a:xfrm>
        </p:grpSpPr>
        <p:sp>
          <p:nvSpPr>
            <p:cNvPr id="12" name="TextBox 11"/>
            <p:cNvSpPr txBox="1"/>
            <p:nvPr/>
          </p:nvSpPr>
          <p:spPr>
            <a:xfrm>
              <a:off x="5352207" y="5489028"/>
              <a:ext cx="1487587" cy="307777"/>
            </a:xfrm>
            <a:prstGeom prst="rect">
              <a:avLst/>
            </a:prstGeom>
            <a:noFill/>
          </p:spPr>
          <p:txBody>
            <a:bodyPr wrap="none" lIns="0" tIns="0" rIns="0" bIns="0" rtlCol="0">
              <a:spAutoFit/>
            </a:bodyPr>
            <a:lstStyle/>
            <a:p>
              <a:pPr algn="ctr"/>
              <a:r>
                <a:rPr lang="en-US" sz="1500" b="1">
                  <a:latin typeface="Century Gothic" panose="020B0502020202020204" pitchFamily="34" charset="0"/>
                </a:rPr>
                <a:t>MR. Andrew</a:t>
              </a:r>
              <a:endParaRPr lang="en-US" sz="1500" b="1">
                <a:solidFill>
                  <a:schemeClr val="tx2"/>
                </a:solidFill>
                <a:latin typeface="Century Gothic" panose="020B0502020202020204" pitchFamily="34" charset="0"/>
              </a:endParaRPr>
            </a:p>
          </p:txBody>
        </p:sp>
        <p:sp>
          <p:nvSpPr>
            <p:cNvPr id="13" name="TextBox 12"/>
            <p:cNvSpPr txBox="1"/>
            <p:nvPr/>
          </p:nvSpPr>
          <p:spPr>
            <a:xfrm flipH="1">
              <a:off x="5219700" y="5804262"/>
              <a:ext cx="1752598" cy="307776"/>
            </a:xfrm>
            <a:prstGeom prst="rect">
              <a:avLst/>
            </a:prstGeom>
            <a:noFill/>
          </p:spPr>
          <p:txBody>
            <a:bodyPr wrap="square" lIns="0" tIns="0" rIns="0" bIns="0" rtlCol="0">
              <a:spAutoFit/>
            </a:bodyPr>
            <a:lstStyle/>
            <a:p>
              <a:pPr algn="ctr">
                <a:lnSpc>
                  <a:spcPct val="125000"/>
                </a:lnSpc>
              </a:pPr>
              <a:r>
                <a:rPr lang="en-US" sz="1200">
                  <a:latin typeface="Calibri" panose="020F0502020204030204" pitchFamily="34" charset="0"/>
                </a:rPr>
                <a:t>Developer</a:t>
              </a:r>
            </a:p>
          </p:txBody>
        </p:sp>
      </p:grpSp>
      <p:grpSp>
        <p:nvGrpSpPr>
          <p:cNvPr id="18" name="Group 17"/>
          <p:cNvGrpSpPr/>
          <p:nvPr/>
        </p:nvGrpSpPr>
        <p:grpSpPr>
          <a:xfrm>
            <a:off x="6607969" y="4116770"/>
            <a:ext cx="1314449" cy="467257"/>
            <a:chOff x="8658227" y="5489028"/>
            <a:chExt cx="1752598" cy="623010"/>
          </a:xfrm>
        </p:grpSpPr>
        <p:sp>
          <p:nvSpPr>
            <p:cNvPr id="14" name="TextBox 13"/>
            <p:cNvSpPr txBox="1"/>
            <p:nvPr/>
          </p:nvSpPr>
          <p:spPr>
            <a:xfrm>
              <a:off x="8830809" y="5489028"/>
              <a:ext cx="1407437" cy="307777"/>
            </a:xfrm>
            <a:prstGeom prst="rect">
              <a:avLst/>
            </a:prstGeom>
            <a:noFill/>
          </p:spPr>
          <p:txBody>
            <a:bodyPr wrap="none" lIns="0" tIns="0" rIns="0" bIns="0" rtlCol="0">
              <a:spAutoFit/>
            </a:bodyPr>
            <a:lstStyle/>
            <a:p>
              <a:pPr algn="ctr"/>
              <a:r>
                <a:rPr lang="en-US" sz="1500" b="1">
                  <a:latin typeface="Century Gothic" panose="020B0502020202020204" pitchFamily="34" charset="0"/>
                </a:rPr>
                <a:t>MR. Harvey</a:t>
              </a:r>
              <a:endParaRPr lang="en-US" sz="1500" b="1">
                <a:solidFill>
                  <a:schemeClr val="tx2"/>
                </a:solidFill>
                <a:latin typeface="Century Gothic" panose="020B0502020202020204" pitchFamily="34" charset="0"/>
              </a:endParaRPr>
            </a:p>
          </p:txBody>
        </p:sp>
        <p:sp>
          <p:nvSpPr>
            <p:cNvPr id="15" name="TextBox 14"/>
            <p:cNvSpPr txBox="1"/>
            <p:nvPr/>
          </p:nvSpPr>
          <p:spPr>
            <a:xfrm flipH="1">
              <a:off x="8658227" y="5804262"/>
              <a:ext cx="1752598" cy="307776"/>
            </a:xfrm>
            <a:prstGeom prst="rect">
              <a:avLst/>
            </a:prstGeom>
            <a:noFill/>
          </p:spPr>
          <p:txBody>
            <a:bodyPr wrap="square" lIns="0" tIns="0" rIns="0" bIns="0" rtlCol="0">
              <a:spAutoFit/>
            </a:bodyPr>
            <a:lstStyle/>
            <a:p>
              <a:pPr algn="ctr">
                <a:lnSpc>
                  <a:spcPct val="125000"/>
                </a:lnSpc>
              </a:pPr>
              <a:r>
                <a:rPr lang="en-US" sz="1200">
                  <a:latin typeface="Calibri" panose="020F0502020204030204" pitchFamily="34" charset="0"/>
                </a:rPr>
                <a:t>Marketing</a:t>
              </a:r>
            </a:p>
          </p:txBody>
        </p:sp>
      </p:grpSp>
      <p:pic>
        <p:nvPicPr>
          <p:cNvPr id="7" name="图片占位符 6"/>
          <p:cNvPicPr>
            <a:picLocks noGrp="1" noChangeAspect="1"/>
          </p:cNvPicPr>
          <p:nvPr>
            <p:ph type="pic" sz="quarter" idx="10"/>
          </p:nvPr>
        </p:nvPicPr>
        <p:blipFill>
          <a:blip r:embed="rId2" cstate="email">
            <a:grayscl/>
            <a:extLst>
              <a:ext uri="{28A0092B-C50C-407E-A947-70E740481C1C}">
                <a14:useLocalDpi xmlns:a14="http://schemas.microsoft.com/office/drawing/2010/main"/>
              </a:ext>
            </a:extLst>
          </a:blip>
          <a:srcRect t="147" b="147"/>
          <a:stretch>
            <a:fillRect/>
          </a:stretch>
        </p:blipFill>
        <p:spPr>
          <a:solidFill>
            <a:schemeClr val="tx1"/>
          </a:solidFill>
        </p:spPr>
      </p:pic>
      <p:pic>
        <p:nvPicPr>
          <p:cNvPr id="8" name="图片占位符 7"/>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t="147" b="147"/>
          <a:stretch>
            <a:fillRect/>
          </a:stretch>
        </p:blipFill>
        <p:spPr>
          <a:solidFill>
            <a:schemeClr val="tx1"/>
          </a:solidFill>
        </p:spPr>
      </p:pic>
      <p:pic>
        <p:nvPicPr>
          <p:cNvPr id="9" name="图片占位符 8"/>
          <p:cNvPicPr>
            <a:picLocks noGrp="1" noChangeAspect="1"/>
          </p:cNvPicPr>
          <p:nvPr>
            <p:ph type="pic" sz="quarter" idx="12"/>
          </p:nvPr>
        </p:nvPicPr>
        <p:blipFill>
          <a:blip r:embed="rId4" cstate="email">
            <a:grayscl/>
            <a:extLst>
              <a:ext uri="{28A0092B-C50C-407E-A947-70E740481C1C}">
                <a14:useLocalDpi xmlns:a14="http://schemas.microsoft.com/office/drawing/2010/main"/>
              </a:ext>
            </a:extLst>
          </a:blip>
          <a:srcRect l="73" r="73"/>
          <a:stretch>
            <a:fillRect/>
          </a:stretch>
        </p:blipFill>
        <p:spPr>
          <a:solidFill>
            <a:schemeClr val="tx1"/>
          </a:solidFill>
        </p:spPr>
      </p:pic>
    </p:spTree>
    <p:extLst>
      <p:ext uri="{BB962C8B-B14F-4D97-AF65-F5344CB8AC3E}">
        <p14:creationId xmlns:p14="http://schemas.microsoft.com/office/powerpoint/2010/main" val="26625152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20F40DF8-CD08-45F8-BB7C-2DB1FD79368E}"/>
              </a:ext>
            </a:extLst>
          </p:cNvPr>
          <p:cNvSpPr txBox="1"/>
          <p:nvPr/>
        </p:nvSpPr>
        <p:spPr>
          <a:xfrm>
            <a:off x="-70096" y="671317"/>
            <a:ext cx="3962400" cy="1754326"/>
          </a:xfrm>
          <a:prstGeom prst="rect">
            <a:avLst/>
          </a:prstGeom>
          <a:noFill/>
        </p:spPr>
        <p:txBody>
          <a:bodyPr wrap="square" rtlCol="0">
            <a:spAutoFit/>
          </a:bodyPr>
          <a:lstStyle/>
          <a:p>
            <a:r>
              <a:rPr lang="en-US" altLang="zh-CN" sz="5400" b="1" dirty="0">
                <a:solidFill>
                  <a:srgbClr val="415065"/>
                </a:solidFill>
                <a:latin typeface="Century Gothic" panose="020B0502020202020204" pitchFamily="34" charset="0"/>
              </a:rPr>
              <a:t>Team</a:t>
            </a:r>
          </a:p>
          <a:p>
            <a:r>
              <a:rPr lang="en-US" altLang="zh-CN" sz="5400" b="1" dirty="0">
                <a:solidFill>
                  <a:srgbClr val="415065"/>
                </a:solidFill>
                <a:latin typeface="Century Gothic" panose="020B0502020202020204" pitchFamily="34" charset="0"/>
              </a:rPr>
              <a:t>Members</a:t>
            </a:r>
            <a:endParaRPr lang="zh-CN" altLang="en-US" sz="5400" b="1" dirty="0">
              <a:solidFill>
                <a:srgbClr val="415065"/>
              </a:solidFill>
              <a:latin typeface="Century Gothic" panose="020B0502020202020204" pitchFamily="34" charset="0"/>
            </a:endParaRPr>
          </a:p>
        </p:txBody>
      </p:sp>
      <p:sp>
        <p:nvSpPr>
          <p:cNvPr id="15" name="TextBox 14"/>
          <p:cNvSpPr txBox="1"/>
          <p:nvPr/>
        </p:nvSpPr>
        <p:spPr>
          <a:xfrm>
            <a:off x="723304" y="1949524"/>
            <a:ext cx="2769989" cy="830997"/>
          </a:xfrm>
          <a:prstGeom prst="rect">
            <a:avLst/>
          </a:prstGeom>
          <a:noFill/>
        </p:spPr>
        <p:txBody>
          <a:bodyPr wrap="none" lIns="0" tIns="0" rIns="0" bIns="0" rtlCol="0">
            <a:spAutoFit/>
          </a:bodyPr>
          <a:lstStyle/>
          <a:p>
            <a:r>
              <a:rPr lang="zh-CN" altLang="en-US" sz="5400" b="1" dirty="0">
                <a:latin typeface="苹方-简 中粗体" panose="020B0704020202020204" pitchFamily="34" charset="-122"/>
                <a:ea typeface="苹方-简 中粗体" panose="020B0704020202020204" pitchFamily="34" charset="-122"/>
              </a:rPr>
              <a:t>小组成员</a:t>
            </a:r>
            <a:endParaRPr lang="en-US" sz="5400" b="1" dirty="0">
              <a:latin typeface="苹方-简 中粗体" panose="020B0704020202020204" pitchFamily="34" charset="-122"/>
              <a:ea typeface="苹方-简 中粗体" panose="020B0704020202020204" pitchFamily="34" charset="-122"/>
            </a:endParaRPr>
          </a:p>
        </p:txBody>
      </p:sp>
      <p:pic>
        <p:nvPicPr>
          <p:cNvPr id="1026" name="Picture 2">
            <a:extLst>
              <a:ext uri="{FF2B5EF4-FFF2-40B4-BE49-F238E27FC236}">
                <a16:creationId xmlns:a16="http://schemas.microsoft.com/office/drawing/2014/main" id="{459EF4D5-622E-49CD-8E1D-EE20F4709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0209" y="2016473"/>
            <a:ext cx="1110556" cy="11105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F8A9E66-1FFD-4A2F-8C0C-10D7281777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264" y="686016"/>
            <a:ext cx="1033327" cy="10333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0187CA7-78B2-40C6-BAB9-A44D0520C5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9992" y="3288051"/>
            <a:ext cx="822791" cy="822791"/>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7FFBA280-4C68-41D1-BE06-FEE8024DD2B3}"/>
              </a:ext>
            </a:extLst>
          </p:cNvPr>
          <p:cNvSpPr txBox="1"/>
          <p:nvPr/>
        </p:nvSpPr>
        <p:spPr>
          <a:xfrm>
            <a:off x="7328591" y="816076"/>
            <a:ext cx="1467826" cy="523220"/>
          </a:xfrm>
          <a:prstGeom prst="rect">
            <a:avLst/>
          </a:prstGeom>
          <a:noFill/>
        </p:spPr>
        <p:txBody>
          <a:bodyPr wrap="square" rtlCol="0">
            <a:spAutoFit/>
          </a:bodyPr>
          <a:lstStyle/>
          <a:p>
            <a:r>
              <a:rPr lang="zh-CN" altLang="en-US" dirty="0">
                <a:latin typeface="叶根友唐楷简" panose="02010601030101010101" pitchFamily="2" charset="-122"/>
                <a:ea typeface="叶根友唐楷简" panose="02010601030101010101" pitchFamily="2" charset="-122"/>
              </a:rPr>
              <a:t>嵇帆</a:t>
            </a:r>
            <a:r>
              <a:rPr lang="en-US" altLang="zh-CN" dirty="0">
                <a:latin typeface="Century Gothic" panose="020B0502020202020204" pitchFamily="34" charset="0"/>
                <a:ea typeface="苹方-简 中黑体" panose="020B0604020202020204" pitchFamily="34" charset="-122"/>
              </a:rPr>
              <a:t>@</a:t>
            </a:r>
            <a:r>
              <a:rPr lang="en-US" altLang="zh-CN" dirty="0" err="1">
                <a:latin typeface="Century Gothic" panose="020B0502020202020204" pitchFamily="34" charset="0"/>
                <a:ea typeface="苹方-简 中黑体" panose="020B0604020202020204" pitchFamily="34" charset="-122"/>
              </a:rPr>
              <a:t>whitepuppy</a:t>
            </a:r>
            <a:endParaRPr lang="zh-CN" altLang="en-US" dirty="0">
              <a:latin typeface="Century Gothic" panose="020B0502020202020204" pitchFamily="34" charset="0"/>
              <a:ea typeface="苹方-简 中黑体" panose="020B0604020202020204" pitchFamily="34" charset="-122"/>
            </a:endParaRPr>
          </a:p>
        </p:txBody>
      </p:sp>
      <p:sp>
        <p:nvSpPr>
          <p:cNvPr id="20" name="文本框 19">
            <a:extLst>
              <a:ext uri="{FF2B5EF4-FFF2-40B4-BE49-F238E27FC236}">
                <a16:creationId xmlns:a16="http://schemas.microsoft.com/office/drawing/2014/main" id="{C0E8DC24-69A1-4A6F-ADB5-0BCAAEE2A105}"/>
              </a:ext>
            </a:extLst>
          </p:cNvPr>
          <p:cNvSpPr txBox="1"/>
          <p:nvPr/>
        </p:nvSpPr>
        <p:spPr>
          <a:xfrm>
            <a:off x="5860765" y="2310140"/>
            <a:ext cx="1467826" cy="523220"/>
          </a:xfrm>
          <a:prstGeom prst="rect">
            <a:avLst/>
          </a:prstGeom>
          <a:noFill/>
        </p:spPr>
        <p:txBody>
          <a:bodyPr wrap="square" rtlCol="0">
            <a:spAutoFit/>
          </a:bodyPr>
          <a:lstStyle/>
          <a:p>
            <a:r>
              <a:rPr lang="zh-CN" altLang="en-US" dirty="0">
                <a:latin typeface="叶根友唐楷简" panose="02010601030101010101" pitchFamily="2" charset="-122"/>
                <a:ea typeface="叶根友唐楷简" panose="02010601030101010101" pitchFamily="2" charset="-122"/>
              </a:rPr>
              <a:t>罗晏宸</a:t>
            </a:r>
            <a:r>
              <a:rPr lang="en-US" altLang="zh-CN" dirty="0">
                <a:latin typeface="Century Gothic" panose="020B0502020202020204" pitchFamily="34" charset="0"/>
                <a:ea typeface="苹方-简 中黑体" panose="020B0604020202020204" pitchFamily="34" charset="-122"/>
              </a:rPr>
              <a:t>@</a:t>
            </a:r>
            <a:r>
              <a:rPr lang="en-US" altLang="zh-CN" dirty="0" err="1">
                <a:latin typeface="Century Gothic" panose="020B0502020202020204" pitchFamily="34" charset="0"/>
                <a:ea typeface="苹方-简 中黑体" panose="020B0604020202020204" pitchFamily="34" charset="-122"/>
              </a:rPr>
              <a:t>luoyanchen</a:t>
            </a:r>
            <a:endParaRPr lang="zh-CN" altLang="en-US" dirty="0">
              <a:latin typeface="Century Gothic" panose="020B0502020202020204" pitchFamily="34" charset="0"/>
              <a:ea typeface="苹方-简 中黑体" panose="020B0604020202020204" pitchFamily="34" charset="-122"/>
            </a:endParaRPr>
          </a:p>
        </p:txBody>
      </p:sp>
      <p:sp>
        <p:nvSpPr>
          <p:cNvPr id="21" name="文本框 20">
            <a:extLst>
              <a:ext uri="{FF2B5EF4-FFF2-40B4-BE49-F238E27FC236}">
                <a16:creationId xmlns:a16="http://schemas.microsoft.com/office/drawing/2014/main" id="{40C2658F-D677-45EB-924B-3494CE4282DB}"/>
              </a:ext>
            </a:extLst>
          </p:cNvPr>
          <p:cNvSpPr txBox="1"/>
          <p:nvPr/>
        </p:nvSpPr>
        <p:spPr>
          <a:xfrm>
            <a:off x="7332783" y="3437836"/>
            <a:ext cx="1467826" cy="523220"/>
          </a:xfrm>
          <a:prstGeom prst="rect">
            <a:avLst/>
          </a:prstGeom>
          <a:noFill/>
        </p:spPr>
        <p:txBody>
          <a:bodyPr wrap="square" rtlCol="0">
            <a:spAutoFit/>
          </a:bodyPr>
          <a:lstStyle/>
          <a:p>
            <a:r>
              <a:rPr lang="zh-CN" altLang="en-US" dirty="0">
                <a:latin typeface="叶根友唐楷简" panose="02010601030101010101" pitchFamily="2" charset="-122"/>
                <a:ea typeface="叶根友唐楷简" panose="02010601030101010101" pitchFamily="2" charset="-122"/>
              </a:rPr>
              <a:t>牛辛汉</a:t>
            </a:r>
            <a:endParaRPr lang="en-US" altLang="zh-CN" dirty="0">
              <a:latin typeface="叶根友唐楷简" panose="02010601030101010101" pitchFamily="2" charset="-122"/>
              <a:ea typeface="叶根友唐楷简" panose="02010601030101010101" pitchFamily="2" charset="-122"/>
            </a:endParaRPr>
          </a:p>
          <a:p>
            <a:r>
              <a:rPr lang="en-US" altLang="zh-CN" dirty="0">
                <a:latin typeface="Century Gothic" panose="020B0502020202020204" pitchFamily="34" charset="0"/>
                <a:ea typeface="苹方-简 中黑体" panose="020B0604020202020204" pitchFamily="34" charset="-122"/>
              </a:rPr>
              <a:t>@NXH</a:t>
            </a:r>
            <a:endParaRPr lang="zh-CN" altLang="en-US" dirty="0">
              <a:latin typeface="Century Gothic" panose="020B0502020202020204" pitchFamily="34" charset="0"/>
              <a:ea typeface="苹方-简 中黑体" panose="020B0604020202020204" pitchFamily="34" charset="-122"/>
            </a:endParaRPr>
          </a:p>
        </p:txBody>
      </p:sp>
    </p:spTree>
    <p:extLst>
      <p:ext uri="{BB962C8B-B14F-4D97-AF65-F5344CB8AC3E}">
        <p14:creationId xmlns:p14="http://schemas.microsoft.com/office/powerpoint/2010/main" val="295120466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1388683"/>
            <a:ext cx="3052614" cy="2404607"/>
            <a:chOff x="0" y="1986230"/>
            <a:chExt cx="4070152" cy="3206142"/>
          </a:xfrm>
        </p:grpSpPr>
        <p:sp>
          <p:nvSpPr>
            <p:cNvPr id="6" name="TextBox 5"/>
            <p:cNvSpPr txBox="1"/>
            <p:nvPr/>
          </p:nvSpPr>
          <p:spPr>
            <a:xfrm>
              <a:off x="0" y="1986230"/>
              <a:ext cx="4070152" cy="698302"/>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7" name="TextBox 6"/>
            <p:cNvSpPr txBox="1"/>
            <p:nvPr/>
          </p:nvSpPr>
          <p:spPr>
            <a:xfrm>
              <a:off x="1062171" y="2187294"/>
              <a:ext cx="2410916" cy="1231106"/>
            </a:xfrm>
            <a:prstGeom prst="rect">
              <a:avLst/>
            </a:prstGeom>
            <a:noFill/>
          </p:spPr>
          <p:txBody>
            <a:bodyPr wrap="none" lIns="0" tIns="0" rIns="0" bIns="0" rtlCol="0">
              <a:spAutoFit/>
            </a:bodyPr>
            <a:lstStyle/>
            <a:p>
              <a:r>
                <a:rPr lang="en-US" sz="3000" b="1">
                  <a:latin typeface="Century Gothic" panose="020B0502020202020204" pitchFamily="34" charset="0"/>
                </a:rPr>
                <a:t>Our Team</a:t>
              </a:r>
            </a:p>
            <a:p>
              <a:r>
                <a:rPr lang="en-US" sz="3000" b="1">
                  <a:latin typeface="Century Gothic" panose="020B0502020202020204" pitchFamily="34" charset="0"/>
                </a:rPr>
                <a:t>Membes</a:t>
              </a:r>
            </a:p>
          </p:txBody>
        </p:sp>
        <p:sp>
          <p:nvSpPr>
            <p:cNvPr id="8" name="TextBox 7"/>
            <p:cNvSpPr txBox="1"/>
            <p:nvPr/>
          </p:nvSpPr>
          <p:spPr>
            <a:xfrm flipH="1">
              <a:off x="1062171" y="4063858"/>
              <a:ext cx="2871655" cy="1128514"/>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t>
              </a:r>
              <a:r>
                <a:rPr lang="en-US" sz="1100" b="1" i="1">
                  <a:latin typeface="Century Gothic" panose="020B0502020202020204" pitchFamily="34" charset="0"/>
                </a:rPr>
                <a:t>.</a:t>
              </a:r>
            </a:p>
          </p:txBody>
        </p:sp>
      </p:grpSp>
      <p:grpSp>
        <p:nvGrpSpPr>
          <p:cNvPr id="10" name="Group 9"/>
          <p:cNvGrpSpPr/>
          <p:nvPr/>
        </p:nvGrpSpPr>
        <p:grpSpPr>
          <a:xfrm>
            <a:off x="3615472" y="4013840"/>
            <a:ext cx="1365758" cy="467257"/>
            <a:chOff x="1492676" y="5489028"/>
            <a:chExt cx="1821011" cy="623010"/>
          </a:xfrm>
        </p:grpSpPr>
        <p:sp>
          <p:nvSpPr>
            <p:cNvPr id="11" name="TextBox 10"/>
            <p:cNvSpPr txBox="1"/>
            <p:nvPr/>
          </p:nvSpPr>
          <p:spPr>
            <a:xfrm>
              <a:off x="1492676" y="5489028"/>
              <a:ext cx="1821011" cy="307777"/>
            </a:xfrm>
            <a:prstGeom prst="rect">
              <a:avLst/>
            </a:prstGeom>
            <a:noFill/>
          </p:spPr>
          <p:txBody>
            <a:bodyPr wrap="none" lIns="0" tIns="0" rIns="0" bIns="0" rtlCol="0">
              <a:spAutoFit/>
            </a:bodyPr>
            <a:lstStyle/>
            <a:p>
              <a:pPr algn="ctr"/>
              <a:r>
                <a:rPr lang="en-US" sz="1500" b="1">
                  <a:latin typeface="Century Gothic" panose="020B0502020202020204" pitchFamily="34" charset="0"/>
                </a:rPr>
                <a:t>MR. Alexander</a:t>
              </a:r>
              <a:endParaRPr lang="en-US" sz="1500" b="1">
                <a:solidFill>
                  <a:schemeClr val="tx2"/>
                </a:solidFill>
                <a:latin typeface="Century Gothic" panose="020B0502020202020204" pitchFamily="34" charset="0"/>
              </a:endParaRPr>
            </a:p>
          </p:txBody>
        </p:sp>
        <p:sp>
          <p:nvSpPr>
            <p:cNvPr id="12" name="TextBox 11"/>
            <p:cNvSpPr txBox="1"/>
            <p:nvPr/>
          </p:nvSpPr>
          <p:spPr>
            <a:xfrm flipH="1">
              <a:off x="1526881" y="5804262"/>
              <a:ext cx="1752598" cy="307776"/>
            </a:xfrm>
            <a:prstGeom prst="rect">
              <a:avLst/>
            </a:prstGeom>
            <a:noFill/>
          </p:spPr>
          <p:txBody>
            <a:bodyPr wrap="square" lIns="0" tIns="0" rIns="0" bIns="0" rtlCol="0">
              <a:spAutoFit/>
            </a:bodyPr>
            <a:lstStyle/>
            <a:p>
              <a:pPr algn="ctr">
                <a:lnSpc>
                  <a:spcPct val="125000"/>
                </a:lnSpc>
              </a:pPr>
              <a:r>
                <a:rPr lang="en-US" sz="1200">
                  <a:latin typeface="Calibri" panose="020F0502020204030204" pitchFamily="34" charset="0"/>
                </a:rPr>
                <a:t>CEO, DESIGN</a:t>
              </a:r>
            </a:p>
          </p:txBody>
        </p:sp>
      </p:grpSp>
      <p:grpSp>
        <p:nvGrpSpPr>
          <p:cNvPr id="13" name="Group 12"/>
          <p:cNvGrpSpPr/>
          <p:nvPr/>
        </p:nvGrpSpPr>
        <p:grpSpPr>
          <a:xfrm>
            <a:off x="5265530" y="4013840"/>
            <a:ext cx="1314449" cy="467257"/>
            <a:chOff x="5219700" y="5489028"/>
            <a:chExt cx="1752598" cy="623010"/>
          </a:xfrm>
        </p:grpSpPr>
        <p:sp>
          <p:nvSpPr>
            <p:cNvPr id="14" name="TextBox 13"/>
            <p:cNvSpPr txBox="1"/>
            <p:nvPr/>
          </p:nvSpPr>
          <p:spPr>
            <a:xfrm>
              <a:off x="5352207" y="5489028"/>
              <a:ext cx="1487587" cy="307777"/>
            </a:xfrm>
            <a:prstGeom prst="rect">
              <a:avLst/>
            </a:prstGeom>
            <a:noFill/>
          </p:spPr>
          <p:txBody>
            <a:bodyPr wrap="none" lIns="0" tIns="0" rIns="0" bIns="0" rtlCol="0">
              <a:spAutoFit/>
            </a:bodyPr>
            <a:lstStyle/>
            <a:p>
              <a:pPr algn="ctr"/>
              <a:r>
                <a:rPr lang="en-US" sz="1500" b="1">
                  <a:latin typeface="Century Gothic" panose="020B0502020202020204" pitchFamily="34" charset="0"/>
                </a:rPr>
                <a:t>MR. Andrew</a:t>
              </a:r>
              <a:endParaRPr lang="en-US" sz="1500" b="1">
                <a:solidFill>
                  <a:schemeClr val="tx2"/>
                </a:solidFill>
                <a:latin typeface="Century Gothic" panose="020B0502020202020204" pitchFamily="34" charset="0"/>
              </a:endParaRPr>
            </a:p>
          </p:txBody>
        </p:sp>
        <p:sp>
          <p:nvSpPr>
            <p:cNvPr id="15" name="TextBox 14"/>
            <p:cNvSpPr txBox="1"/>
            <p:nvPr/>
          </p:nvSpPr>
          <p:spPr>
            <a:xfrm flipH="1">
              <a:off x="5219700" y="5804262"/>
              <a:ext cx="1752598" cy="307776"/>
            </a:xfrm>
            <a:prstGeom prst="rect">
              <a:avLst/>
            </a:prstGeom>
            <a:noFill/>
          </p:spPr>
          <p:txBody>
            <a:bodyPr wrap="square" lIns="0" tIns="0" rIns="0" bIns="0" rtlCol="0">
              <a:spAutoFit/>
            </a:bodyPr>
            <a:lstStyle/>
            <a:p>
              <a:pPr algn="ctr">
                <a:lnSpc>
                  <a:spcPct val="125000"/>
                </a:lnSpc>
              </a:pPr>
              <a:r>
                <a:rPr lang="en-US" sz="1200">
                  <a:latin typeface="Calibri" panose="020F0502020204030204" pitchFamily="34" charset="0"/>
                </a:rPr>
                <a:t>Developer</a:t>
              </a:r>
            </a:p>
          </p:txBody>
        </p:sp>
      </p:grpSp>
      <p:grpSp>
        <p:nvGrpSpPr>
          <p:cNvPr id="16" name="Group 15"/>
          <p:cNvGrpSpPr/>
          <p:nvPr/>
        </p:nvGrpSpPr>
        <p:grpSpPr>
          <a:xfrm>
            <a:off x="6889933" y="4013840"/>
            <a:ext cx="1314449" cy="467257"/>
            <a:chOff x="8658227" y="5489028"/>
            <a:chExt cx="1752598" cy="623010"/>
          </a:xfrm>
        </p:grpSpPr>
        <p:sp>
          <p:nvSpPr>
            <p:cNvPr id="17" name="TextBox 16"/>
            <p:cNvSpPr txBox="1"/>
            <p:nvPr/>
          </p:nvSpPr>
          <p:spPr>
            <a:xfrm>
              <a:off x="8830809" y="5489028"/>
              <a:ext cx="1407437" cy="307777"/>
            </a:xfrm>
            <a:prstGeom prst="rect">
              <a:avLst/>
            </a:prstGeom>
            <a:noFill/>
          </p:spPr>
          <p:txBody>
            <a:bodyPr wrap="none" lIns="0" tIns="0" rIns="0" bIns="0" rtlCol="0">
              <a:spAutoFit/>
            </a:bodyPr>
            <a:lstStyle/>
            <a:p>
              <a:pPr algn="ctr"/>
              <a:r>
                <a:rPr lang="en-US" sz="1500" b="1">
                  <a:latin typeface="Century Gothic" panose="020B0502020202020204" pitchFamily="34" charset="0"/>
                </a:rPr>
                <a:t>MR. Harvey</a:t>
              </a:r>
              <a:endParaRPr lang="en-US" sz="1500" b="1">
                <a:solidFill>
                  <a:schemeClr val="tx2"/>
                </a:solidFill>
                <a:latin typeface="Century Gothic" panose="020B0502020202020204" pitchFamily="34" charset="0"/>
              </a:endParaRPr>
            </a:p>
          </p:txBody>
        </p:sp>
        <p:sp>
          <p:nvSpPr>
            <p:cNvPr id="18" name="TextBox 17"/>
            <p:cNvSpPr txBox="1"/>
            <p:nvPr/>
          </p:nvSpPr>
          <p:spPr>
            <a:xfrm flipH="1">
              <a:off x="8658227" y="5804262"/>
              <a:ext cx="1752598" cy="307776"/>
            </a:xfrm>
            <a:prstGeom prst="rect">
              <a:avLst/>
            </a:prstGeom>
            <a:noFill/>
          </p:spPr>
          <p:txBody>
            <a:bodyPr wrap="square" lIns="0" tIns="0" rIns="0" bIns="0" rtlCol="0">
              <a:spAutoFit/>
            </a:bodyPr>
            <a:lstStyle/>
            <a:p>
              <a:pPr algn="ctr">
                <a:lnSpc>
                  <a:spcPct val="125000"/>
                </a:lnSpc>
              </a:pPr>
              <a:r>
                <a:rPr lang="en-US" sz="1200">
                  <a:latin typeface="Calibri" panose="020F0502020204030204" pitchFamily="34" charset="0"/>
                </a:rPr>
                <a:t>Marketing</a:t>
              </a:r>
            </a:p>
          </p:txBody>
        </p:sp>
      </p:grpSp>
      <p:pic>
        <p:nvPicPr>
          <p:cNvPr id="9" name="图片占位符 8"/>
          <p:cNvPicPr>
            <a:picLocks noGrp="1" noChangeAspect="1"/>
          </p:cNvPicPr>
          <p:nvPr>
            <p:ph type="pic" sz="quarter" idx="10"/>
          </p:nvPr>
        </p:nvPicPr>
        <p:blipFill>
          <a:blip r:embed="rId2" cstate="email">
            <a:grayscl/>
            <a:extLst>
              <a:ext uri="{28A0092B-C50C-407E-A947-70E740481C1C}">
                <a14:useLocalDpi xmlns:a14="http://schemas.microsoft.com/office/drawing/2010/main"/>
              </a:ext>
            </a:extLst>
          </a:blip>
          <a:srcRect l="171" r="171"/>
          <a:stretch>
            <a:fillRect/>
          </a:stretch>
        </p:blipFill>
        <p:spPr>
          <a:solidFill>
            <a:schemeClr val="tx1"/>
          </a:solidFill>
        </p:spPr>
      </p:pic>
      <p:pic>
        <p:nvPicPr>
          <p:cNvPr id="19" name="图片占位符 18"/>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l="16255" r="16255"/>
          <a:stretch>
            <a:fillRect/>
          </a:stretch>
        </p:blipFill>
        <p:spPr>
          <a:solidFill>
            <a:schemeClr val="tx1"/>
          </a:solidFill>
        </p:spPr>
      </p:pic>
      <p:pic>
        <p:nvPicPr>
          <p:cNvPr id="20" name="图片占位符 19"/>
          <p:cNvPicPr>
            <a:picLocks noGrp="1" noChangeAspect="1"/>
          </p:cNvPicPr>
          <p:nvPr>
            <p:ph type="pic" sz="quarter" idx="12"/>
          </p:nvPr>
        </p:nvPicPr>
        <p:blipFill>
          <a:blip r:embed="rId4" cstate="email">
            <a:grayscl/>
            <a:extLst>
              <a:ext uri="{28A0092B-C50C-407E-A947-70E740481C1C}">
                <a14:useLocalDpi xmlns:a14="http://schemas.microsoft.com/office/drawing/2010/main"/>
              </a:ext>
            </a:extLst>
          </a:blip>
          <a:srcRect t="171" b="171"/>
          <a:stretch>
            <a:fillRect/>
          </a:stretch>
        </p:blipFill>
        <p:spPr>
          <a:solidFill>
            <a:schemeClr val="tx1"/>
          </a:solidFill>
        </p:spPr>
      </p:pic>
    </p:spTree>
    <p:extLst>
      <p:ext uri="{BB962C8B-B14F-4D97-AF65-F5344CB8AC3E}">
        <p14:creationId xmlns:p14="http://schemas.microsoft.com/office/powerpoint/2010/main" val="198437688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3045693" y="424903"/>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6" name="TextBox 5"/>
          <p:cNvSpPr txBox="1"/>
          <p:nvPr/>
        </p:nvSpPr>
        <p:spPr>
          <a:xfrm>
            <a:off x="1952080" y="568908"/>
            <a:ext cx="5239841" cy="461665"/>
          </a:xfrm>
          <a:prstGeom prst="rect">
            <a:avLst/>
          </a:prstGeom>
          <a:noFill/>
        </p:spPr>
        <p:txBody>
          <a:bodyPr wrap="square" lIns="0" tIns="0" rIns="0" bIns="0" rtlCol="0">
            <a:spAutoFit/>
          </a:bodyPr>
          <a:lstStyle/>
          <a:p>
            <a:pPr algn="ctr"/>
            <a:r>
              <a:rPr lang="en-US" sz="3000" b="1">
                <a:latin typeface="Century Gothic" panose="020B0502020202020204" pitchFamily="34" charset="0"/>
              </a:rPr>
              <a:t>Our Team Members</a:t>
            </a:r>
          </a:p>
        </p:txBody>
      </p:sp>
      <p:sp>
        <p:nvSpPr>
          <p:cNvPr id="7" name="TextBox 6"/>
          <p:cNvSpPr txBox="1"/>
          <p:nvPr/>
        </p:nvSpPr>
        <p:spPr>
          <a:xfrm>
            <a:off x="3456311" y="1131036"/>
            <a:ext cx="2231380" cy="138500"/>
          </a:xfrm>
          <a:prstGeom prst="rect">
            <a:avLst/>
          </a:prstGeom>
          <a:noFill/>
        </p:spPr>
        <p:txBody>
          <a:bodyPr wrap="none" lIns="0" tIns="0" rIns="0" bIns="0" rtlCol="0">
            <a:spAutoFit/>
          </a:bodyPr>
          <a:lstStyle/>
          <a:p>
            <a:pPr algn="ctr"/>
            <a:r>
              <a:rPr lang="en-US" sz="900" b="1" spc="225">
                <a:latin typeface="Century Gothic" panose="020B0502020202020204" pitchFamily="34" charset="0"/>
              </a:rPr>
              <a:t>THE MINIMAL PRESENTATION</a:t>
            </a:r>
          </a:p>
        </p:txBody>
      </p:sp>
      <p:grpSp>
        <p:nvGrpSpPr>
          <p:cNvPr id="14" name="Group 13"/>
          <p:cNvGrpSpPr/>
          <p:nvPr/>
        </p:nvGrpSpPr>
        <p:grpSpPr>
          <a:xfrm>
            <a:off x="238962" y="4396474"/>
            <a:ext cx="1314449" cy="448021"/>
            <a:chOff x="3921920" y="2684739"/>
            <a:chExt cx="1752598" cy="597361"/>
          </a:xfrm>
        </p:grpSpPr>
        <p:sp>
          <p:nvSpPr>
            <p:cNvPr id="15" name="TextBox 14"/>
            <p:cNvSpPr txBox="1"/>
            <p:nvPr userDrawn="1"/>
          </p:nvSpPr>
          <p:spPr>
            <a:xfrm>
              <a:off x="3921920" y="2684739"/>
              <a:ext cx="1701319" cy="287259"/>
            </a:xfrm>
            <a:prstGeom prst="rect">
              <a:avLst/>
            </a:prstGeom>
            <a:noFill/>
          </p:spPr>
          <p:txBody>
            <a:bodyPr wrap="none" lIns="0" tIns="0" rIns="0" bIns="0" rtlCol="0">
              <a:spAutoFit/>
            </a:bodyPr>
            <a:lstStyle/>
            <a:p>
              <a:pPr algn="l"/>
              <a:r>
                <a:rPr lang="en-US" b="1">
                  <a:latin typeface="Century Gothic" panose="020B0502020202020204" pitchFamily="34" charset="0"/>
                </a:rPr>
                <a:t>MR. Alexander</a:t>
              </a:r>
              <a:endParaRPr lang="en-US" b="1">
                <a:solidFill>
                  <a:schemeClr val="tx2"/>
                </a:solidFill>
                <a:latin typeface="Century Gothic" panose="020B0502020202020204" pitchFamily="34" charset="0"/>
              </a:endParaRPr>
            </a:p>
          </p:txBody>
        </p:sp>
        <p:sp>
          <p:nvSpPr>
            <p:cNvPr id="16" name="TextBox 15"/>
            <p:cNvSpPr txBox="1"/>
            <p:nvPr userDrawn="1"/>
          </p:nvSpPr>
          <p:spPr>
            <a:xfrm flipH="1">
              <a:off x="3921920" y="2999972"/>
              <a:ext cx="1752598" cy="282128"/>
            </a:xfrm>
            <a:prstGeom prst="rect">
              <a:avLst/>
            </a:prstGeom>
            <a:noFill/>
          </p:spPr>
          <p:txBody>
            <a:bodyPr wrap="square" lIns="0" tIns="0" rIns="0" bIns="0" rtlCol="0">
              <a:spAutoFit/>
            </a:bodyPr>
            <a:lstStyle/>
            <a:p>
              <a:pPr algn="l">
                <a:lnSpc>
                  <a:spcPct val="125000"/>
                </a:lnSpc>
              </a:pPr>
              <a:r>
                <a:rPr lang="en-US" sz="1100">
                  <a:latin typeface="Calibri" panose="020F0502020204030204" pitchFamily="34" charset="0"/>
                </a:rPr>
                <a:t>CEO, DESIGN</a:t>
              </a:r>
            </a:p>
          </p:txBody>
        </p:sp>
      </p:grpSp>
      <p:grpSp>
        <p:nvGrpSpPr>
          <p:cNvPr id="17" name="Group 16"/>
          <p:cNvGrpSpPr/>
          <p:nvPr/>
        </p:nvGrpSpPr>
        <p:grpSpPr>
          <a:xfrm>
            <a:off x="2458450" y="4395839"/>
            <a:ext cx="1314449" cy="448021"/>
            <a:chOff x="3921920" y="2684739"/>
            <a:chExt cx="1752598" cy="597361"/>
          </a:xfrm>
        </p:grpSpPr>
        <p:sp>
          <p:nvSpPr>
            <p:cNvPr id="18" name="TextBox 17"/>
            <p:cNvSpPr txBox="1"/>
            <p:nvPr userDrawn="1"/>
          </p:nvSpPr>
          <p:spPr>
            <a:xfrm>
              <a:off x="3921920" y="2684739"/>
              <a:ext cx="1701319" cy="287259"/>
            </a:xfrm>
            <a:prstGeom prst="rect">
              <a:avLst/>
            </a:prstGeom>
            <a:noFill/>
          </p:spPr>
          <p:txBody>
            <a:bodyPr wrap="none" lIns="0" tIns="0" rIns="0" bIns="0" rtlCol="0">
              <a:spAutoFit/>
            </a:bodyPr>
            <a:lstStyle/>
            <a:p>
              <a:pPr algn="l"/>
              <a:r>
                <a:rPr lang="en-US" b="1">
                  <a:latin typeface="Century Gothic" panose="020B0502020202020204" pitchFamily="34" charset="0"/>
                </a:rPr>
                <a:t>MR. Alexander</a:t>
              </a:r>
              <a:endParaRPr lang="en-US" b="1">
                <a:solidFill>
                  <a:schemeClr val="tx2"/>
                </a:solidFill>
                <a:latin typeface="Century Gothic" panose="020B0502020202020204" pitchFamily="34" charset="0"/>
              </a:endParaRPr>
            </a:p>
          </p:txBody>
        </p:sp>
        <p:sp>
          <p:nvSpPr>
            <p:cNvPr id="19" name="TextBox 18"/>
            <p:cNvSpPr txBox="1"/>
            <p:nvPr userDrawn="1"/>
          </p:nvSpPr>
          <p:spPr>
            <a:xfrm flipH="1">
              <a:off x="3921920" y="2999972"/>
              <a:ext cx="1752598" cy="282128"/>
            </a:xfrm>
            <a:prstGeom prst="rect">
              <a:avLst/>
            </a:prstGeom>
            <a:noFill/>
          </p:spPr>
          <p:txBody>
            <a:bodyPr wrap="square" lIns="0" tIns="0" rIns="0" bIns="0" rtlCol="0">
              <a:spAutoFit/>
            </a:bodyPr>
            <a:lstStyle/>
            <a:p>
              <a:pPr algn="l">
                <a:lnSpc>
                  <a:spcPct val="125000"/>
                </a:lnSpc>
              </a:pPr>
              <a:r>
                <a:rPr lang="en-US" sz="1100">
                  <a:latin typeface="Calibri" panose="020F0502020204030204" pitchFamily="34" charset="0"/>
                </a:rPr>
                <a:t>CEO, DESIGN</a:t>
              </a:r>
            </a:p>
          </p:txBody>
        </p:sp>
      </p:grpSp>
      <p:grpSp>
        <p:nvGrpSpPr>
          <p:cNvPr id="20" name="Group 19"/>
          <p:cNvGrpSpPr/>
          <p:nvPr/>
        </p:nvGrpSpPr>
        <p:grpSpPr>
          <a:xfrm>
            <a:off x="4745818" y="4398185"/>
            <a:ext cx="1314449" cy="448021"/>
            <a:chOff x="3921920" y="2684739"/>
            <a:chExt cx="1752598" cy="597361"/>
          </a:xfrm>
        </p:grpSpPr>
        <p:sp>
          <p:nvSpPr>
            <p:cNvPr id="21" name="TextBox 20"/>
            <p:cNvSpPr txBox="1"/>
            <p:nvPr userDrawn="1"/>
          </p:nvSpPr>
          <p:spPr>
            <a:xfrm>
              <a:off x="3921920" y="2684739"/>
              <a:ext cx="1701319" cy="287259"/>
            </a:xfrm>
            <a:prstGeom prst="rect">
              <a:avLst/>
            </a:prstGeom>
            <a:noFill/>
          </p:spPr>
          <p:txBody>
            <a:bodyPr wrap="none" lIns="0" tIns="0" rIns="0" bIns="0" rtlCol="0">
              <a:spAutoFit/>
            </a:bodyPr>
            <a:lstStyle/>
            <a:p>
              <a:pPr algn="l"/>
              <a:r>
                <a:rPr lang="en-US" b="1">
                  <a:latin typeface="Century Gothic" panose="020B0502020202020204" pitchFamily="34" charset="0"/>
                </a:rPr>
                <a:t>MR. Alexander</a:t>
              </a:r>
              <a:endParaRPr lang="en-US" b="1">
                <a:solidFill>
                  <a:schemeClr val="tx2"/>
                </a:solidFill>
                <a:latin typeface="Century Gothic" panose="020B0502020202020204" pitchFamily="34" charset="0"/>
              </a:endParaRPr>
            </a:p>
          </p:txBody>
        </p:sp>
        <p:sp>
          <p:nvSpPr>
            <p:cNvPr id="22" name="TextBox 21"/>
            <p:cNvSpPr txBox="1"/>
            <p:nvPr userDrawn="1"/>
          </p:nvSpPr>
          <p:spPr>
            <a:xfrm flipH="1">
              <a:off x="3921920" y="2999972"/>
              <a:ext cx="1752598" cy="282128"/>
            </a:xfrm>
            <a:prstGeom prst="rect">
              <a:avLst/>
            </a:prstGeom>
            <a:noFill/>
          </p:spPr>
          <p:txBody>
            <a:bodyPr wrap="square" lIns="0" tIns="0" rIns="0" bIns="0" rtlCol="0">
              <a:spAutoFit/>
            </a:bodyPr>
            <a:lstStyle/>
            <a:p>
              <a:pPr algn="l">
                <a:lnSpc>
                  <a:spcPct val="125000"/>
                </a:lnSpc>
              </a:pPr>
              <a:r>
                <a:rPr lang="en-US" sz="1100">
                  <a:latin typeface="Calibri" panose="020F0502020204030204" pitchFamily="34" charset="0"/>
                </a:rPr>
                <a:t>CEO, DESIGN</a:t>
              </a:r>
            </a:p>
          </p:txBody>
        </p:sp>
      </p:grpSp>
      <p:grpSp>
        <p:nvGrpSpPr>
          <p:cNvPr id="23" name="Group 22"/>
          <p:cNvGrpSpPr/>
          <p:nvPr/>
        </p:nvGrpSpPr>
        <p:grpSpPr>
          <a:xfrm>
            <a:off x="7022456" y="4395839"/>
            <a:ext cx="1314449" cy="448021"/>
            <a:chOff x="3921920" y="2684739"/>
            <a:chExt cx="1752598" cy="597361"/>
          </a:xfrm>
        </p:grpSpPr>
        <p:sp>
          <p:nvSpPr>
            <p:cNvPr id="24" name="TextBox 23"/>
            <p:cNvSpPr txBox="1"/>
            <p:nvPr userDrawn="1"/>
          </p:nvSpPr>
          <p:spPr>
            <a:xfrm>
              <a:off x="3921920" y="2684739"/>
              <a:ext cx="1701319" cy="287259"/>
            </a:xfrm>
            <a:prstGeom prst="rect">
              <a:avLst/>
            </a:prstGeom>
            <a:noFill/>
          </p:spPr>
          <p:txBody>
            <a:bodyPr wrap="none" lIns="0" tIns="0" rIns="0" bIns="0" rtlCol="0">
              <a:spAutoFit/>
            </a:bodyPr>
            <a:lstStyle/>
            <a:p>
              <a:pPr algn="l"/>
              <a:r>
                <a:rPr lang="en-US" b="1">
                  <a:latin typeface="Century Gothic" panose="020B0502020202020204" pitchFamily="34" charset="0"/>
                </a:rPr>
                <a:t>MR. Alexander</a:t>
              </a:r>
              <a:endParaRPr lang="en-US" b="1">
                <a:solidFill>
                  <a:schemeClr val="tx2"/>
                </a:solidFill>
                <a:latin typeface="Century Gothic" panose="020B0502020202020204" pitchFamily="34" charset="0"/>
              </a:endParaRPr>
            </a:p>
          </p:txBody>
        </p:sp>
        <p:sp>
          <p:nvSpPr>
            <p:cNvPr id="25" name="TextBox 24"/>
            <p:cNvSpPr txBox="1"/>
            <p:nvPr userDrawn="1"/>
          </p:nvSpPr>
          <p:spPr>
            <a:xfrm flipH="1">
              <a:off x="3921920" y="2999972"/>
              <a:ext cx="1752598" cy="282128"/>
            </a:xfrm>
            <a:prstGeom prst="rect">
              <a:avLst/>
            </a:prstGeom>
            <a:noFill/>
          </p:spPr>
          <p:txBody>
            <a:bodyPr wrap="square" lIns="0" tIns="0" rIns="0" bIns="0" rtlCol="0">
              <a:spAutoFit/>
            </a:bodyPr>
            <a:lstStyle/>
            <a:p>
              <a:pPr algn="l">
                <a:lnSpc>
                  <a:spcPct val="125000"/>
                </a:lnSpc>
              </a:pPr>
              <a:r>
                <a:rPr lang="en-US" sz="1100">
                  <a:latin typeface="Calibri" panose="020F0502020204030204" pitchFamily="34" charset="0"/>
                </a:rPr>
                <a:t>CEO, DESIGN</a:t>
              </a:r>
            </a:p>
          </p:txBody>
        </p:sp>
      </p:grpSp>
      <p:pic>
        <p:nvPicPr>
          <p:cNvPr id="9" name="图片占位符 8"/>
          <p:cNvPicPr>
            <a:picLocks noGrp="1" noChangeAspect="1"/>
          </p:cNvPicPr>
          <p:nvPr>
            <p:ph type="pic" sz="quarter" idx="10"/>
          </p:nvPr>
        </p:nvPicPr>
        <p:blipFill>
          <a:blip r:embed="rId2" cstate="email">
            <a:duotone>
              <a:prstClr val="black"/>
              <a:srgbClr val="D9C3A5">
                <a:tint val="50000"/>
                <a:satMod val="180000"/>
              </a:srgbClr>
            </a:duotone>
            <a:extLst>
              <a:ext uri="{28A0092B-C50C-407E-A947-70E740481C1C}">
                <a14:useLocalDpi xmlns:a14="http://schemas.microsoft.com/office/drawing/2010/main"/>
              </a:ext>
            </a:extLst>
          </a:blip>
          <a:srcRect l="41" r="41"/>
          <a:stretch>
            <a:fillRect/>
          </a:stretch>
        </p:blipFill>
        <p:spPr>
          <a:solidFill>
            <a:schemeClr val="tx1"/>
          </a:solidFill>
        </p:spPr>
      </p:pic>
      <p:pic>
        <p:nvPicPr>
          <p:cNvPr id="10" name="图片占位符 9"/>
          <p:cNvPicPr>
            <a:picLocks noGrp="1" noChangeAspect="1"/>
          </p:cNvPicPr>
          <p:nvPr>
            <p:ph type="pic" sz="quarter" idx="11"/>
          </p:nvPr>
        </p:nvPicPr>
        <p:blipFill>
          <a:blip r:embed="rId3" cstate="email">
            <a:duotone>
              <a:prstClr val="black"/>
              <a:srgbClr val="D9C3A5">
                <a:tint val="50000"/>
                <a:satMod val="180000"/>
              </a:srgbClr>
            </a:duotone>
            <a:extLst>
              <a:ext uri="{28A0092B-C50C-407E-A947-70E740481C1C}">
                <a14:useLocalDpi xmlns:a14="http://schemas.microsoft.com/office/drawing/2010/main"/>
              </a:ext>
            </a:extLst>
          </a:blip>
          <a:srcRect l="41" r="41"/>
          <a:stretch>
            <a:fillRect/>
          </a:stretch>
        </p:blipFill>
        <p:spPr>
          <a:solidFill>
            <a:schemeClr val="tx1"/>
          </a:solidFill>
        </p:spPr>
      </p:pic>
      <p:pic>
        <p:nvPicPr>
          <p:cNvPr id="11" name="图片占位符 10"/>
          <p:cNvPicPr>
            <a:picLocks noGrp="1" noChangeAspect="1"/>
          </p:cNvPicPr>
          <p:nvPr>
            <p:ph type="pic" sz="quarter" idx="12"/>
          </p:nvPr>
        </p:nvPicPr>
        <p:blipFill>
          <a:blip r:embed="rId4" cstate="email">
            <a:duotone>
              <a:prstClr val="black"/>
              <a:srgbClr val="D9C3A5">
                <a:tint val="50000"/>
                <a:satMod val="180000"/>
              </a:srgbClr>
            </a:duotone>
            <a:extLst>
              <a:ext uri="{28A0092B-C50C-407E-A947-70E740481C1C}">
                <a14:useLocalDpi xmlns:a14="http://schemas.microsoft.com/office/drawing/2010/main"/>
              </a:ext>
            </a:extLst>
          </a:blip>
          <a:srcRect t="211" b="211"/>
          <a:stretch>
            <a:fillRect/>
          </a:stretch>
        </p:blipFill>
        <p:spPr>
          <a:solidFill>
            <a:schemeClr val="tx1"/>
          </a:solidFill>
        </p:spPr>
      </p:pic>
      <p:pic>
        <p:nvPicPr>
          <p:cNvPr id="8" name="图片占位符 7"/>
          <p:cNvPicPr>
            <a:picLocks noGrp="1" noChangeAspect="1"/>
          </p:cNvPicPr>
          <p:nvPr>
            <p:ph type="pic" sz="quarter" idx="13"/>
          </p:nvPr>
        </p:nvPicPr>
        <p:blipFill>
          <a:blip r:embed="rId5" cstate="email">
            <a:duotone>
              <a:prstClr val="black"/>
              <a:srgbClr val="D9C3A5">
                <a:tint val="50000"/>
                <a:satMod val="180000"/>
              </a:srgbClr>
            </a:duotone>
            <a:extLst>
              <a:ext uri="{28A0092B-C50C-407E-A947-70E740481C1C}">
                <a14:useLocalDpi xmlns:a14="http://schemas.microsoft.com/office/drawing/2010/main"/>
              </a:ext>
            </a:extLst>
          </a:blip>
          <a:srcRect l="253" r="253"/>
          <a:stretch>
            <a:fillRect/>
          </a:stretch>
        </p:blipFill>
        <p:spPr>
          <a:solidFill>
            <a:schemeClr val="tx1"/>
          </a:solidFill>
        </p:spPr>
      </p:pic>
    </p:spTree>
    <p:extLst>
      <p:ext uri="{BB962C8B-B14F-4D97-AF65-F5344CB8AC3E}">
        <p14:creationId xmlns:p14="http://schemas.microsoft.com/office/powerpoint/2010/main" val="30202837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p:cNvPicPr>
            <a:picLocks noGrp="1" noChangeAspect="1"/>
          </p:cNvPicPr>
          <p:nvPr>
            <p:ph type="pic" sz="quarter" idx="10"/>
          </p:nvPr>
        </p:nvPicPr>
        <p:blipFill>
          <a:blip r:embed="rId2" cstate="email">
            <a:duotone>
              <a:prstClr val="black"/>
              <a:srgbClr val="D9C3A5">
                <a:tint val="50000"/>
                <a:satMod val="180000"/>
              </a:srgbClr>
            </a:duotone>
            <a:extLst>
              <a:ext uri="{28A0092B-C50C-407E-A947-70E740481C1C}">
                <a14:useLocalDpi xmlns:a14="http://schemas.microsoft.com/office/drawing/2010/main"/>
              </a:ext>
            </a:extLst>
          </a:blip>
          <a:srcRect t="48" b="48"/>
          <a:stretch>
            <a:fillRect/>
          </a:stretch>
        </p:blipFill>
        <p:spPr>
          <a:solidFill>
            <a:schemeClr val="tx1"/>
          </a:solidFill>
        </p:spPr>
      </p:pic>
      <p:pic>
        <p:nvPicPr>
          <p:cNvPr id="11" name="图片占位符 10"/>
          <p:cNvPicPr>
            <a:picLocks noGrp="1" noChangeAspect="1"/>
          </p:cNvPicPr>
          <p:nvPr>
            <p:ph type="pic" sz="quarter" idx="11"/>
          </p:nvPr>
        </p:nvPicPr>
        <p:blipFill>
          <a:blip r:embed="rId3" cstate="email">
            <a:duotone>
              <a:prstClr val="black"/>
              <a:srgbClr val="D9C3A5">
                <a:tint val="50000"/>
                <a:satMod val="180000"/>
              </a:srgbClr>
            </a:duotone>
            <a:extLst>
              <a:ext uri="{28A0092B-C50C-407E-A947-70E740481C1C}">
                <a14:useLocalDpi xmlns:a14="http://schemas.microsoft.com/office/drawing/2010/main"/>
              </a:ext>
            </a:extLst>
          </a:blip>
          <a:srcRect t="11" b="11"/>
          <a:stretch>
            <a:fillRect/>
          </a:stretch>
        </p:blipFill>
        <p:spPr>
          <a:solidFill>
            <a:schemeClr val="tx1"/>
          </a:solidFill>
        </p:spPr>
      </p:pic>
      <p:pic>
        <p:nvPicPr>
          <p:cNvPr id="12" name="图片占位符 11"/>
          <p:cNvPicPr>
            <a:picLocks noGrp="1" noChangeAspect="1"/>
          </p:cNvPicPr>
          <p:nvPr>
            <p:ph type="pic" sz="quarter" idx="12"/>
          </p:nvPr>
        </p:nvPicPr>
        <p:blipFill>
          <a:blip r:embed="rId4" cstate="email">
            <a:duotone>
              <a:prstClr val="black"/>
              <a:srgbClr val="D9C3A5">
                <a:tint val="50000"/>
                <a:satMod val="180000"/>
              </a:srgbClr>
            </a:duotone>
            <a:extLst>
              <a:ext uri="{28A0092B-C50C-407E-A947-70E740481C1C}">
                <a14:useLocalDpi xmlns:a14="http://schemas.microsoft.com/office/drawing/2010/main"/>
              </a:ext>
            </a:extLst>
          </a:blip>
          <a:srcRect l="26" r="26"/>
          <a:stretch>
            <a:fillRect/>
          </a:stretch>
        </p:blipFill>
        <p:spPr>
          <a:solidFill>
            <a:schemeClr val="tx1"/>
          </a:solidFill>
        </p:spPr>
      </p:pic>
      <p:pic>
        <p:nvPicPr>
          <p:cNvPr id="9" name="图片占位符 8"/>
          <p:cNvPicPr>
            <a:picLocks noGrp="1" noChangeAspect="1"/>
          </p:cNvPicPr>
          <p:nvPr>
            <p:ph type="pic" sz="quarter" idx="13"/>
          </p:nvPr>
        </p:nvPicPr>
        <p:blipFill>
          <a:blip r:embed="rId5" cstate="email">
            <a:duotone>
              <a:prstClr val="black"/>
              <a:srgbClr val="D9C3A5">
                <a:tint val="50000"/>
                <a:satMod val="180000"/>
              </a:srgbClr>
            </a:duotone>
            <a:extLst>
              <a:ext uri="{28A0092B-C50C-407E-A947-70E740481C1C}">
                <a14:useLocalDpi xmlns:a14="http://schemas.microsoft.com/office/drawing/2010/main"/>
              </a:ext>
            </a:extLst>
          </a:blip>
          <a:srcRect l="139" r="139"/>
          <a:stretch>
            <a:fillRect/>
          </a:stretch>
        </p:blipFill>
        <p:spPr>
          <a:solidFill>
            <a:schemeClr val="tx1"/>
          </a:solidFill>
        </p:spPr>
      </p:pic>
      <p:sp>
        <p:nvSpPr>
          <p:cNvPr id="6" name="TextBox 5"/>
          <p:cNvSpPr txBox="1"/>
          <p:nvPr/>
        </p:nvSpPr>
        <p:spPr>
          <a:xfrm>
            <a:off x="3045693" y="424903"/>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7" name="TextBox 6"/>
          <p:cNvSpPr txBox="1"/>
          <p:nvPr/>
        </p:nvSpPr>
        <p:spPr>
          <a:xfrm>
            <a:off x="1952080" y="568908"/>
            <a:ext cx="5239841" cy="461665"/>
          </a:xfrm>
          <a:prstGeom prst="rect">
            <a:avLst/>
          </a:prstGeom>
          <a:noFill/>
        </p:spPr>
        <p:txBody>
          <a:bodyPr wrap="square" lIns="0" tIns="0" rIns="0" bIns="0" rtlCol="0">
            <a:spAutoFit/>
          </a:bodyPr>
          <a:lstStyle/>
          <a:p>
            <a:pPr algn="ctr"/>
            <a:r>
              <a:rPr lang="en-US" sz="3000" b="1">
                <a:latin typeface="Century Gothic" panose="020B0502020202020204" pitchFamily="34" charset="0"/>
              </a:rPr>
              <a:t>Our Team Members</a:t>
            </a:r>
          </a:p>
        </p:txBody>
      </p:sp>
      <p:sp>
        <p:nvSpPr>
          <p:cNvPr id="8" name="TextBox 7"/>
          <p:cNvSpPr txBox="1"/>
          <p:nvPr/>
        </p:nvSpPr>
        <p:spPr>
          <a:xfrm>
            <a:off x="3456311" y="1131036"/>
            <a:ext cx="2231380" cy="138500"/>
          </a:xfrm>
          <a:prstGeom prst="rect">
            <a:avLst/>
          </a:prstGeom>
          <a:noFill/>
        </p:spPr>
        <p:txBody>
          <a:bodyPr wrap="none" lIns="0" tIns="0" rIns="0" bIns="0" rtlCol="0">
            <a:spAutoFit/>
          </a:bodyPr>
          <a:lstStyle/>
          <a:p>
            <a:pPr algn="ctr"/>
            <a:r>
              <a:rPr lang="en-US" sz="900" b="1" spc="225">
                <a:latin typeface="Century Gothic" panose="020B0502020202020204" pitchFamily="34" charset="0"/>
              </a:rPr>
              <a:t>THE MINIMAL PRESENTATION</a:t>
            </a:r>
          </a:p>
        </p:txBody>
      </p:sp>
      <p:sp>
        <p:nvSpPr>
          <p:cNvPr id="13" name="Rectangle 12"/>
          <p:cNvSpPr/>
          <p:nvPr/>
        </p:nvSpPr>
        <p:spPr>
          <a:xfrm>
            <a:off x="1" y="4186237"/>
            <a:ext cx="2100945" cy="957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14" name="Rectangle 13"/>
          <p:cNvSpPr/>
          <p:nvPr/>
        </p:nvSpPr>
        <p:spPr>
          <a:xfrm>
            <a:off x="2277040" y="4186237"/>
            <a:ext cx="2154980" cy="957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15" name="Rectangle 14"/>
          <p:cNvSpPr/>
          <p:nvPr/>
        </p:nvSpPr>
        <p:spPr>
          <a:xfrm>
            <a:off x="4608113" y="4186237"/>
            <a:ext cx="2154981" cy="957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16" name="Rectangle 15"/>
          <p:cNvSpPr/>
          <p:nvPr/>
        </p:nvSpPr>
        <p:spPr>
          <a:xfrm>
            <a:off x="6914725" y="4186237"/>
            <a:ext cx="2229275" cy="957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grpSp>
        <p:nvGrpSpPr>
          <p:cNvPr id="17" name="Group 16"/>
          <p:cNvGrpSpPr/>
          <p:nvPr/>
        </p:nvGrpSpPr>
        <p:grpSpPr>
          <a:xfrm>
            <a:off x="370206" y="4453146"/>
            <a:ext cx="1337492" cy="448021"/>
            <a:chOff x="3891196" y="2684739"/>
            <a:chExt cx="1783322" cy="597361"/>
          </a:xfrm>
        </p:grpSpPr>
        <p:sp>
          <p:nvSpPr>
            <p:cNvPr id="18" name="TextBox 17"/>
            <p:cNvSpPr txBox="1"/>
            <p:nvPr userDrawn="1"/>
          </p:nvSpPr>
          <p:spPr>
            <a:xfrm>
              <a:off x="3891196" y="2684739"/>
              <a:ext cx="1701321" cy="287258"/>
            </a:xfrm>
            <a:prstGeom prst="rect">
              <a:avLst/>
            </a:prstGeom>
            <a:noFill/>
          </p:spPr>
          <p:txBody>
            <a:bodyPr wrap="none" lIns="0" tIns="0" rIns="0" bIns="0" rtlCol="0">
              <a:spAutoFit/>
            </a:bodyPr>
            <a:lstStyle/>
            <a:p>
              <a:pPr algn="ctr"/>
              <a:r>
                <a:rPr lang="en-US" b="1">
                  <a:solidFill>
                    <a:schemeClr val="bg1"/>
                  </a:solidFill>
                  <a:latin typeface="Century Gothic" panose="020B0502020202020204" pitchFamily="34" charset="0"/>
                </a:rPr>
                <a:t>MR. Alexander</a:t>
              </a:r>
            </a:p>
          </p:txBody>
        </p:sp>
        <p:sp>
          <p:nvSpPr>
            <p:cNvPr id="19" name="TextBox 18"/>
            <p:cNvSpPr txBox="1"/>
            <p:nvPr userDrawn="1"/>
          </p:nvSpPr>
          <p:spPr>
            <a:xfrm flipH="1">
              <a:off x="3921920" y="2999972"/>
              <a:ext cx="1752598" cy="282128"/>
            </a:xfrm>
            <a:prstGeom prst="rect">
              <a:avLst/>
            </a:prstGeom>
            <a:noFill/>
          </p:spPr>
          <p:txBody>
            <a:bodyPr wrap="square" lIns="0" tIns="0" rIns="0" bIns="0" rtlCol="0">
              <a:spAutoFit/>
            </a:bodyPr>
            <a:lstStyle/>
            <a:p>
              <a:pPr algn="ctr">
                <a:lnSpc>
                  <a:spcPct val="125000"/>
                </a:lnSpc>
              </a:pPr>
              <a:r>
                <a:rPr lang="en-US" sz="1100">
                  <a:solidFill>
                    <a:schemeClr val="bg1"/>
                  </a:solidFill>
                  <a:latin typeface="Calibri" panose="020F0502020204030204" pitchFamily="34" charset="0"/>
                </a:rPr>
                <a:t>CEO, DESIGN</a:t>
              </a:r>
            </a:p>
          </p:txBody>
        </p:sp>
      </p:grpSp>
      <p:grpSp>
        <p:nvGrpSpPr>
          <p:cNvPr id="20" name="Group 19"/>
          <p:cNvGrpSpPr/>
          <p:nvPr/>
        </p:nvGrpSpPr>
        <p:grpSpPr>
          <a:xfrm>
            <a:off x="2674262" y="4453146"/>
            <a:ext cx="1337492" cy="448021"/>
            <a:chOff x="3891196" y="2684739"/>
            <a:chExt cx="1783322" cy="597361"/>
          </a:xfrm>
        </p:grpSpPr>
        <p:sp>
          <p:nvSpPr>
            <p:cNvPr id="21" name="TextBox 20"/>
            <p:cNvSpPr txBox="1"/>
            <p:nvPr userDrawn="1"/>
          </p:nvSpPr>
          <p:spPr>
            <a:xfrm>
              <a:off x="3891196" y="2684739"/>
              <a:ext cx="1701321" cy="287258"/>
            </a:xfrm>
            <a:prstGeom prst="rect">
              <a:avLst/>
            </a:prstGeom>
            <a:noFill/>
          </p:spPr>
          <p:txBody>
            <a:bodyPr wrap="none" lIns="0" tIns="0" rIns="0" bIns="0" rtlCol="0">
              <a:spAutoFit/>
            </a:bodyPr>
            <a:lstStyle/>
            <a:p>
              <a:pPr algn="ctr"/>
              <a:r>
                <a:rPr lang="en-US" b="1">
                  <a:solidFill>
                    <a:schemeClr val="bg1"/>
                  </a:solidFill>
                  <a:latin typeface="Century Gothic" panose="020B0502020202020204" pitchFamily="34" charset="0"/>
                </a:rPr>
                <a:t>MR. Alexander</a:t>
              </a:r>
            </a:p>
          </p:txBody>
        </p:sp>
        <p:sp>
          <p:nvSpPr>
            <p:cNvPr id="22" name="TextBox 21"/>
            <p:cNvSpPr txBox="1"/>
            <p:nvPr userDrawn="1"/>
          </p:nvSpPr>
          <p:spPr>
            <a:xfrm flipH="1">
              <a:off x="3921920" y="2999972"/>
              <a:ext cx="1752598" cy="282128"/>
            </a:xfrm>
            <a:prstGeom prst="rect">
              <a:avLst/>
            </a:prstGeom>
            <a:noFill/>
          </p:spPr>
          <p:txBody>
            <a:bodyPr wrap="square" lIns="0" tIns="0" rIns="0" bIns="0" rtlCol="0">
              <a:spAutoFit/>
            </a:bodyPr>
            <a:lstStyle/>
            <a:p>
              <a:pPr algn="ctr">
                <a:lnSpc>
                  <a:spcPct val="125000"/>
                </a:lnSpc>
              </a:pPr>
              <a:r>
                <a:rPr lang="en-US" sz="1100">
                  <a:solidFill>
                    <a:schemeClr val="bg1"/>
                  </a:solidFill>
                  <a:latin typeface="Calibri" panose="020F0502020204030204" pitchFamily="34" charset="0"/>
                </a:rPr>
                <a:t>CEO, DESIGN</a:t>
              </a:r>
            </a:p>
          </p:txBody>
        </p:sp>
      </p:grpSp>
      <p:grpSp>
        <p:nvGrpSpPr>
          <p:cNvPr id="23" name="Group 22"/>
          <p:cNvGrpSpPr/>
          <p:nvPr/>
        </p:nvGrpSpPr>
        <p:grpSpPr>
          <a:xfrm>
            <a:off x="5005336" y="4453145"/>
            <a:ext cx="1337492" cy="448021"/>
            <a:chOff x="3891196" y="2684739"/>
            <a:chExt cx="1783322" cy="597361"/>
          </a:xfrm>
        </p:grpSpPr>
        <p:sp>
          <p:nvSpPr>
            <p:cNvPr id="24" name="TextBox 23"/>
            <p:cNvSpPr txBox="1"/>
            <p:nvPr userDrawn="1"/>
          </p:nvSpPr>
          <p:spPr>
            <a:xfrm>
              <a:off x="3891196" y="2684739"/>
              <a:ext cx="1701321" cy="287258"/>
            </a:xfrm>
            <a:prstGeom prst="rect">
              <a:avLst/>
            </a:prstGeom>
            <a:noFill/>
          </p:spPr>
          <p:txBody>
            <a:bodyPr wrap="none" lIns="0" tIns="0" rIns="0" bIns="0" rtlCol="0">
              <a:spAutoFit/>
            </a:bodyPr>
            <a:lstStyle/>
            <a:p>
              <a:pPr algn="ctr"/>
              <a:r>
                <a:rPr lang="en-US" b="1">
                  <a:solidFill>
                    <a:schemeClr val="bg1"/>
                  </a:solidFill>
                  <a:latin typeface="Century Gothic" panose="020B0502020202020204" pitchFamily="34" charset="0"/>
                </a:rPr>
                <a:t>MR. Alexander</a:t>
              </a:r>
            </a:p>
          </p:txBody>
        </p:sp>
        <p:sp>
          <p:nvSpPr>
            <p:cNvPr id="25" name="TextBox 24"/>
            <p:cNvSpPr txBox="1"/>
            <p:nvPr userDrawn="1"/>
          </p:nvSpPr>
          <p:spPr>
            <a:xfrm flipH="1">
              <a:off x="3921920" y="2999972"/>
              <a:ext cx="1752598" cy="282128"/>
            </a:xfrm>
            <a:prstGeom prst="rect">
              <a:avLst/>
            </a:prstGeom>
            <a:noFill/>
          </p:spPr>
          <p:txBody>
            <a:bodyPr wrap="square" lIns="0" tIns="0" rIns="0" bIns="0" rtlCol="0">
              <a:spAutoFit/>
            </a:bodyPr>
            <a:lstStyle/>
            <a:p>
              <a:pPr algn="ctr">
                <a:lnSpc>
                  <a:spcPct val="125000"/>
                </a:lnSpc>
              </a:pPr>
              <a:r>
                <a:rPr lang="en-US" sz="1100">
                  <a:solidFill>
                    <a:schemeClr val="bg1"/>
                  </a:solidFill>
                  <a:latin typeface="Calibri" panose="020F0502020204030204" pitchFamily="34" charset="0"/>
                </a:rPr>
                <a:t>CEO, DESIGN</a:t>
              </a:r>
            </a:p>
          </p:txBody>
        </p:sp>
      </p:grpSp>
      <p:grpSp>
        <p:nvGrpSpPr>
          <p:cNvPr id="26" name="Group 25"/>
          <p:cNvGrpSpPr/>
          <p:nvPr/>
        </p:nvGrpSpPr>
        <p:grpSpPr>
          <a:xfrm>
            <a:off x="7349095" y="4453145"/>
            <a:ext cx="1337492" cy="448021"/>
            <a:chOff x="3891196" y="2684739"/>
            <a:chExt cx="1783322" cy="597361"/>
          </a:xfrm>
        </p:grpSpPr>
        <p:sp>
          <p:nvSpPr>
            <p:cNvPr id="27" name="TextBox 26"/>
            <p:cNvSpPr txBox="1"/>
            <p:nvPr userDrawn="1"/>
          </p:nvSpPr>
          <p:spPr>
            <a:xfrm>
              <a:off x="3891196" y="2684739"/>
              <a:ext cx="1701321" cy="287258"/>
            </a:xfrm>
            <a:prstGeom prst="rect">
              <a:avLst/>
            </a:prstGeom>
            <a:noFill/>
          </p:spPr>
          <p:txBody>
            <a:bodyPr wrap="none" lIns="0" tIns="0" rIns="0" bIns="0" rtlCol="0">
              <a:spAutoFit/>
            </a:bodyPr>
            <a:lstStyle/>
            <a:p>
              <a:pPr algn="ctr"/>
              <a:r>
                <a:rPr lang="en-US" b="1">
                  <a:solidFill>
                    <a:schemeClr val="bg1"/>
                  </a:solidFill>
                  <a:latin typeface="Century Gothic" panose="020B0502020202020204" pitchFamily="34" charset="0"/>
                </a:rPr>
                <a:t>MR. Alexander</a:t>
              </a:r>
            </a:p>
          </p:txBody>
        </p:sp>
        <p:sp>
          <p:nvSpPr>
            <p:cNvPr id="28" name="TextBox 27"/>
            <p:cNvSpPr txBox="1"/>
            <p:nvPr userDrawn="1"/>
          </p:nvSpPr>
          <p:spPr>
            <a:xfrm flipH="1">
              <a:off x="3921920" y="2999972"/>
              <a:ext cx="1752598" cy="282128"/>
            </a:xfrm>
            <a:prstGeom prst="rect">
              <a:avLst/>
            </a:prstGeom>
            <a:noFill/>
          </p:spPr>
          <p:txBody>
            <a:bodyPr wrap="square" lIns="0" tIns="0" rIns="0" bIns="0" rtlCol="0">
              <a:spAutoFit/>
            </a:bodyPr>
            <a:lstStyle/>
            <a:p>
              <a:pPr algn="ctr">
                <a:lnSpc>
                  <a:spcPct val="125000"/>
                </a:lnSpc>
              </a:pPr>
              <a:r>
                <a:rPr lang="en-US" sz="1100">
                  <a:solidFill>
                    <a:schemeClr val="bg1"/>
                  </a:solidFill>
                  <a:latin typeface="Calibri" panose="020F0502020204030204" pitchFamily="34" charset="0"/>
                </a:rPr>
                <a:t>CEO, DESIGN</a:t>
              </a:r>
            </a:p>
          </p:txBody>
        </p:sp>
      </p:grpSp>
    </p:spTree>
    <p:extLst>
      <p:ext uri="{BB962C8B-B14F-4D97-AF65-F5344CB8AC3E}">
        <p14:creationId xmlns:p14="http://schemas.microsoft.com/office/powerpoint/2010/main" val="86870393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p:cNvSpPr txBox="1"/>
          <p:nvPr/>
        </p:nvSpPr>
        <p:spPr>
          <a:xfrm>
            <a:off x="0" y="1186705"/>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19" name="TextBox 18"/>
          <p:cNvSpPr txBox="1"/>
          <p:nvPr/>
        </p:nvSpPr>
        <p:spPr>
          <a:xfrm>
            <a:off x="796628" y="1337503"/>
            <a:ext cx="2632932" cy="923330"/>
          </a:xfrm>
          <a:prstGeom prst="rect">
            <a:avLst/>
          </a:prstGeom>
          <a:noFill/>
        </p:spPr>
        <p:txBody>
          <a:bodyPr wrap="none" lIns="0" tIns="0" rIns="0" bIns="0" rtlCol="0">
            <a:spAutoFit/>
          </a:bodyPr>
          <a:lstStyle/>
          <a:p>
            <a:r>
              <a:rPr lang="en-US" sz="3000" b="1">
                <a:latin typeface="Century Gothic" panose="020B0502020202020204" pitchFamily="34" charset="0"/>
              </a:rPr>
              <a:t>Hello!</a:t>
            </a:r>
          </a:p>
          <a:p>
            <a:r>
              <a:rPr lang="en-US" sz="3000" b="1">
                <a:latin typeface="Century Gothic" panose="020B0502020202020204" pitchFamily="34" charset="0"/>
              </a:rPr>
              <a:t>I’m Alexander</a:t>
            </a:r>
          </a:p>
        </p:txBody>
      </p:sp>
      <p:sp>
        <p:nvSpPr>
          <p:cNvPr id="20" name="TextBox 19"/>
          <p:cNvSpPr txBox="1"/>
          <p:nvPr/>
        </p:nvSpPr>
        <p:spPr>
          <a:xfrm flipH="1">
            <a:off x="796627" y="2744926"/>
            <a:ext cx="2696666" cy="1269578"/>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grpSp>
        <p:nvGrpSpPr>
          <p:cNvPr id="36" name="Group 35"/>
          <p:cNvGrpSpPr/>
          <p:nvPr/>
        </p:nvGrpSpPr>
        <p:grpSpPr>
          <a:xfrm>
            <a:off x="4873918" y="2571750"/>
            <a:ext cx="2156327" cy="1432081"/>
            <a:chOff x="6422356" y="2876504"/>
            <a:chExt cx="2875103" cy="1909441"/>
          </a:xfrm>
        </p:grpSpPr>
        <p:sp>
          <p:nvSpPr>
            <p:cNvPr id="22" name="Rectangle 21"/>
            <p:cNvSpPr/>
            <p:nvPr/>
          </p:nvSpPr>
          <p:spPr>
            <a:xfrm>
              <a:off x="7315900" y="3325705"/>
              <a:ext cx="1970975" cy="45719"/>
            </a:xfrm>
            <a:prstGeom prst="rect">
              <a:avLst/>
            </a:prstGeom>
            <a:solidFill>
              <a:schemeClr val="accent1">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ndParaRPr>
            </a:p>
          </p:txBody>
        </p:sp>
        <p:sp>
          <p:nvSpPr>
            <p:cNvPr id="23" name="Rectangle 22"/>
            <p:cNvSpPr/>
            <p:nvPr/>
          </p:nvSpPr>
          <p:spPr>
            <a:xfrm>
              <a:off x="6422356" y="3325703"/>
              <a:ext cx="1957244"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ndParaRPr>
            </a:p>
          </p:txBody>
        </p:sp>
        <p:sp>
          <p:nvSpPr>
            <p:cNvPr id="24" name="TextBox 23"/>
            <p:cNvSpPr txBox="1"/>
            <p:nvPr/>
          </p:nvSpPr>
          <p:spPr>
            <a:xfrm>
              <a:off x="6422356" y="2876504"/>
              <a:ext cx="1472884" cy="338555"/>
            </a:xfrm>
            <a:prstGeom prst="rect">
              <a:avLst/>
            </a:prstGeom>
            <a:noFill/>
          </p:spPr>
          <p:txBody>
            <a:bodyPr wrap="square" lIns="0" tIns="0" rIns="0" bIns="0" rtlCol="0">
              <a:spAutoFit/>
            </a:bodyPr>
            <a:lstStyle/>
            <a:p>
              <a:pPr>
                <a:lnSpc>
                  <a:spcPct val="150000"/>
                </a:lnSpc>
              </a:pPr>
              <a:r>
                <a:rPr lang="vi-VN" sz="1100">
                  <a:solidFill>
                    <a:schemeClr val="bg1"/>
                  </a:solidFill>
                  <a:latin typeface="Source Sans Pro" panose="020B0503030403020204" pitchFamily="34" charset="0"/>
                </a:rPr>
                <a:t>HTML &amp; CSS</a:t>
              </a:r>
            </a:p>
          </p:txBody>
        </p:sp>
        <p:sp>
          <p:nvSpPr>
            <p:cNvPr id="25" name="TextBox 24"/>
            <p:cNvSpPr txBox="1"/>
            <p:nvPr/>
          </p:nvSpPr>
          <p:spPr>
            <a:xfrm>
              <a:off x="8048783" y="2876504"/>
              <a:ext cx="1248676" cy="338555"/>
            </a:xfrm>
            <a:prstGeom prst="rect">
              <a:avLst/>
            </a:prstGeom>
            <a:noFill/>
          </p:spPr>
          <p:txBody>
            <a:bodyPr wrap="square" lIns="0" tIns="0" rIns="0" bIns="0" rtlCol="0">
              <a:spAutoFit/>
            </a:bodyPr>
            <a:lstStyle/>
            <a:p>
              <a:pPr algn="r">
                <a:lnSpc>
                  <a:spcPct val="150000"/>
                </a:lnSpc>
              </a:pPr>
              <a:r>
                <a:rPr lang="vi-VN" sz="1100">
                  <a:solidFill>
                    <a:schemeClr val="bg1"/>
                  </a:solidFill>
                  <a:latin typeface="Source Sans Pro" panose="020B0503030403020204" pitchFamily="34" charset="0"/>
                </a:rPr>
                <a:t>80%</a:t>
              </a:r>
            </a:p>
          </p:txBody>
        </p:sp>
        <p:sp>
          <p:nvSpPr>
            <p:cNvPr id="26" name="Rectangle 25"/>
            <p:cNvSpPr/>
            <p:nvPr/>
          </p:nvSpPr>
          <p:spPr>
            <a:xfrm>
              <a:off x="7315900" y="4032963"/>
              <a:ext cx="1970975" cy="45719"/>
            </a:xfrm>
            <a:prstGeom prst="rect">
              <a:avLst/>
            </a:prstGeom>
            <a:solidFill>
              <a:schemeClr val="accent1">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ndParaRPr>
            </a:p>
          </p:txBody>
        </p:sp>
        <p:sp>
          <p:nvSpPr>
            <p:cNvPr id="27" name="Rectangle 26"/>
            <p:cNvSpPr/>
            <p:nvPr/>
          </p:nvSpPr>
          <p:spPr>
            <a:xfrm>
              <a:off x="6422357" y="4032961"/>
              <a:ext cx="1438374"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ndParaRPr>
            </a:p>
          </p:txBody>
        </p:sp>
        <p:sp>
          <p:nvSpPr>
            <p:cNvPr id="28" name="TextBox 27"/>
            <p:cNvSpPr txBox="1"/>
            <p:nvPr/>
          </p:nvSpPr>
          <p:spPr>
            <a:xfrm>
              <a:off x="6422356" y="3583763"/>
              <a:ext cx="1472884" cy="338555"/>
            </a:xfrm>
            <a:prstGeom prst="rect">
              <a:avLst/>
            </a:prstGeom>
            <a:noFill/>
          </p:spPr>
          <p:txBody>
            <a:bodyPr wrap="square" lIns="0" tIns="0" rIns="0" bIns="0" rtlCol="0">
              <a:spAutoFit/>
            </a:bodyPr>
            <a:lstStyle/>
            <a:p>
              <a:pPr>
                <a:lnSpc>
                  <a:spcPct val="150000"/>
                </a:lnSpc>
              </a:pPr>
              <a:r>
                <a:rPr lang="vi-VN" sz="1100">
                  <a:solidFill>
                    <a:schemeClr val="bg1"/>
                  </a:solidFill>
                  <a:latin typeface="Source Sans Pro" panose="020B0503030403020204" pitchFamily="34" charset="0"/>
                </a:rPr>
                <a:t>Wordpress</a:t>
              </a:r>
            </a:p>
          </p:txBody>
        </p:sp>
        <p:sp>
          <p:nvSpPr>
            <p:cNvPr id="29" name="TextBox 28"/>
            <p:cNvSpPr txBox="1"/>
            <p:nvPr/>
          </p:nvSpPr>
          <p:spPr>
            <a:xfrm>
              <a:off x="8048783" y="3583763"/>
              <a:ext cx="1248676" cy="338555"/>
            </a:xfrm>
            <a:prstGeom prst="rect">
              <a:avLst/>
            </a:prstGeom>
            <a:noFill/>
          </p:spPr>
          <p:txBody>
            <a:bodyPr wrap="square" lIns="0" tIns="0" rIns="0" bIns="0" rtlCol="0">
              <a:spAutoFit/>
            </a:bodyPr>
            <a:lstStyle/>
            <a:p>
              <a:pPr algn="r">
                <a:lnSpc>
                  <a:spcPct val="150000"/>
                </a:lnSpc>
              </a:pPr>
              <a:r>
                <a:rPr lang="vi-VN" sz="1100">
                  <a:solidFill>
                    <a:schemeClr val="bg1"/>
                  </a:solidFill>
                  <a:latin typeface="Source Sans Pro" panose="020B0503030403020204" pitchFamily="34" charset="0"/>
                </a:rPr>
                <a:t>65%</a:t>
              </a:r>
            </a:p>
          </p:txBody>
        </p:sp>
        <p:sp>
          <p:nvSpPr>
            <p:cNvPr id="30" name="Rectangle 29"/>
            <p:cNvSpPr/>
            <p:nvPr/>
          </p:nvSpPr>
          <p:spPr>
            <a:xfrm>
              <a:off x="7315900" y="4740226"/>
              <a:ext cx="1970975" cy="45719"/>
            </a:xfrm>
            <a:prstGeom prst="rect">
              <a:avLst/>
            </a:prstGeom>
            <a:solidFill>
              <a:schemeClr val="accent1">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ndParaRPr>
            </a:p>
          </p:txBody>
        </p:sp>
        <p:sp>
          <p:nvSpPr>
            <p:cNvPr id="31" name="Rectangle 30"/>
            <p:cNvSpPr/>
            <p:nvPr/>
          </p:nvSpPr>
          <p:spPr>
            <a:xfrm>
              <a:off x="6422356" y="4740224"/>
              <a:ext cx="1778483"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ndParaRPr>
            </a:p>
          </p:txBody>
        </p:sp>
        <p:sp>
          <p:nvSpPr>
            <p:cNvPr id="32" name="TextBox 31"/>
            <p:cNvSpPr txBox="1"/>
            <p:nvPr/>
          </p:nvSpPr>
          <p:spPr>
            <a:xfrm>
              <a:off x="6422356" y="4291025"/>
              <a:ext cx="1472884" cy="338555"/>
            </a:xfrm>
            <a:prstGeom prst="rect">
              <a:avLst/>
            </a:prstGeom>
            <a:noFill/>
          </p:spPr>
          <p:txBody>
            <a:bodyPr wrap="square" lIns="0" tIns="0" rIns="0" bIns="0" rtlCol="0">
              <a:spAutoFit/>
            </a:bodyPr>
            <a:lstStyle/>
            <a:p>
              <a:pPr>
                <a:lnSpc>
                  <a:spcPct val="150000"/>
                </a:lnSpc>
              </a:pPr>
              <a:r>
                <a:rPr lang="vi-VN" sz="1100">
                  <a:solidFill>
                    <a:schemeClr val="bg1"/>
                  </a:solidFill>
                  <a:latin typeface="Source Sans Pro" panose="020B0503030403020204" pitchFamily="34" charset="0"/>
                </a:rPr>
                <a:t>PHP</a:t>
              </a:r>
            </a:p>
          </p:txBody>
        </p:sp>
        <p:sp>
          <p:nvSpPr>
            <p:cNvPr id="33" name="TextBox 32"/>
            <p:cNvSpPr txBox="1"/>
            <p:nvPr/>
          </p:nvSpPr>
          <p:spPr>
            <a:xfrm>
              <a:off x="8048783" y="4291025"/>
              <a:ext cx="1248676" cy="338555"/>
            </a:xfrm>
            <a:prstGeom prst="rect">
              <a:avLst/>
            </a:prstGeom>
            <a:noFill/>
          </p:spPr>
          <p:txBody>
            <a:bodyPr wrap="square" lIns="0" tIns="0" rIns="0" bIns="0" rtlCol="0">
              <a:spAutoFit/>
            </a:bodyPr>
            <a:lstStyle/>
            <a:p>
              <a:pPr algn="r">
                <a:lnSpc>
                  <a:spcPct val="150000"/>
                </a:lnSpc>
              </a:pPr>
              <a:r>
                <a:rPr lang="vi-VN" sz="1100">
                  <a:solidFill>
                    <a:schemeClr val="bg1"/>
                  </a:solidFill>
                  <a:latin typeface="Source Sans Pro" panose="020B0503030403020204" pitchFamily="34" charset="0"/>
                </a:rPr>
                <a:t>75%</a:t>
              </a:r>
            </a:p>
          </p:txBody>
        </p:sp>
      </p:grpSp>
      <p:sp>
        <p:nvSpPr>
          <p:cNvPr id="37" name="TextBox 36"/>
          <p:cNvSpPr txBox="1"/>
          <p:nvPr/>
        </p:nvSpPr>
        <p:spPr>
          <a:xfrm>
            <a:off x="4873917" y="1798595"/>
            <a:ext cx="1843720" cy="553998"/>
          </a:xfrm>
          <a:prstGeom prst="rect">
            <a:avLst/>
          </a:prstGeom>
          <a:noFill/>
        </p:spPr>
        <p:txBody>
          <a:bodyPr wrap="square" lIns="0" tIns="0" rIns="0" bIns="0" rtlCol="0">
            <a:spAutoFit/>
          </a:bodyPr>
          <a:lstStyle/>
          <a:p>
            <a:r>
              <a:rPr lang="en-US" sz="1800" b="1" spc="225">
                <a:solidFill>
                  <a:schemeClr val="bg1"/>
                </a:solidFill>
                <a:latin typeface="Century Gothic" panose="020B0502020202020204" pitchFamily="34" charset="0"/>
              </a:rPr>
              <a:t>SKILLS</a:t>
            </a:r>
          </a:p>
          <a:p>
            <a:r>
              <a:rPr lang="en-US" sz="1800" b="1" spc="225">
                <a:solidFill>
                  <a:schemeClr val="bg1"/>
                </a:solidFill>
                <a:latin typeface="Century Gothic" panose="020B0502020202020204" pitchFamily="34" charset="0"/>
              </a:rPr>
              <a:t>BAR</a:t>
            </a:r>
          </a:p>
        </p:txBody>
      </p:sp>
      <p:pic>
        <p:nvPicPr>
          <p:cNvPr id="4" name="图片占位符 3"/>
          <p:cNvPicPr>
            <a:picLocks noGrp="1" noChangeAspect="1"/>
          </p:cNvPicPr>
          <p:nvPr>
            <p:ph type="pic" sz="quarter" idx="10"/>
          </p:nvPr>
        </p:nvPicPr>
        <p:blipFill>
          <a:blip r:embed="rId2" cstate="email">
            <a:duotone>
              <a:prstClr val="black"/>
              <a:srgbClr val="D9C3A5">
                <a:tint val="50000"/>
                <a:satMod val="180000"/>
              </a:srgbClr>
            </a:duotone>
            <a:extLst>
              <a:ext uri="{28A0092B-C50C-407E-A947-70E740481C1C}">
                <a14:useLocalDpi xmlns:a14="http://schemas.microsoft.com/office/drawing/2010/main"/>
              </a:ext>
            </a:extLst>
          </a:blip>
          <a:srcRect t="127" b="127"/>
          <a:stretch>
            <a:fillRect/>
          </a:stretch>
        </p:blipFill>
        <p:spPr>
          <a:solidFill>
            <a:schemeClr val="tx1"/>
          </a:solidFill>
        </p:spPr>
      </p:pic>
    </p:spTree>
    <p:extLst>
      <p:ext uri="{BB962C8B-B14F-4D97-AF65-F5344CB8AC3E}">
        <p14:creationId xmlns:p14="http://schemas.microsoft.com/office/powerpoint/2010/main" val="50332401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57750" y="726183"/>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5" name="TextBox 4"/>
          <p:cNvSpPr txBox="1"/>
          <p:nvPr/>
        </p:nvSpPr>
        <p:spPr>
          <a:xfrm>
            <a:off x="5654378" y="876981"/>
            <a:ext cx="2632932" cy="923330"/>
          </a:xfrm>
          <a:prstGeom prst="rect">
            <a:avLst/>
          </a:prstGeom>
          <a:noFill/>
        </p:spPr>
        <p:txBody>
          <a:bodyPr wrap="none" lIns="0" tIns="0" rIns="0" bIns="0" rtlCol="0">
            <a:spAutoFit/>
          </a:bodyPr>
          <a:lstStyle/>
          <a:p>
            <a:r>
              <a:rPr lang="en-US" sz="3000" b="1">
                <a:latin typeface="Century Gothic" panose="020B0502020202020204" pitchFamily="34" charset="0"/>
              </a:rPr>
              <a:t>Hello!</a:t>
            </a:r>
          </a:p>
          <a:p>
            <a:r>
              <a:rPr lang="en-US" sz="3000" b="1">
                <a:latin typeface="Century Gothic" panose="020B0502020202020204" pitchFamily="34" charset="0"/>
              </a:rPr>
              <a:t>I’m Alexander</a:t>
            </a:r>
          </a:p>
        </p:txBody>
      </p:sp>
      <p:sp>
        <p:nvSpPr>
          <p:cNvPr id="6" name="TextBox 5"/>
          <p:cNvSpPr txBox="1"/>
          <p:nvPr/>
        </p:nvSpPr>
        <p:spPr>
          <a:xfrm flipH="1">
            <a:off x="5654378" y="2284405"/>
            <a:ext cx="2696666" cy="423193"/>
          </a:xfrm>
          <a:prstGeom prst="rect">
            <a:avLst/>
          </a:prstGeom>
          <a:noFill/>
        </p:spPr>
        <p:txBody>
          <a:bodyPr wrap="square" lIns="0" tIns="0" rIns="0" bIns="0" rtlCol="0">
            <a:spAutoFit/>
          </a:bodyPr>
          <a:lstStyle/>
          <a:p>
            <a:pPr>
              <a:lnSpc>
                <a:spcPct val="125000"/>
              </a:lnSpc>
            </a:pPr>
            <a:r>
              <a:rPr lang="en-US" sz="1100" b="1" i="1">
                <a:latin typeface="Century Gothic" panose="020B0502020202020204" pitchFamily="34" charset="0"/>
              </a:rPr>
              <a:t>“Lorem ipsum dolor sit amet, consectetur adipiscing elit”</a:t>
            </a:r>
          </a:p>
        </p:txBody>
      </p:sp>
      <p:grpSp>
        <p:nvGrpSpPr>
          <p:cNvPr id="7" name="Group 6"/>
          <p:cNvGrpSpPr/>
          <p:nvPr/>
        </p:nvGrpSpPr>
        <p:grpSpPr>
          <a:xfrm>
            <a:off x="5666874" y="3151006"/>
            <a:ext cx="2678228" cy="1432081"/>
            <a:chOff x="1065196" y="3730265"/>
            <a:chExt cx="3570971" cy="1909441"/>
          </a:xfrm>
        </p:grpSpPr>
        <p:sp>
          <p:nvSpPr>
            <p:cNvPr id="8" name="Rectangle 7"/>
            <p:cNvSpPr/>
            <p:nvPr/>
          </p:nvSpPr>
          <p:spPr>
            <a:xfrm>
              <a:off x="1958740" y="4179466"/>
              <a:ext cx="2677427" cy="45719"/>
            </a:xfrm>
            <a:prstGeom prst="rect">
              <a:avLst/>
            </a:prstGeom>
            <a:solidFill>
              <a:schemeClr val="accent1">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 name="Rectangle 8"/>
            <p:cNvSpPr/>
            <p:nvPr/>
          </p:nvSpPr>
          <p:spPr>
            <a:xfrm>
              <a:off x="1065196" y="4179464"/>
              <a:ext cx="265877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TextBox 9"/>
            <p:cNvSpPr txBox="1"/>
            <p:nvPr/>
          </p:nvSpPr>
          <p:spPr>
            <a:xfrm>
              <a:off x="1065196" y="3730265"/>
              <a:ext cx="1472884" cy="338555"/>
            </a:xfrm>
            <a:prstGeom prst="rect">
              <a:avLst/>
            </a:prstGeom>
            <a:noFill/>
          </p:spPr>
          <p:txBody>
            <a:bodyPr wrap="square" lIns="0" tIns="0" rIns="0" bIns="0" rtlCol="0">
              <a:spAutoFit/>
            </a:bodyPr>
            <a:lstStyle/>
            <a:p>
              <a:pPr>
                <a:lnSpc>
                  <a:spcPct val="150000"/>
                </a:lnSpc>
              </a:pPr>
              <a:r>
                <a:rPr lang="vi-VN" sz="1100">
                  <a:latin typeface="Source Sans Pro" panose="020B0503030403020204" pitchFamily="34" charset="0"/>
                </a:rPr>
                <a:t>HTML &amp; CSS</a:t>
              </a:r>
            </a:p>
          </p:txBody>
        </p:sp>
        <p:sp>
          <p:nvSpPr>
            <p:cNvPr id="11" name="TextBox 10"/>
            <p:cNvSpPr txBox="1"/>
            <p:nvPr/>
          </p:nvSpPr>
          <p:spPr>
            <a:xfrm>
              <a:off x="3387491" y="3730265"/>
              <a:ext cx="1248676" cy="338555"/>
            </a:xfrm>
            <a:prstGeom prst="rect">
              <a:avLst/>
            </a:prstGeom>
            <a:noFill/>
          </p:spPr>
          <p:txBody>
            <a:bodyPr wrap="square" lIns="0" tIns="0" rIns="0" bIns="0" rtlCol="0">
              <a:spAutoFit/>
            </a:bodyPr>
            <a:lstStyle/>
            <a:p>
              <a:pPr algn="r">
                <a:lnSpc>
                  <a:spcPct val="150000"/>
                </a:lnSpc>
              </a:pPr>
              <a:r>
                <a:rPr lang="vi-VN" sz="1100">
                  <a:latin typeface="Source Sans Pro" panose="020B0503030403020204" pitchFamily="34" charset="0"/>
                </a:rPr>
                <a:t>80%</a:t>
              </a:r>
            </a:p>
          </p:txBody>
        </p:sp>
        <p:sp>
          <p:nvSpPr>
            <p:cNvPr id="12" name="Rectangle 11"/>
            <p:cNvSpPr/>
            <p:nvPr/>
          </p:nvSpPr>
          <p:spPr>
            <a:xfrm>
              <a:off x="1958740" y="4886724"/>
              <a:ext cx="2677427" cy="45719"/>
            </a:xfrm>
            <a:prstGeom prst="rect">
              <a:avLst/>
            </a:prstGeom>
            <a:solidFill>
              <a:schemeClr val="accent1">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3" name="Rectangle 12"/>
            <p:cNvSpPr/>
            <p:nvPr/>
          </p:nvSpPr>
          <p:spPr>
            <a:xfrm>
              <a:off x="1065196" y="4886722"/>
              <a:ext cx="1953927" cy="457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TextBox 13"/>
            <p:cNvSpPr txBox="1"/>
            <p:nvPr/>
          </p:nvSpPr>
          <p:spPr>
            <a:xfrm>
              <a:off x="1065196" y="4437524"/>
              <a:ext cx="1472884" cy="338555"/>
            </a:xfrm>
            <a:prstGeom prst="rect">
              <a:avLst/>
            </a:prstGeom>
            <a:noFill/>
          </p:spPr>
          <p:txBody>
            <a:bodyPr wrap="square" lIns="0" tIns="0" rIns="0" bIns="0" rtlCol="0">
              <a:spAutoFit/>
            </a:bodyPr>
            <a:lstStyle/>
            <a:p>
              <a:pPr>
                <a:lnSpc>
                  <a:spcPct val="150000"/>
                </a:lnSpc>
              </a:pPr>
              <a:r>
                <a:rPr lang="vi-VN" sz="1100">
                  <a:latin typeface="Source Sans Pro" panose="020B0503030403020204" pitchFamily="34" charset="0"/>
                </a:rPr>
                <a:t>Wordpress</a:t>
              </a:r>
            </a:p>
          </p:txBody>
        </p:sp>
        <p:sp>
          <p:nvSpPr>
            <p:cNvPr id="15" name="TextBox 14"/>
            <p:cNvSpPr txBox="1"/>
            <p:nvPr/>
          </p:nvSpPr>
          <p:spPr>
            <a:xfrm>
              <a:off x="3387491" y="4437524"/>
              <a:ext cx="1248676" cy="338555"/>
            </a:xfrm>
            <a:prstGeom prst="rect">
              <a:avLst/>
            </a:prstGeom>
            <a:noFill/>
          </p:spPr>
          <p:txBody>
            <a:bodyPr wrap="square" lIns="0" tIns="0" rIns="0" bIns="0" rtlCol="0">
              <a:spAutoFit/>
            </a:bodyPr>
            <a:lstStyle/>
            <a:p>
              <a:pPr algn="r">
                <a:lnSpc>
                  <a:spcPct val="150000"/>
                </a:lnSpc>
              </a:pPr>
              <a:r>
                <a:rPr lang="vi-VN" sz="1100">
                  <a:latin typeface="Source Sans Pro" panose="020B0503030403020204" pitchFamily="34" charset="0"/>
                </a:rPr>
                <a:t>65%</a:t>
              </a:r>
            </a:p>
          </p:txBody>
        </p:sp>
        <p:sp>
          <p:nvSpPr>
            <p:cNvPr id="16" name="Rectangle 15"/>
            <p:cNvSpPr/>
            <p:nvPr/>
          </p:nvSpPr>
          <p:spPr>
            <a:xfrm>
              <a:off x="1958740" y="5593987"/>
              <a:ext cx="2677427" cy="45719"/>
            </a:xfrm>
            <a:prstGeom prst="rect">
              <a:avLst/>
            </a:prstGeom>
            <a:solidFill>
              <a:schemeClr val="accent1">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7" name="Rectangle 16"/>
            <p:cNvSpPr/>
            <p:nvPr/>
          </p:nvSpPr>
          <p:spPr>
            <a:xfrm>
              <a:off x="1065196" y="5593985"/>
              <a:ext cx="2415940" cy="457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TextBox 17"/>
            <p:cNvSpPr txBox="1"/>
            <p:nvPr/>
          </p:nvSpPr>
          <p:spPr>
            <a:xfrm>
              <a:off x="1065196" y="5144786"/>
              <a:ext cx="1472884" cy="338555"/>
            </a:xfrm>
            <a:prstGeom prst="rect">
              <a:avLst/>
            </a:prstGeom>
            <a:noFill/>
          </p:spPr>
          <p:txBody>
            <a:bodyPr wrap="square" lIns="0" tIns="0" rIns="0" bIns="0" rtlCol="0">
              <a:spAutoFit/>
            </a:bodyPr>
            <a:lstStyle/>
            <a:p>
              <a:pPr>
                <a:lnSpc>
                  <a:spcPct val="150000"/>
                </a:lnSpc>
              </a:pPr>
              <a:r>
                <a:rPr lang="vi-VN" sz="1100">
                  <a:latin typeface="Source Sans Pro" panose="020B0503030403020204" pitchFamily="34" charset="0"/>
                </a:rPr>
                <a:t>PHP</a:t>
              </a:r>
            </a:p>
          </p:txBody>
        </p:sp>
        <p:sp>
          <p:nvSpPr>
            <p:cNvPr id="19" name="TextBox 18"/>
            <p:cNvSpPr txBox="1"/>
            <p:nvPr/>
          </p:nvSpPr>
          <p:spPr>
            <a:xfrm>
              <a:off x="3387491" y="5144786"/>
              <a:ext cx="1248676" cy="338555"/>
            </a:xfrm>
            <a:prstGeom prst="rect">
              <a:avLst/>
            </a:prstGeom>
            <a:noFill/>
          </p:spPr>
          <p:txBody>
            <a:bodyPr wrap="square" lIns="0" tIns="0" rIns="0" bIns="0" rtlCol="0">
              <a:spAutoFit/>
            </a:bodyPr>
            <a:lstStyle/>
            <a:p>
              <a:pPr algn="r">
                <a:lnSpc>
                  <a:spcPct val="150000"/>
                </a:lnSpc>
              </a:pPr>
              <a:r>
                <a:rPr lang="vi-VN" sz="1100">
                  <a:latin typeface="Source Sans Pro" panose="020B0503030403020204" pitchFamily="34" charset="0"/>
                </a:rPr>
                <a:t>75%</a:t>
              </a:r>
            </a:p>
          </p:txBody>
        </p:sp>
      </p:grpSp>
      <p:sp>
        <p:nvSpPr>
          <p:cNvPr id="20" name="TextBox 19"/>
          <p:cNvSpPr txBox="1"/>
          <p:nvPr/>
        </p:nvSpPr>
        <p:spPr>
          <a:xfrm flipH="1">
            <a:off x="506338" y="2535971"/>
            <a:ext cx="1908248" cy="1692771"/>
          </a:xfrm>
          <a:prstGeom prst="rect">
            <a:avLst/>
          </a:prstGeom>
          <a:noFill/>
        </p:spPr>
        <p:txBody>
          <a:bodyPr wrap="square" lIns="0" tIns="0" rIns="0" bIns="0" rtlCol="0">
            <a:spAutoFit/>
          </a:bodyPr>
          <a:lstStyle/>
          <a:p>
            <a:pPr>
              <a:lnSpc>
                <a:spcPct val="125000"/>
              </a:lnSpc>
            </a:pPr>
            <a:r>
              <a:rPr lang="en-US" sz="1100">
                <a:solidFill>
                  <a:schemeClr val="bg1"/>
                </a:solidFill>
                <a:latin typeface="Calibri" panose="020F0502020204030204" pitchFamily="34" charset="0"/>
              </a:rPr>
              <a:t>Lorem ipsum dolor sit amet, consectetur adipiscing elit, sed do eiusmod tempor incididunt ut labore et dolore magna</a:t>
            </a:r>
          </a:p>
          <a:p>
            <a:pPr>
              <a:lnSpc>
                <a:spcPct val="125000"/>
              </a:lnSpc>
            </a:pPr>
            <a:endParaRPr lang="en-US" sz="1100">
              <a:solidFill>
                <a:schemeClr val="bg1"/>
              </a:solidFill>
              <a:latin typeface="Calibri" panose="020F0502020204030204" pitchFamily="34" charset="0"/>
            </a:endParaRPr>
          </a:p>
          <a:p>
            <a:pPr>
              <a:lnSpc>
                <a:spcPct val="125000"/>
              </a:lnSpc>
            </a:pPr>
            <a:r>
              <a:rPr lang="en-US" sz="1100" b="1" i="1">
                <a:solidFill>
                  <a:schemeClr val="bg1"/>
                </a:solidFill>
                <a:latin typeface="Century Gothic" panose="020B0502020202020204" pitchFamily="34" charset="0"/>
              </a:rPr>
              <a:t>“Lorem ipsum dolor sit amet, consectetur adipiscing elit”</a:t>
            </a:r>
          </a:p>
        </p:txBody>
      </p:sp>
      <p:sp>
        <p:nvSpPr>
          <p:cNvPr id="21" name="TextBox 20"/>
          <p:cNvSpPr txBox="1"/>
          <p:nvPr/>
        </p:nvSpPr>
        <p:spPr>
          <a:xfrm>
            <a:off x="506338" y="1523312"/>
            <a:ext cx="1843720" cy="553998"/>
          </a:xfrm>
          <a:prstGeom prst="rect">
            <a:avLst/>
          </a:prstGeom>
          <a:noFill/>
        </p:spPr>
        <p:txBody>
          <a:bodyPr wrap="square" lIns="0" tIns="0" rIns="0" bIns="0" rtlCol="0">
            <a:spAutoFit/>
          </a:bodyPr>
          <a:lstStyle/>
          <a:p>
            <a:r>
              <a:rPr lang="en-US" sz="1800" b="1" spc="225">
                <a:solidFill>
                  <a:schemeClr val="bg1"/>
                </a:solidFill>
                <a:latin typeface="Century Gothic" panose="020B0502020202020204" pitchFamily="34" charset="0"/>
              </a:rPr>
              <a:t>ABOUT</a:t>
            </a:r>
            <a:br>
              <a:rPr lang="en-US" sz="1800" b="1" spc="225">
                <a:solidFill>
                  <a:schemeClr val="bg1"/>
                </a:solidFill>
                <a:latin typeface="Century Gothic" panose="020B0502020202020204" pitchFamily="34" charset="0"/>
              </a:rPr>
            </a:br>
            <a:r>
              <a:rPr lang="en-US" sz="1800" b="1" spc="225">
                <a:solidFill>
                  <a:schemeClr val="bg1"/>
                </a:solidFill>
                <a:latin typeface="Century Gothic" panose="020B0502020202020204" pitchFamily="34" charset="0"/>
              </a:rPr>
              <a:t>ME</a:t>
            </a:r>
          </a:p>
        </p:txBody>
      </p:sp>
      <p:pic>
        <p:nvPicPr>
          <p:cNvPr id="3" name="图片占位符 2"/>
          <p:cNvPicPr>
            <a:picLocks noGrp="1" noChangeAspect="1"/>
          </p:cNvPicPr>
          <p:nvPr>
            <p:ph type="pic" sz="quarter" idx="10"/>
          </p:nvPr>
        </p:nvPicPr>
        <p:blipFill>
          <a:blip r:embed="rId2" cstate="email">
            <a:duotone>
              <a:prstClr val="black"/>
              <a:srgbClr val="D9C3A5">
                <a:tint val="50000"/>
                <a:satMod val="180000"/>
              </a:srgbClr>
            </a:duotone>
            <a:extLst>
              <a:ext uri="{28A0092B-C50C-407E-A947-70E740481C1C}">
                <a14:useLocalDpi xmlns:a14="http://schemas.microsoft.com/office/drawing/2010/main"/>
              </a:ext>
            </a:extLst>
          </a:blip>
          <a:srcRect t="219" b="219"/>
          <a:stretch>
            <a:fillRect/>
          </a:stretch>
        </p:blipFill>
        <p:spPr>
          <a:solidFill>
            <a:schemeClr val="tx1"/>
          </a:solidFill>
        </p:spPr>
      </p:pic>
    </p:spTree>
    <p:extLst>
      <p:ext uri="{BB962C8B-B14F-4D97-AF65-F5344CB8AC3E}">
        <p14:creationId xmlns:p14="http://schemas.microsoft.com/office/powerpoint/2010/main" val="145737395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a:stCxn id="5" idx="2"/>
          </p:cNvCxnSpPr>
          <p:nvPr/>
        </p:nvCxnSpPr>
        <p:spPr>
          <a:xfrm>
            <a:off x="4847870" y="1290263"/>
            <a:ext cx="0" cy="38532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a:off x="796628" y="1116700"/>
            <a:ext cx="1524456" cy="1384994"/>
          </a:xfrm>
          <a:prstGeom prst="rect">
            <a:avLst/>
          </a:prstGeom>
          <a:noFill/>
        </p:spPr>
        <p:txBody>
          <a:bodyPr wrap="none" lIns="0" tIns="0" rIns="0" bIns="0" rtlCol="0">
            <a:spAutoFit/>
          </a:bodyPr>
          <a:lstStyle/>
          <a:p>
            <a:r>
              <a:rPr lang="en-US" sz="3000" b="1">
                <a:latin typeface="Century Gothic" panose="020B0502020202020204" pitchFamily="34" charset="0"/>
              </a:rPr>
              <a:t>Our</a:t>
            </a:r>
          </a:p>
          <a:p>
            <a:r>
              <a:rPr lang="en-US" sz="3000" b="1">
                <a:latin typeface="Century Gothic" panose="020B0502020202020204" pitchFamily="34" charset="0"/>
              </a:rPr>
              <a:t>Image</a:t>
            </a:r>
          </a:p>
          <a:p>
            <a:r>
              <a:rPr lang="en-US" sz="3000" b="1">
                <a:latin typeface="Century Gothic" panose="020B0502020202020204" pitchFamily="34" charset="0"/>
              </a:rPr>
              <a:t>Timeline</a:t>
            </a:r>
          </a:p>
        </p:txBody>
      </p:sp>
      <p:sp>
        <p:nvSpPr>
          <p:cNvPr id="4" name="TextBox 3"/>
          <p:cNvSpPr txBox="1"/>
          <p:nvPr/>
        </p:nvSpPr>
        <p:spPr>
          <a:xfrm flipH="1">
            <a:off x="796628" y="2882797"/>
            <a:ext cx="2696666" cy="846386"/>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Nunc sed nulla sodales, gravida dui ut, aliquet libero. Maecenas elementum efficitur quam quis pulvinar. </a:t>
            </a:r>
          </a:p>
        </p:txBody>
      </p:sp>
      <p:sp>
        <p:nvSpPr>
          <p:cNvPr id="14" name="TextBox 13"/>
          <p:cNvSpPr txBox="1"/>
          <p:nvPr/>
        </p:nvSpPr>
        <p:spPr>
          <a:xfrm>
            <a:off x="796628" y="4071816"/>
            <a:ext cx="2493472" cy="138500"/>
          </a:xfrm>
          <a:prstGeom prst="rect">
            <a:avLst/>
          </a:prstGeom>
          <a:noFill/>
        </p:spPr>
        <p:txBody>
          <a:bodyPr wrap="none" lIns="0" tIns="0" rIns="0" bIns="0" rtlCol="0">
            <a:spAutoFit/>
          </a:bodyPr>
          <a:lstStyle/>
          <a:p>
            <a:r>
              <a:rPr lang="en-US" sz="900" b="1" spc="225">
                <a:solidFill>
                  <a:schemeClr val="tx2"/>
                </a:solidFill>
                <a:latin typeface="Century Gothic" panose="020B0502020202020204" pitchFamily="34" charset="0"/>
              </a:rPr>
              <a:t>LINHNGUYEN</a:t>
            </a:r>
            <a:r>
              <a:rPr lang="en-US" sz="900" b="1" spc="225">
                <a:latin typeface="Century Gothic" panose="020B0502020202020204" pitchFamily="34" charset="0"/>
              </a:rPr>
              <a:t> - FOUNDER &amp; CEO</a:t>
            </a:r>
          </a:p>
        </p:txBody>
      </p:sp>
      <p:sp>
        <p:nvSpPr>
          <p:cNvPr id="5" name="Rectangle 4"/>
          <p:cNvSpPr/>
          <p:nvPr/>
        </p:nvSpPr>
        <p:spPr>
          <a:xfrm>
            <a:off x="4037888" y="962971"/>
            <a:ext cx="1619963" cy="3272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7" name="TextBox 6"/>
          <p:cNvSpPr txBox="1"/>
          <p:nvPr/>
        </p:nvSpPr>
        <p:spPr>
          <a:xfrm>
            <a:off x="4339317" y="1022743"/>
            <a:ext cx="1045158" cy="215444"/>
          </a:xfrm>
          <a:prstGeom prst="rect">
            <a:avLst/>
          </a:prstGeom>
          <a:noFill/>
        </p:spPr>
        <p:txBody>
          <a:bodyPr wrap="none" lIns="0" tIns="0" rIns="0" bIns="0" rtlCol="0">
            <a:spAutoFit/>
          </a:bodyPr>
          <a:lstStyle/>
          <a:p>
            <a:r>
              <a:rPr lang="en-US" b="1" spc="225">
                <a:solidFill>
                  <a:schemeClr val="bg1"/>
                </a:solidFill>
                <a:latin typeface="Century Gothic" panose="020B0502020202020204" pitchFamily="34" charset="0"/>
              </a:rPr>
              <a:t>STARTING</a:t>
            </a:r>
          </a:p>
        </p:txBody>
      </p:sp>
      <p:grpSp>
        <p:nvGrpSpPr>
          <p:cNvPr id="8" name="Group 7"/>
          <p:cNvGrpSpPr/>
          <p:nvPr/>
        </p:nvGrpSpPr>
        <p:grpSpPr>
          <a:xfrm>
            <a:off x="6187971" y="962971"/>
            <a:ext cx="1791598" cy="902310"/>
            <a:chOff x="7223585" y="759447"/>
            <a:chExt cx="2388797" cy="1203080"/>
          </a:xfrm>
        </p:grpSpPr>
        <p:sp>
          <p:nvSpPr>
            <p:cNvPr id="9" name="TextBox 8"/>
            <p:cNvSpPr txBox="1"/>
            <p:nvPr/>
          </p:nvSpPr>
          <p:spPr>
            <a:xfrm>
              <a:off x="7223589" y="759447"/>
              <a:ext cx="2293898" cy="246221"/>
            </a:xfrm>
            <a:prstGeom prst="rect">
              <a:avLst/>
            </a:prstGeom>
            <a:noFill/>
          </p:spPr>
          <p:txBody>
            <a:bodyPr wrap="none" lIns="0" tIns="0" rIns="0" bIns="0" rtlCol="0">
              <a:spAutoFit/>
            </a:bodyPr>
            <a:lstStyle/>
            <a:p>
              <a:r>
                <a:rPr lang="en-US" sz="1200" b="1">
                  <a:solidFill>
                    <a:schemeClr val="tx2"/>
                  </a:solidFill>
                  <a:latin typeface="Century Gothic" panose="020B0502020202020204" pitchFamily="34" charset="0"/>
                </a:rPr>
                <a:t>It's a Beautiful Calypso.</a:t>
              </a:r>
            </a:p>
          </p:txBody>
        </p:sp>
        <p:sp>
          <p:nvSpPr>
            <p:cNvPr id="10" name="TextBox 9"/>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grpSp>
        <p:nvGrpSpPr>
          <p:cNvPr id="18" name="Group 17"/>
          <p:cNvGrpSpPr/>
          <p:nvPr/>
        </p:nvGrpSpPr>
        <p:grpSpPr>
          <a:xfrm>
            <a:off x="6187971" y="3323201"/>
            <a:ext cx="1791598" cy="902310"/>
            <a:chOff x="7223585" y="759447"/>
            <a:chExt cx="2388797" cy="1203080"/>
          </a:xfrm>
        </p:grpSpPr>
        <p:sp>
          <p:nvSpPr>
            <p:cNvPr id="19" name="TextBox 18"/>
            <p:cNvSpPr txBox="1"/>
            <p:nvPr/>
          </p:nvSpPr>
          <p:spPr>
            <a:xfrm>
              <a:off x="7223589" y="759447"/>
              <a:ext cx="1481175" cy="246221"/>
            </a:xfrm>
            <a:prstGeom prst="rect">
              <a:avLst/>
            </a:prstGeom>
            <a:noFill/>
          </p:spPr>
          <p:txBody>
            <a:bodyPr wrap="none" lIns="0" tIns="0" rIns="0" bIns="0" rtlCol="0">
              <a:spAutoFit/>
            </a:bodyPr>
            <a:lstStyle/>
            <a:p>
              <a:r>
                <a:rPr lang="en-US" sz="1200" b="1">
                  <a:latin typeface="Century Gothic" panose="020B0502020202020204" pitchFamily="34" charset="0"/>
                </a:rPr>
                <a:t>I love Calypso.</a:t>
              </a:r>
            </a:p>
          </p:txBody>
        </p:sp>
        <p:sp>
          <p:nvSpPr>
            <p:cNvPr id="20" name="TextBox 19"/>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sp>
        <p:nvSpPr>
          <p:cNvPr id="23" name="Rectangle 22"/>
          <p:cNvSpPr/>
          <p:nvPr/>
        </p:nvSpPr>
        <p:spPr>
          <a:xfrm>
            <a:off x="4037888" y="3323201"/>
            <a:ext cx="1619963" cy="327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24" name="TextBox 23"/>
          <p:cNvSpPr txBox="1"/>
          <p:nvPr/>
        </p:nvSpPr>
        <p:spPr>
          <a:xfrm>
            <a:off x="4266782" y="3382974"/>
            <a:ext cx="1162178" cy="215444"/>
          </a:xfrm>
          <a:prstGeom prst="rect">
            <a:avLst/>
          </a:prstGeom>
          <a:noFill/>
        </p:spPr>
        <p:txBody>
          <a:bodyPr wrap="none" lIns="0" tIns="0" rIns="0" bIns="0" rtlCol="0">
            <a:spAutoFit/>
          </a:bodyPr>
          <a:lstStyle/>
          <a:p>
            <a:pPr algn="ctr"/>
            <a:r>
              <a:rPr lang="en-US" b="1" spc="225" dirty="0">
                <a:solidFill>
                  <a:schemeClr val="bg1"/>
                </a:solidFill>
                <a:latin typeface="Century Gothic" panose="020B0502020202020204" pitchFamily="34" charset="0"/>
              </a:rPr>
              <a:t>AUG, 2016</a:t>
            </a:r>
          </a:p>
        </p:txBody>
      </p:sp>
    </p:spTree>
    <p:extLst>
      <p:ext uri="{BB962C8B-B14F-4D97-AF65-F5344CB8AC3E}">
        <p14:creationId xmlns:p14="http://schemas.microsoft.com/office/powerpoint/2010/main" val="115575327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4847870" y="0"/>
            <a:ext cx="0" cy="51435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a:off x="796628" y="1116700"/>
            <a:ext cx="1524456" cy="1384994"/>
          </a:xfrm>
          <a:prstGeom prst="rect">
            <a:avLst/>
          </a:prstGeom>
          <a:noFill/>
        </p:spPr>
        <p:txBody>
          <a:bodyPr wrap="none" lIns="0" tIns="0" rIns="0" bIns="0" rtlCol="0">
            <a:spAutoFit/>
          </a:bodyPr>
          <a:lstStyle/>
          <a:p>
            <a:r>
              <a:rPr lang="en-US" sz="3000" b="1">
                <a:latin typeface="Century Gothic" panose="020B0502020202020204" pitchFamily="34" charset="0"/>
              </a:rPr>
              <a:t>Our</a:t>
            </a:r>
          </a:p>
          <a:p>
            <a:r>
              <a:rPr lang="en-US" sz="3000" b="1">
                <a:latin typeface="Century Gothic" panose="020B0502020202020204" pitchFamily="34" charset="0"/>
              </a:rPr>
              <a:t>Image</a:t>
            </a:r>
          </a:p>
          <a:p>
            <a:r>
              <a:rPr lang="en-US" sz="3000" b="1">
                <a:latin typeface="Century Gothic" panose="020B0502020202020204" pitchFamily="34" charset="0"/>
              </a:rPr>
              <a:t>Timeline</a:t>
            </a:r>
          </a:p>
        </p:txBody>
      </p:sp>
      <p:sp>
        <p:nvSpPr>
          <p:cNvPr id="4" name="TextBox 3"/>
          <p:cNvSpPr txBox="1"/>
          <p:nvPr/>
        </p:nvSpPr>
        <p:spPr>
          <a:xfrm flipH="1">
            <a:off x="796628" y="2882797"/>
            <a:ext cx="2696666" cy="846386"/>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Nunc sed nulla sodales, gravida dui ut, aliquet libero. Maecenas elementum efficitur quam quis pulvinar. </a:t>
            </a:r>
          </a:p>
        </p:txBody>
      </p:sp>
      <p:sp>
        <p:nvSpPr>
          <p:cNvPr id="14" name="TextBox 13"/>
          <p:cNvSpPr txBox="1"/>
          <p:nvPr/>
        </p:nvSpPr>
        <p:spPr>
          <a:xfrm>
            <a:off x="796628" y="4071816"/>
            <a:ext cx="2493472" cy="138500"/>
          </a:xfrm>
          <a:prstGeom prst="rect">
            <a:avLst/>
          </a:prstGeom>
          <a:noFill/>
        </p:spPr>
        <p:txBody>
          <a:bodyPr wrap="none" lIns="0" tIns="0" rIns="0" bIns="0" rtlCol="0">
            <a:spAutoFit/>
          </a:bodyPr>
          <a:lstStyle/>
          <a:p>
            <a:r>
              <a:rPr lang="en-US" sz="900" b="1" spc="225">
                <a:solidFill>
                  <a:schemeClr val="tx2"/>
                </a:solidFill>
                <a:latin typeface="Century Gothic" panose="020B0502020202020204" pitchFamily="34" charset="0"/>
              </a:rPr>
              <a:t>LINHNGUYEN</a:t>
            </a:r>
            <a:r>
              <a:rPr lang="en-US" sz="900" b="1" spc="225">
                <a:latin typeface="Century Gothic" panose="020B0502020202020204" pitchFamily="34" charset="0"/>
              </a:rPr>
              <a:t> - FOUNDER &amp; CEO</a:t>
            </a:r>
          </a:p>
        </p:txBody>
      </p:sp>
      <p:sp>
        <p:nvSpPr>
          <p:cNvPr id="5" name="Rectangle 4"/>
          <p:cNvSpPr/>
          <p:nvPr/>
        </p:nvSpPr>
        <p:spPr>
          <a:xfrm>
            <a:off x="4037888" y="962971"/>
            <a:ext cx="1619963" cy="327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7" name="TextBox 6"/>
          <p:cNvSpPr txBox="1"/>
          <p:nvPr/>
        </p:nvSpPr>
        <p:spPr>
          <a:xfrm>
            <a:off x="4322886" y="1022743"/>
            <a:ext cx="1049967" cy="215444"/>
          </a:xfrm>
          <a:prstGeom prst="rect">
            <a:avLst/>
          </a:prstGeom>
          <a:noFill/>
        </p:spPr>
        <p:txBody>
          <a:bodyPr wrap="none" lIns="0" tIns="0" rIns="0" bIns="0" rtlCol="0">
            <a:spAutoFit/>
          </a:bodyPr>
          <a:lstStyle/>
          <a:p>
            <a:pPr algn="ctr"/>
            <a:r>
              <a:rPr lang="en-US" b="1" spc="225" dirty="0">
                <a:solidFill>
                  <a:schemeClr val="bg1"/>
                </a:solidFill>
                <a:latin typeface="Century Gothic" panose="020B0502020202020204" pitchFamily="34" charset="0"/>
              </a:rPr>
              <a:t>SEP, 2016</a:t>
            </a:r>
          </a:p>
        </p:txBody>
      </p:sp>
      <p:grpSp>
        <p:nvGrpSpPr>
          <p:cNvPr id="8" name="Group 7"/>
          <p:cNvGrpSpPr/>
          <p:nvPr/>
        </p:nvGrpSpPr>
        <p:grpSpPr>
          <a:xfrm>
            <a:off x="6187971" y="962971"/>
            <a:ext cx="1791598" cy="902310"/>
            <a:chOff x="7223585" y="759447"/>
            <a:chExt cx="2388797" cy="1203080"/>
          </a:xfrm>
        </p:grpSpPr>
        <p:sp>
          <p:nvSpPr>
            <p:cNvPr id="9" name="TextBox 8"/>
            <p:cNvSpPr txBox="1"/>
            <p:nvPr/>
          </p:nvSpPr>
          <p:spPr>
            <a:xfrm>
              <a:off x="7223589" y="759447"/>
              <a:ext cx="1926810" cy="246221"/>
            </a:xfrm>
            <a:prstGeom prst="rect">
              <a:avLst/>
            </a:prstGeom>
            <a:noFill/>
          </p:spPr>
          <p:txBody>
            <a:bodyPr wrap="none" lIns="0" tIns="0" rIns="0" bIns="0" rtlCol="0">
              <a:spAutoFit/>
            </a:bodyPr>
            <a:lstStyle/>
            <a:p>
              <a:r>
                <a:rPr lang="en-US" sz="1200" b="1">
                  <a:latin typeface="Century Gothic" panose="020B0502020202020204" pitchFamily="34" charset="0"/>
                </a:rPr>
                <a:t>Calypso is the best!</a:t>
              </a:r>
            </a:p>
          </p:txBody>
        </p:sp>
        <p:sp>
          <p:nvSpPr>
            <p:cNvPr id="10" name="TextBox 9"/>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grpSp>
        <p:nvGrpSpPr>
          <p:cNvPr id="18" name="Group 17"/>
          <p:cNvGrpSpPr/>
          <p:nvPr/>
        </p:nvGrpSpPr>
        <p:grpSpPr>
          <a:xfrm>
            <a:off x="6187971" y="3323201"/>
            <a:ext cx="1791598" cy="902310"/>
            <a:chOff x="7223585" y="759447"/>
            <a:chExt cx="2388797" cy="1203080"/>
          </a:xfrm>
        </p:grpSpPr>
        <p:sp>
          <p:nvSpPr>
            <p:cNvPr id="19" name="TextBox 18"/>
            <p:cNvSpPr txBox="1"/>
            <p:nvPr/>
          </p:nvSpPr>
          <p:spPr>
            <a:xfrm>
              <a:off x="7223589" y="759447"/>
              <a:ext cx="2035814" cy="246221"/>
            </a:xfrm>
            <a:prstGeom prst="rect">
              <a:avLst/>
            </a:prstGeom>
            <a:noFill/>
          </p:spPr>
          <p:txBody>
            <a:bodyPr wrap="none" lIns="0" tIns="0" rIns="0" bIns="0" rtlCol="0">
              <a:spAutoFit/>
            </a:bodyPr>
            <a:lstStyle/>
            <a:p>
              <a:r>
                <a:rPr lang="en-US" sz="1200" b="1">
                  <a:latin typeface="Century Gothic" panose="020B0502020202020204" pitchFamily="34" charset="0"/>
                </a:rPr>
                <a:t>Calypso for your life.</a:t>
              </a:r>
            </a:p>
          </p:txBody>
        </p:sp>
        <p:sp>
          <p:nvSpPr>
            <p:cNvPr id="20" name="TextBox 19"/>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sp>
        <p:nvSpPr>
          <p:cNvPr id="23" name="Rectangle 22"/>
          <p:cNvSpPr/>
          <p:nvPr/>
        </p:nvSpPr>
        <p:spPr>
          <a:xfrm>
            <a:off x="4037888" y="3323201"/>
            <a:ext cx="1619963" cy="327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24" name="TextBox 23"/>
          <p:cNvSpPr txBox="1"/>
          <p:nvPr/>
        </p:nvSpPr>
        <p:spPr>
          <a:xfrm>
            <a:off x="4283613" y="3382974"/>
            <a:ext cx="1128514" cy="215444"/>
          </a:xfrm>
          <a:prstGeom prst="rect">
            <a:avLst/>
          </a:prstGeom>
          <a:noFill/>
        </p:spPr>
        <p:txBody>
          <a:bodyPr wrap="none" lIns="0" tIns="0" rIns="0" bIns="0" rtlCol="0">
            <a:spAutoFit/>
          </a:bodyPr>
          <a:lstStyle/>
          <a:p>
            <a:pPr algn="ctr"/>
            <a:r>
              <a:rPr lang="en-US" b="1" spc="225" dirty="0">
                <a:solidFill>
                  <a:schemeClr val="bg1"/>
                </a:solidFill>
                <a:latin typeface="Century Gothic" panose="020B0502020202020204" pitchFamily="34" charset="0"/>
              </a:rPr>
              <a:t>OCT, 2016</a:t>
            </a:r>
          </a:p>
        </p:txBody>
      </p:sp>
    </p:spTree>
    <p:extLst>
      <p:ext uri="{BB962C8B-B14F-4D97-AF65-F5344CB8AC3E}">
        <p14:creationId xmlns:p14="http://schemas.microsoft.com/office/powerpoint/2010/main" val="3770493533"/>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p:nvPr/>
        </p:nvCxnSpPr>
        <p:spPr>
          <a:xfrm>
            <a:off x="4847870" y="0"/>
            <a:ext cx="0" cy="51435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a:off x="796628" y="1116700"/>
            <a:ext cx="1524456" cy="1384994"/>
          </a:xfrm>
          <a:prstGeom prst="rect">
            <a:avLst/>
          </a:prstGeom>
          <a:noFill/>
        </p:spPr>
        <p:txBody>
          <a:bodyPr wrap="none" lIns="0" tIns="0" rIns="0" bIns="0" rtlCol="0">
            <a:spAutoFit/>
          </a:bodyPr>
          <a:lstStyle/>
          <a:p>
            <a:r>
              <a:rPr lang="en-US" sz="3000" b="1">
                <a:latin typeface="Century Gothic" panose="020B0502020202020204" pitchFamily="34" charset="0"/>
              </a:rPr>
              <a:t>Our</a:t>
            </a:r>
          </a:p>
          <a:p>
            <a:r>
              <a:rPr lang="en-US" sz="3000" b="1">
                <a:latin typeface="Century Gothic" panose="020B0502020202020204" pitchFamily="34" charset="0"/>
              </a:rPr>
              <a:t>Image</a:t>
            </a:r>
          </a:p>
          <a:p>
            <a:r>
              <a:rPr lang="en-US" sz="3000" b="1">
                <a:latin typeface="Century Gothic" panose="020B0502020202020204" pitchFamily="34" charset="0"/>
              </a:rPr>
              <a:t>Timeline</a:t>
            </a:r>
          </a:p>
        </p:txBody>
      </p:sp>
      <p:sp>
        <p:nvSpPr>
          <p:cNvPr id="4" name="TextBox 3"/>
          <p:cNvSpPr txBox="1"/>
          <p:nvPr/>
        </p:nvSpPr>
        <p:spPr>
          <a:xfrm flipH="1">
            <a:off x="796628" y="2882797"/>
            <a:ext cx="2696666" cy="846386"/>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Nunc sed nulla sodales, gravida dui ut, aliquet libero. Maecenas elementum efficitur quam quis pulvinar. </a:t>
            </a:r>
          </a:p>
        </p:txBody>
      </p:sp>
      <p:sp>
        <p:nvSpPr>
          <p:cNvPr id="14" name="TextBox 13"/>
          <p:cNvSpPr txBox="1"/>
          <p:nvPr/>
        </p:nvSpPr>
        <p:spPr>
          <a:xfrm>
            <a:off x="796628" y="4071816"/>
            <a:ext cx="2493472" cy="138500"/>
          </a:xfrm>
          <a:prstGeom prst="rect">
            <a:avLst/>
          </a:prstGeom>
          <a:noFill/>
        </p:spPr>
        <p:txBody>
          <a:bodyPr wrap="none" lIns="0" tIns="0" rIns="0" bIns="0" rtlCol="0">
            <a:spAutoFit/>
          </a:bodyPr>
          <a:lstStyle/>
          <a:p>
            <a:r>
              <a:rPr lang="en-US" sz="900" b="1" spc="225">
                <a:solidFill>
                  <a:schemeClr val="tx2"/>
                </a:solidFill>
                <a:latin typeface="Century Gothic" panose="020B0502020202020204" pitchFamily="34" charset="0"/>
              </a:rPr>
              <a:t>LINHNGUYEN</a:t>
            </a:r>
            <a:r>
              <a:rPr lang="en-US" sz="900" b="1" spc="225">
                <a:latin typeface="Century Gothic" panose="020B0502020202020204" pitchFamily="34" charset="0"/>
              </a:rPr>
              <a:t> - FOUNDER &amp; CEO</a:t>
            </a:r>
          </a:p>
        </p:txBody>
      </p:sp>
      <p:sp>
        <p:nvSpPr>
          <p:cNvPr id="5" name="Rectangle 4"/>
          <p:cNvSpPr/>
          <p:nvPr/>
        </p:nvSpPr>
        <p:spPr>
          <a:xfrm>
            <a:off x="4037888" y="962971"/>
            <a:ext cx="1619963" cy="327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7" name="TextBox 6"/>
          <p:cNvSpPr txBox="1"/>
          <p:nvPr/>
        </p:nvSpPr>
        <p:spPr>
          <a:xfrm>
            <a:off x="4261972" y="1022743"/>
            <a:ext cx="1171796" cy="215444"/>
          </a:xfrm>
          <a:prstGeom prst="rect">
            <a:avLst/>
          </a:prstGeom>
          <a:noFill/>
        </p:spPr>
        <p:txBody>
          <a:bodyPr wrap="none" lIns="0" tIns="0" rIns="0" bIns="0" rtlCol="0">
            <a:spAutoFit/>
          </a:bodyPr>
          <a:lstStyle/>
          <a:p>
            <a:pPr algn="ctr"/>
            <a:r>
              <a:rPr lang="en-US" b="1" spc="225" dirty="0">
                <a:solidFill>
                  <a:schemeClr val="bg1"/>
                </a:solidFill>
                <a:latin typeface="Century Gothic" panose="020B0502020202020204" pitchFamily="34" charset="0"/>
              </a:rPr>
              <a:t>NOV, 2016</a:t>
            </a:r>
          </a:p>
        </p:txBody>
      </p:sp>
      <p:grpSp>
        <p:nvGrpSpPr>
          <p:cNvPr id="8" name="Group 7"/>
          <p:cNvGrpSpPr/>
          <p:nvPr/>
        </p:nvGrpSpPr>
        <p:grpSpPr>
          <a:xfrm>
            <a:off x="6187971" y="962971"/>
            <a:ext cx="1791598" cy="902310"/>
            <a:chOff x="7223585" y="759447"/>
            <a:chExt cx="2388797" cy="1203080"/>
          </a:xfrm>
        </p:grpSpPr>
        <p:sp>
          <p:nvSpPr>
            <p:cNvPr id="9" name="TextBox 8"/>
            <p:cNvSpPr txBox="1"/>
            <p:nvPr/>
          </p:nvSpPr>
          <p:spPr>
            <a:xfrm>
              <a:off x="7223589" y="759447"/>
              <a:ext cx="1926810" cy="246221"/>
            </a:xfrm>
            <a:prstGeom prst="rect">
              <a:avLst/>
            </a:prstGeom>
            <a:noFill/>
          </p:spPr>
          <p:txBody>
            <a:bodyPr wrap="none" lIns="0" tIns="0" rIns="0" bIns="0" rtlCol="0">
              <a:spAutoFit/>
            </a:bodyPr>
            <a:lstStyle/>
            <a:p>
              <a:r>
                <a:rPr lang="en-US" sz="1200" b="1">
                  <a:latin typeface="Century Gothic" panose="020B0502020202020204" pitchFamily="34" charset="0"/>
                </a:rPr>
                <a:t>The Calypso Effect.</a:t>
              </a:r>
            </a:p>
          </p:txBody>
        </p:sp>
        <p:sp>
          <p:nvSpPr>
            <p:cNvPr id="10" name="TextBox 9"/>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grpSp>
        <p:nvGrpSpPr>
          <p:cNvPr id="18" name="Group 17"/>
          <p:cNvGrpSpPr/>
          <p:nvPr/>
        </p:nvGrpSpPr>
        <p:grpSpPr>
          <a:xfrm>
            <a:off x="6187971" y="3323201"/>
            <a:ext cx="1791598" cy="902310"/>
            <a:chOff x="7223585" y="759447"/>
            <a:chExt cx="2388797" cy="1203080"/>
          </a:xfrm>
        </p:grpSpPr>
        <p:sp>
          <p:nvSpPr>
            <p:cNvPr id="19" name="TextBox 18"/>
            <p:cNvSpPr txBox="1"/>
            <p:nvPr/>
          </p:nvSpPr>
          <p:spPr>
            <a:xfrm>
              <a:off x="7223589" y="759447"/>
              <a:ext cx="1654299" cy="246221"/>
            </a:xfrm>
            <a:prstGeom prst="rect">
              <a:avLst/>
            </a:prstGeom>
            <a:noFill/>
          </p:spPr>
          <p:txBody>
            <a:bodyPr wrap="none" lIns="0" tIns="0" rIns="0" bIns="0" rtlCol="0">
              <a:spAutoFit/>
            </a:bodyPr>
            <a:lstStyle/>
            <a:p>
              <a:r>
                <a:rPr lang="en-US" sz="1200" b="1">
                  <a:latin typeface="Century Gothic" panose="020B0502020202020204" pitchFamily="34" charset="0"/>
                </a:rPr>
                <a:t>Calypso can do.</a:t>
              </a:r>
            </a:p>
          </p:txBody>
        </p:sp>
        <p:sp>
          <p:nvSpPr>
            <p:cNvPr id="20" name="TextBox 19"/>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sp>
        <p:nvSpPr>
          <p:cNvPr id="23" name="Rectangle 22"/>
          <p:cNvSpPr/>
          <p:nvPr/>
        </p:nvSpPr>
        <p:spPr>
          <a:xfrm>
            <a:off x="4037888" y="3323201"/>
            <a:ext cx="1619963" cy="327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24" name="TextBox 23"/>
          <p:cNvSpPr txBox="1"/>
          <p:nvPr/>
        </p:nvSpPr>
        <p:spPr>
          <a:xfrm>
            <a:off x="4287621" y="3382974"/>
            <a:ext cx="1120500" cy="215444"/>
          </a:xfrm>
          <a:prstGeom prst="rect">
            <a:avLst/>
          </a:prstGeom>
          <a:noFill/>
        </p:spPr>
        <p:txBody>
          <a:bodyPr wrap="none" lIns="0" tIns="0" rIns="0" bIns="0" rtlCol="0">
            <a:spAutoFit/>
          </a:bodyPr>
          <a:lstStyle/>
          <a:p>
            <a:pPr algn="ctr"/>
            <a:r>
              <a:rPr lang="en-US" b="1" spc="225" dirty="0">
                <a:solidFill>
                  <a:schemeClr val="bg1"/>
                </a:solidFill>
                <a:latin typeface="Century Gothic" panose="020B0502020202020204" pitchFamily="34" charset="0"/>
              </a:rPr>
              <a:t>DEC, 2016</a:t>
            </a:r>
          </a:p>
        </p:txBody>
      </p:sp>
    </p:spTree>
    <p:extLst>
      <p:ext uri="{BB962C8B-B14F-4D97-AF65-F5344CB8AC3E}">
        <p14:creationId xmlns:p14="http://schemas.microsoft.com/office/powerpoint/2010/main" val="70078376"/>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p:cNvCxnSpPr>
            <a:endCxn id="23" idx="2"/>
          </p:cNvCxnSpPr>
          <p:nvPr/>
        </p:nvCxnSpPr>
        <p:spPr>
          <a:xfrm>
            <a:off x="4847870" y="0"/>
            <a:ext cx="0" cy="36504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a:off x="796628" y="1116700"/>
            <a:ext cx="1524456" cy="1384994"/>
          </a:xfrm>
          <a:prstGeom prst="rect">
            <a:avLst/>
          </a:prstGeom>
          <a:noFill/>
        </p:spPr>
        <p:txBody>
          <a:bodyPr wrap="none" lIns="0" tIns="0" rIns="0" bIns="0" rtlCol="0">
            <a:spAutoFit/>
          </a:bodyPr>
          <a:lstStyle/>
          <a:p>
            <a:r>
              <a:rPr lang="en-US" sz="3000" b="1">
                <a:latin typeface="Century Gothic" panose="020B0502020202020204" pitchFamily="34" charset="0"/>
              </a:rPr>
              <a:t>Our</a:t>
            </a:r>
          </a:p>
          <a:p>
            <a:r>
              <a:rPr lang="en-US" sz="3000" b="1">
                <a:latin typeface="Century Gothic" panose="020B0502020202020204" pitchFamily="34" charset="0"/>
              </a:rPr>
              <a:t>Image</a:t>
            </a:r>
          </a:p>
          <a:p>
            <a:r>
              <a:rPr lang="en-US" sz="3000" b="1">
                <a:latin typeface="Century Gothic" panose="020B0502020202020204" pitchFamily="34" charset="0"/>
              </a:rPr>
              <a:t>Timeline</a:t>
            </a:r>
          </a:p>
        </p:txBody>
      </p:sp>
      <p:sp>
        <p:nvSpPr>
          <p:cNvPr id="4" name="TextBox 3"/>
          <p:cNvSpPr txBox="1"/>
          <p:nvPr/>
        </p:nvSpPr>
        <p:spPr>
          <a:xfrm flipH="1">
            <a:off x="796628" y="2882797"/>
            <a:ext cx="2696666" cy="846386"/>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Nunc sed nulla sodales, gravida dui ut, aliquet libero. Maecenas elementum efficitur quam quis pulvinar. </a:t>
            </a:r>
          </a:p>
        </p:txBody>
      </p:sp>
      <p:sp>
        <p:nvSpPr>
          <p:cNvPr id="14" name="TextBox 13"/>
          <p:cNvSpPr txBox="1"/>
          <p:nvPr/>
        </p:nvSpPr>
        <p:spPr>
          <a:xfrm>
            <a:off x="796628" y="4071816"/>
            <a:ext cx="2493472" cy="138500"/>
          </a:xfrm>
          <a:prstGeom prst="rect">
            <a:avLst/>
          </a:prstGeom>
          <a:noFill/>
        </p:spPr>
        <p:txBody>
          <a:bodyPr wrap="none" lIns="0" tIns="0" rIns="0" bIns="0" rtlCol="0">
            <a:spAutoFit/>
          </a:bodyPr>
          <a:lstStyle/>
          <a:p>
            <a:r>
              <a:rPr lang="en-US" sz="900" b="1" spc="225">
                <a:solidFill>
                  <a:schemeClr val="tx2"/>
                </a:solidFill>
                <a:latin typeface="Century Gothic" panose="020B0502020202020204" pitchFamily="34" charset="0"/>
              </a:rPr>
              <a:t>LINHNGUYEN</a:t>
            </a:r>
            <a:r>
              <a:rPr lang="en-US" sz="900" b="1" spc="225">
                <a:latin typeface="Century Gothic" panose="020B0502020202020204" pitchFamily="34" charset="0"/>
              </a:rPr>
              <a:t> - FOUNDER &amp; CEO</a:t>
            </a:r>
          </a:p>
        </p:txBody>
      </p:sp>
      <p:sp>
        <p:nvSpPr>
          <p:cNvPr id="5" name="Rectangle 4"/>
          <p:cNvSpPr/>
          <p:nvPr/>
        </p:nvSpPr>
        <p:spPr>
          <a:xfrm>
            <a:off x="4037888" y="962971"/>
            <a:ext cx="1619963" cy="3272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7" name="TextBox 6"/>
          <p:cNvSpPr txBox="1"/>
          <p:nvPr/>
        </p:nvSpPr>
        <p:spPr>
          <a:xfrm>
            <a:off x="4330100" y="1022743"/>
            <a:ext cx="1035541" cy="215444"/>
          </a:xfrm>
          <a:prstGeom prst="rect">
            <a:avLst/>
          </a:prstGeom>
          <a:noFill/>
        </p:spPr>
        <p:txBody>
          <a:bodyPr wrap="none" lIns="0" tIns="0" rIns="0" bIns="0" rtlCol="0">
            <a:spAutoFit/>
          </a:bodyPr>
          <a:lstStyle/>
          <a:p>
            <a:pPr algn="ctr"/>
            <a:r>
              <a:rPr lang="en-US" b="1" spc="225" dirty="0">
                <a:solidFill>
                  <a:schemeClr val="bg1"/>
                </a:solidFill>
                <a:latin typeface="Century Gothic" panose="020B0502020202020204" pitchFamily="34" charset="0"/>
              </a:rPr>
              <a:t>END 2016</a:t>
            </a:r>
          </a:p>
        </p:txBody>
      </p:sp>
      <p:grpSp>
        <p:nvGrpSpPr>
          <p:cNvPr id="8" name="Group 7"/>
          <p:cNvGrpSpPr/>
          <p:nvPr/>
        </p:nvGrpSpPr>
        <p:grpSpPr>
          <a:xfrm>
            <a:off x="6187971" y="962971"/>
            <a:ext cx="2055854" cy="902310"/>
            <a:chOff x="7223585" y="759447"/>
            <a:chExt cx="2741139" cy="1203080"/>
          </a:xfrm>
        </p:grpSpPr>
        <p:sp>
          <p:nvSpPr>
            <p:cNvPr id="9" name="TextBox 8"/>
            <p:cNvSpPr txBox="1"/>
            <p:nvPr/>
          </p:nvSpPr>
          <p:spPr>
            <a:xfrm>
              <a:off x="7223589" y="759447"/>
              <a:ext cx="2741135" cy="246221"/>
            </a:xfrm>
            <a:prstGeom prst="rect">
              <a:avLst/>
            </a:prstGeom>
            <a:noFill/>
          </p:spPr>
          <p:txBody>
            <a:bodyPr wrap="none" lIns="0" tIns="0" rIns="0" bIns="0" rtlCol="0">
              <a:spAutoFit/>
            </a:bodyPr>
            <a:lstStyle/>
            <a:p>
              <a:r>
                <a:rPr lang="en-US" sz="1200" b="1">
                  <a:latin typeface="Century Gothic" panose="020B0502020202020204" pitchFamily="34" charset="0"/>
                </a:rPr>
                <a:t>The Calypso That Refreshes.</a:t>
              </a:r>
            </a:p>
          </p:txBody>
        </p:sp>
        <p:sp>
          <p:nvSpPr>
            <p:cNvPr id="10" name="TextBox 9"/>
            <p:cNvSpPr txBox="1"/>
            <p:nvPr/>
          </p:nvSpPr>
          <p:spPr>
            <a:xfrm flipH="1">
              <a:off x="7223585" y="1116142"/>
              <a:ext cx="2388798"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grpSp>
        <p:nvGrpSpPr>
          <p:cNvPr id="18" name="Group 17"/>
          <p:cNvGrpSpPr/>
          <p:nvPr/>
        </p:nvGrpSpPr>
        <p:grpSpPr>
          <a:xfrm>
            <a:off x="6187971" y="3323201"/>
            <a:ext cx="2082304" cy="902310"/>
            <a:chOff x="7223585" y="759447"/>
            <a:chExt cx="2776405" cy="1203080"/>
          </a:xfrm>
        </p:grpSpPr>
        <p:sp>
          <p:nvSpPr>
            <p:cNvPr id="19" name="TextBox 18"/>
            <p:cNvSpPr txBox="1"/>
            <p:nvPr/>
          </p:nvSpPr>
          <p:spPr>
            <a:xfrm>
              <a:off x="7223589" y="759447"/>
              <a:ext cx="2776401" cy="246221"/>
            </a:xfrm>
            <a:prstGeom prst="rect">
              <a:avLst/>
            </a:prstGeom>
            <a:noFill/>
          </p:spPr>
          <p:txBody>
            <a:bodyPr wrap="none" lIns="0" tIns="0" rIns="0" bIns="0" rtlCol="0">
              <a:spAutoFit/>
            </a:bodyPr>
            <a:lstStyle/>
            <a:p>
              <a:r>
                <a:rPr lang="en-US" sz="1200" b="1">
                  <a:latin typeface="Century Gothic" panose="020B0502020202020204" pitchFamily="34" charset="0"/>
                </a:rPr>
                <a:t>Because I'm Worth Calypso.</a:t>
              </a:r>
            </a:p>
          </p:txBody>
        </p:sp>
        <p:sp>
          <p:nvSpPr>
            <p:cNvPr id="20" name="TextBox 19"/>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sp>
        <p:nvSpPr>
          <p:cNvPr id="23" name="Rectangle 22"/>
          <p:cNvSpPr/>
          <p:nvPr/>
        </p:nvSpPr>
        <p:spPr>
          <a:xfrm>
            <a:off x="4037888" y="3323201"/>
            <a:ext cx="1619963" cy="3272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24" name="TextBox 23"/>
          <p:cNvSpPr txBox="1"/>
          <p:nvPr/>
        </p:nvSpPr>
        <p:spPr>
          <a:xfrm>
            <a:off x="4629060" y="3382974"/>
            <a:ext cx="437620" cy="215444"/>
          </a:xfrm>
          <a:prstGeom prst="rect">
            <a:avLst/>
          </a:prstGeom>
          <a:noFill/>
        </p:spPr>
        <p:txBody>
          <a:bodyPr wrap="none" lIns="0" tIns="0" rIns="0" bIns="0" rtlCol="0">
            <a:spAutoFit/>
          </a:bodyPr>
          <a:lstStyle/>
          <a:p>
            <a:pPr algn="ctr"/>
            <a:r>
              <a:rPr lang="en-US" b="1" spc="225">
                <a:solidFill>
                  <a:schemeClr val="bg1"/>
                </a:solidFill>
                <a:latin typeface="Century Gothic" panose="020B0502020202020204" pitchFamily="34" charset="0"/>
              </a:rPr>
              <a:t>END</a:t>
            </a:r>
          </a:p>
        </p:txBody>
      </p:sp>
    </p:spTree>
    <p:extLst>
      <p:ext uri="{BB962C8B-B14F-4D97-AF65-F5344CB8AC3E}">
        <p14:creationId xmlns:p14="http://schemas.microsoft.com/office/powerpoint/2010/main" val="4119554640"/>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p:cNvCxnSpPr/>
          <p:nvPr/>
        </p:nvCxnSpPr>
        <p:spPr>
          <a:xfrm>
            <a:off x="4572000" y="424458"/>
            <a:ext cx="0" cy="47190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9" name="TextBox 8"/>
          <p:cNvSpPr txBox="1"/>
          <p:nvPr/>
        </p:nvSpPr>
        <p:spPr>
          <a:xfrm>
            <a:off x="796628" y="1116700"/>
            <a:ext cx="1524456" cy="1384994"/>
          </a:xfrm>
          <a:prstGeom prst="rect">
            <a:avLst/>
          </a:prstGeom>
          <a:noFill/>
        </p:spPr>
        <p:txBody>
          <a:bodyPr wrap="none" lIns="0" tIns="0" rIns="0" bIns="0" rtlCol="0">
            <a:spAutoFit/>
          </a:bodyPr>
          <a:lstStyle/>
          <a:p>
            <a:r>
              <a:rPr lang="en-US" sz="3000" b="1">
                <a:latin typeface="Century Gothic" panose="020B0502020202020204" pitchFamily="34" charset="0"/>
              </a:rPr>
              <a:t>Our</a:t>
            </a:r>
          </a:p>
          <a:p>
            <a:r>
              <a:rPr lang="en-US" sz="3000" b="1">
                <a:latin typeface="Century Gothic" panose="020B0502020202020204" pitchFamily="34" charset="0"/>
              </a:rPr>
              <a:t>Image</a:t>
            </a:r>
          </a:p>
          <a:p>
            <a:r>
              <a:rPr lang="en-US" sz="3000" b="1">
                <a:latin typeface="Century Gothic" panose="020B0502020202020204" pitchFamily="34" charset="0"/>
              </a:rPr>
              <a:t>Timeline</a:t>
            </a:r>
          </a:p>
        </p:txBody>
      </p:sp>
      <p:sp>
        <p:nvSpPr>
          <p:cNvPr id="10" name="TextBox 9"/>
          <p:cNvSpPr txBox="1"/>
          <p:nvPr/>
        </p:nvSpPr>
        <p:spPr>
          <a:xfrm>
            <a:off x="796629" y="2845536"/>
            <a:ext cx="2231380" cy="138500"/>
          </a:xfrm>
          <a:prstGeom prst="rect">
            <a:avLst/>
          </a:prstGeom>
          <a:noFill/>
        </p:spPr>
        <p:txBody>
          <a:bodyPr wrap="none" lIns="0" tIns="0" rIns="0" bIns="0" rtlCol="0">
            <a:spAutoFit/>
          </a:bodyPr>
          <a:lstStyle/>
          <a:p>
            <a:pPr algn="ctr"/>
            <a:r>
              <a:rPr lang="en-US" sz="900" b="1" spc="225">
                <a:latin typeface="Century Gothic" panose="020B0502020202020204" pitchFamily="34" charset="0"/>
              </a:rPr>
              <a:t>THE MINIMAL PRESENTATION</a:t>
            </a:r>
          </a:p>
        </p:txBody>
      </p:sp>
      <p:sp>
        <p:nvSpPr>
          <p:cNvPr id="11" name="TextBox 10"/>
          <p:cNvSpPr txBox="1"/>
          <p:nvPr/>
        </p:nvSpPr>
        <p:spPr>
          <a:xfrm flipH="1">
            <a:off x="796629" y="3535451"/>
            <a:ext cx="2231380" cy="846386"/>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p:txBody>
      </p:sp>
      <p:grpSp>
        <p:nvGrpSpPr>
          <p:cNvPr id="19" name="Group 18"/>
          <p:cNvGrpSpPr/>
          <p:nvPr/>
        </p:nvGrpSpPr>
        <p:grpSpPr>
          <a:xfrm>
            <a:off x="5651897" y="598783"/>
            <a:ext cx="2390428" cy="750485"/>
            <a:chOff x="7223587" y="759447"/>
            <a:chExt cx="3187237" cy="1000647"/>
          </a:xfrm>
        </p:grpSpPr>
        <p:sp>
          <p:nvSpPr>
            <p:cNvPr id="17" name="TextBox 16"/>
            <p:cNvSpPr txBox="1"/>
            <p:nvPr/>
          </p:nvSpPr>
          <p:spPr>
            <a:xfrm>
              <a:off x="7223590" y="759447"/>
              <a:ext cx="2103140" cy="287259"/>
            </a:xfrm>
            <a:prstGeom prst="rect">
              <a:avLst/>
            </a:prstGeom>
            <a:noFill/>
          </p:spPr>
          <p:txBody>
            <a:bodyPr wrap="none" lIns="0" tIns="0" rIns="0" bIns="0" rtlCol="0">
              <a:spAutoFit/>
            </a:bodyPr>
            <a:lstStyle/>
            <a:p>
              <a:r>
                <a:rPr lang="en-US" b="1" spc="225">
                  <a:latin typeface="Century Gothic" panose="020B0502020202020204" pitchFamily="34" charset="0"/>
                </a:rPr>
                <a:t>THE TITLE HERE</a:t>
              </a:r>
            </a:p>
          </p:txBody>
        </p:sp>
        <p:sp>
          <p:nvSpPr>
            <p:cNvPr id="18" name="TextBox 17"/>
            <p:cNvSpPr txBox="1"/>
            <p:nvPr/>
          </p:nvSpPr>
          <p:spPr>
            <a:xfrm flipH="1">
              <a:off x="7223587" y="1195836"/>
              <a:ext cx="3187237" cy="564258"/>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grpSp>
        <p:nvGrpSpPr>
          <p:cNvPr id="20" name="Group 19"/>
          <p:cNvGrpSpPr/>
          <p:nvPr/>
        </p:nvGrpSpPr>
        <p:grpSpPr>
          <a:xfrm>
            <a:off x="5651897" y="2206126"/>
            <a:ext cx="2390428" cy="750485"/>
            <a:chOff x="7223587" y="759447"/>
            <a:chExt cx="3187237" cy="1000647"/>
          </a:xfrm>
        </p:grpSpPr>
        <p:sp>
          <p:nvSpPr>
            <p:cNvPr id="21" name="TextBox 20"/>
            <p:cNvSpPr txBox="1"/>
            <p:nvPr/>
          </p:nvSpPr>
          <p:spPr>
            <a:xfrm>
              <a:off x="7223590" y="759447"/>
              <a:ext cx="2103140" cy="287259"/>
            </a:xfrm>
            <a:prstGeom prst="rect">
              <a:avLst/>
            </a:prstGeom>
            <a:noFill/>
          </p:spPr>
          <p:txBody>
            <a:bodyPr wrap="none" lIns="0" tIns="0" rIns="0" bIns="0" rtlCol="0">
              <a:spAutoFit/>
            </a:bodyPr>
            <a:lstStyle/>
            <a:p>
              <a:r>
                <a:rPr lang="en-US" b="1" spc="225">
                  <a:solidFill>
                    <a:schemeClr val="tx2"/>
                  </a:solidFill>
                  <a:latin typeface="Century Gothic" panose="020B0502020202020204" pitchFamily="34" charset="0"/>
                </a:rPr>
                <a:t>THE TITLE HERE</a:t>
              </a:r>
            </a:p>
          </p:txBody>
        </p:sp>
        <p:sp>
          <p:nvSpPr>
            <p:cNvPr id="22" name="TextBox 21"/>
            <p:cNvSpPr txBox="1"/>
            <p:nvPr/>
          </p:nvSpPr>
          <p:spPr>
            <a:xfrm flipH="1">
              <a:off x="7223587" y="1195836"/>
              <a:ext cx="3187237" cy="564258"/>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grpSp>
        <p:nvGrpSpPr>
          <p:cNvPr id="23" name="Group 22"/>
          <p:cNvGrpSpPr/>
          <p:nvPr/>
        </p:nvGrpSpPr>
        <p:grpSpPr>
          <a:xfrm>
            <a:off x="5651897" y="3813469"/>
            <a:ext cx="2390428" cy="750485"/>
            <a:chOff x="7223587" y="759447"/>
            <a:chExt cx="3187237" cy="1000647"/>
          </a:xfrm>
        </p:grpSpPr>
        <p:sp>
          <p:nvSpPr>
            <p:cNvPr id="24" name="TextBox 23"/>
            <p:cNvSpPr txBox="1"/>
            <p:nvPr/>
          </p:nvSpPr>
          <p:spPr>
            <a:xfrm>
              <a:off x="7223590" y="759447"/>
              <a:ext cx="2103140" cy="287259"/>
            </a:xfrm>
            <a:prstGeom prst="rect">
              <a:avLst/>
            </a:prstGeom>
            <a:noFill/>
          </p:spPr>
          <p:txBody>
            <a:bodyPr wrap="none" lIns="0" tIns="0" rIns="0" bIns="0" rtlCol="0">
              <a:spAutoFit/>
            </a:bodyPr>
            <a:lstStyle/>
            <a:p>
              <a:r>
                <a:rPr lang="en-US" b="1" spc="225">
                  <a:latin typeface="Century Gothic" panose="020B0502020202020204" pitchFamily="34" charset="0"/>
                </a:rPr>
                <a:t>THE TITLE HERE</a:t>
              </a:r>
            </a:p>
          </p:txBody>
        </p:sp>
        <p:sp>
          <p:nvSpPr>
            <p:cNvPr id="25" name="TextBox 24"/>
            <p:cNvSpPr txBox="1"/>
            <p:nvPr/>
          </p:nvSpPr>
          <p:spPr>
            <a:xfrm flipH="1">
              <a:off x="7223587" y="1195836"/>
              <a:ext cx="3187237" cy="564258"/>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sp>
        <p:nvSpPr>
          <p:cNvPr id="3" name="Picture Placeholder 2"/>
          <p:cNvSpPr>
            <a:spLocks noGrp="1"/>
          </p:cNvSpPr>
          <p:nvPr>
            <p:ph type="pic" sz="quarter" idx="10"/>
          </p:nvPr>
        </p:nvSpPr>
        <p:spPr>
          <a:solidFill>
            <a:schemeClr val="tx1"/>
          </a:solidFill>
        </p:spPr>
      </p:sp>
      <p:sp>
        <p:nvSpPr>
          <p:cNvPr id="2" name="Picture Placeholder 1"/>
          <p:cNvSpPr>
            <a:spLocks noGrp="1"/>
          </p:cNvSpPr>
          <p:nvPr>
            <p:ph type="pic" sz="quarter" idx="11"/>
          </p:nvPr>
        </p:nvSpPr>
        <p:spPr>
          <a:solidFill>
            <a:schemeClr val="tx1"/>
          </a:solidFill>
        </p:spPr>
      </p:sp>
      <p:sp>
        <p:nvSpPr>
          <p:cNvPr id="4" name="Picture Placeholder 3"/>
          <p:cNvSpPr>
            <a:spLocks noGrp="1"/>
          </p:cNvSpPr>
          <p:nvPr>
            <p:ph type="pic" sz="quarter" idx="12"/>
          </p:nvPr>
        </p:nvSpPr>
        <p:spPr>
          <a:solidFill>
            <a:schemeClr val="tx1"/>
          </a:solidFill>
        </p:spPr>
      </p:sp>
    </p:spTree>
    <p:extLst>
      <p:ext uri="{BB962C8B-B14F-4D97-AF65-F5344CB8AC3E}">
        <p14:creationId xmlns:p14="http://schemas.microsoft.com/office/powerpoint/2010/main" val="203519956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92C1004-7715-4A6C-BA04-DC2885DC2644}"/>
              </a:ext>
            </a:extLst>
          </p:cNvPr>
          <p:cNvSpPr txBox="1"/>
          <p:nvPr/>
        </p:nvSpPr>
        <p:spPr>
          <a:xfrm>
            <a:off x="-147099" y="1184192"/>
            <a:ext cx="3962400" cy="830997"/>
          </a:xfrm>
          <a:prstGeom prst="rect">
            <a:avLst/>
          </a:prstGeom>
          <a:noFill/>
        </p:spPr>
        <p:txBody>
          <a:bodyPr wrap="square" rtlCol="0">
            <a:spAutoFit/>
          </a:bodyPr>
          <a:lstStyle/>
          <a:p>
            <a:r>
              <a:rPr lang="en-US" altLang="zh-CN" sz="4800" b="1" dirty="0">
                <a:solidFill>
                  <a:srgbClr val="415065"/>
                </a:solidFill>
                <a:latin typeface="Century Gothic" panose="020B0502020202020204" pitchFamily="34" charset="0"/>
              </a:rPr>
              <a:t>Environment</a:t>
            </a:r>
            <a:endParaRPr lang="zh-CN" altLang="en-US" sz="4800" b="1" dirty="0">
              <a:solidFill>
                <a:srgbClr val="415065"/>
              </a:solidFill>
              <a:latin typeface="Century Gothic" panose="020B0502020202020204" pitchFamily="34" charset="0"/>
            </a:endParaRPr>
          </a:p>
        </p:txBody>
      </p:sp>
      <p:sp>
        <p:nvSpPr>
          <p:cNvPr id="6" name="TextBox 5"/>
          <p:cNvSpPr txBox="1"/>
          <p:nvPr/>
        </p:nvSpPr>
        <p:spPr>
          <a:xfrm>
            <a:off x="886141" y="1522746"/>
            <a:ext cx="1641475" cy="492443"/>
          </a:xfrm>
          <a:prstGeom prst="rect">
            <a:avLst/>
          </a:prstGeom>
          <a:noFill/>
        </p:spPr>
        <p:txBody>
          <a:bodyPr wrap="none" lIns="0" tIns="0" rIns="0" bIns="0" rtlCol="0">
            <a:spAutoFit/>
          </a:bodyPr>
          <a:lstStyle/>
          <a:p>
            <a:r>
              <a:rPr lang="zh-CN" altLang="en-US" sz="3200" b="1" dirty="0">
                <a:latin typeface="苹方-简 中黑体" panose="020B0604020202020204" pitchFamily="34" charset="-122"/>
                <a:ea typeface="苹方-简 中黑体" panose="020B0604020202020204" pitchFamily="34" charset="-122"/>
              </a:rPr>
              <a:t>实验环境</a:t>
            </a:r>
            <a:endParaRPr lang="en-US" sz="3200" b="1" dirty="0">
              <a:latin typeface="苹方-简 中黑体" panose="020B0604020202020204" pitchFamily="34" charset="-122"/>
              <a:ea typeface="苹方-简 中黑体" panose="020B0604020202020204" pitchFamily="34" charset="-122"/>
            </a:endParaRPr>
          </a:p>
        </p:txBody>
      </p:sp>
      <p:sp>
        <p:nvSpPr>
          <p:cNvPr id="7" name="TextBox 6"/>
          <p:cNvSpPr txBox="1"/>
          <p:nvPr/>
        </p:nvSpPr>
        <p:spPr>
          <a:xfrm>
            <a:off x="886141" y="2003275"/>
            <a:ext cx="2141612" cy="161583"/>
          </a:xfrm>
          <a:prstGeom prst="rect">
            <a:avLst/>
          </a:prstGeom>
          <a:noFill/>
        </p:spPr>
        <p:txBody>
          <a:bodyPr wrap="none" lIns="0" tIns="0" rIns="0" bIns="0" rtlCol="0">
            <a:spAutoFit/>
          </a:bodyPr>
          <a:lstStyle/>
          <a:p>
            <a:pPr algn="ctr"/>
            <a:r>
              <a:rPr lang="en-US" sz="1050" b="1" spc="225" dirty="0">
                <a:latin typeface="Century Gothic" panose="020B0502020202020204" pitchFamily="34" charset="0"/>
              </a:rPr>
              <a:t>Mini-Python Interpreter</a:t>
            </a:r>
          </a:p>
        </p:txBody>
      </p:sp>
      <p:sp>
        <p:nvSpPr>
          <p:cNvPr id="8" name="TextBox 7"/>
          <p:cNvSpPr txBox="1"/>
          <p:nvPr/>
        </p:nvSpPr>
        <p:spPr>
          <a:xfrm flipH="1">
            <a:off x="886139" y="2314528"/>
            <a:ext cx="2676210" cy="374013"/>
          </a:xfrm>
          <a:prstGeom prst="rect">
            <a:avLst/>
          </a:prstGeom>
          <a:noFill/>
        </p:spPr>
        <p:txBody>
          <a:bodyPr wrap="square" lIns="0" tIns="0" rIns="0" bIns="0" rtlCol="0">
            <a:spAutoFit/>
          </a:bodyPr>
          <a:lstStyle/>
          <a:p>
            <a:pPr>
              <a:lnSpc>
                <a:spcPct val="125000"/>
              </a:lnSpc>
            </a:pPr>
            <a:r>
              <a:rPr lang="zh-CN" altLang="en-US" sz="1000" dirty="0">
                <a:latin typeface="苹方-简 中粗体" panose="020B0704020202020204" pitchFamily="34" charset="-122"/>
                <a:ea typeface="苹方-简 中粗体" panose="020B0704020202020204" pitchFamily="34" charset="-122"/>
              </a:rPr>
              <a:t>利用语法分析器生成工具</a:t>
            </a:r>
            <a:r>
              <a:rPr lang="en-US" altLang="zh-CN" sz="1000" dirty="0" err="1">
                <a:latin typeface="苹方-简 中粗体" panose="020B0704020202020204" pitchFamily="34" charset="-122"/>
                <a:ea typeface="苹方-简 中粗体" panose="020B0704020202020204" pitchFamily="34" charset="-122"/>
              </a:rPr>
              <a:t>Yacc</a:t>
            </a:r>
            <a:r>
              <a:rPr lang="zh-CN" altLang="en-US" sz="1000" dirty="0">
                <a:latin typeface="苹方-简 中粗体" panose="020B0704020202020204" pitchFamily="34" charset="-122"/>
                <a:ea typeface="苹方-简 中粗体" panose="020B0704020202020204" pitchFamily="34" charset="-122"/>
              </a:rPr>
              <a:t>构造迷你</a:t>
            </a:r>
            <a:r>
              <a:rPr lang="en-US" altLang="zh-CN" sz="1000" dirty="0">
                <a:latin typeface="苹方-简 中粗体" panose="020B0704020202020204" pitchFamily="34" charset="-122"/>
                <a:ea typeface="苹方-简 中粗体" panose="020B0704020202020204" pitchFamily="34" charset="-122"/>
              </a:rPr>
              <a:t>Python</a:t>
            </a:r>
            <a:r>
              <a:rPr lang="zh-CN" altLang="en-US" sz="1000" dirty="0">
                <a:latin typeface="苹方-简 中粗体" panose="020B0704020202020204" pitchFamily="34" charset="-122"/>
                <a:ea typeface="苹方-简 中粗体" panose="020B0704020202020204" pitchFamily="34" charset="-122"/>
              </a:rPr>
              <a:t>解释器前端，使用</a:t>
            </a:r>
            <a:r>
              <a:rPr lang="en-US" altLang="zh-CN" sz="1000" dirty="0">
                <a:latin typeface="苹方-简 中粗体" panose="020B0704020202020204" pitchFamily="34" charset="-122"/>
                <a:ea typeface="苹方-简 中粗体" panose="020B0704020202020204" pitchFamily="34" charset="-122"/>
              </a:rPr>
              <a:t>Lex</a:t>
            </a:r>
            <a:r>
              <a:rPr lang="zh-CN" altLang="en-US" sz="1000" dirty="0">
                <a:latin typeface="苹方-简 中粗体" panose="020B0704020202020204" pitchFamily="34" charset="-122"/>
                <a:ea typeface="苹方-简 中粗体" panose="020B0704020202020204" pitchFamily="34" charset="-122"/>
              </a:rPr>
              <a:t>所需的词法分析器</a:t>
            </a:r>
            <a:endParaRPr lang="en-US" sz="1000" dirty="0">
              <a:latin typeface="苹方-简 中粗体" panose="020B0704020202020204" pitchFamily="34" charset="-122"/>
              <a:ea typeface="苹方-简 中粗体" panose="020B0704020202020204" pitchFamily="34" charset="-122"/>
            </a:endParaRPr>
          </a:p>
        </p:txBody>
      </p:sp>
      <p:sp>
        <p:nvSpPr>
          <p:cNvPr id="13" name="TextBox 12"/>
          <p:cNvSpPr txBox="1"/>
          <p:nvPr/>
        </p:nvSpPr>
        <p:spPr>
          <a:xfrm>
            <a:off x="4794312" y="1600099"/>
            <a:ext cx="1328068" cy="184666"/>
          </a:xfrm>
          <a:prstGeom prst="rect">
            <a:avLst/>
          </a:prstGeom>
          <a:noFill/>
        </p:spPr>
        <p:txBody>
          <a:bodyPr wrap="square" lIns="0" tIns="0" rIns="0" bIns="0" rtlCol="0">
            <a:spAutoFit/>
          </a:bodyPr>
          <a:lstStyle/>
          <a:p>
            <a:r>
              <a:rPr lang="en-US" altLang="zh-CN" sz="1200" b="1" dirty="0">
                <a:latin typeface="Century Gothic" panose="020B0502020202020204" pitchFamily="34" charset="0"/>
              </a:rPr>
              <a:t>WSL: Ubuntu 18.04</a:t>
            </a:r>
            <a:endParaRPr lang="en-US" sz="1200" b="1" dirty="0">
              <a:solidFill>
                <a:schemeClr val="tx2"/>
              </a:solidFill>
              <a:latin typeface="Century Gothic" panose="020B0502020202020204" pitchFamily="34" charset="0"/>
            </a:endParaRPr>
          </a:p>
        </p:txBody>
      </p:sp>
      <p:sp>
        <p:nvSpPr>
          <p:cNvPr id="14" name="TextBox 13"/>
          <p:cNvSpPr txBox="1"/>
          <p:nvPr/>
        </p:nvSpPr>
        <p:spPr>
          <a:xfrm flipH="1">
            <a:off x="4794310" y="1924942"/>
            <a:ext cx="1929623" cy="401585"/>
          </a:xfrm>
          <a:prstGeom prst="rect">
            <a:avLst/>
          </a:prstGeom>
          <a:noFill/>
        </p:spPr>
        <p:txBody>
          <a:bodyPr wrap="square" lIns="0" tIns="0" rIns="0" bIns="0" rtlCol="0">
            <a:spAutoFit/>
          </a:bodyPr>
          <a:lstStyle/>
          <a:p>
            <a:pPr>
              <a:lnSpc>
                <a:spcPct val="125000"/>
              </a:lnSpc>
            </a:pPr>
            <a:r>
              <a:rPr lang="en-US" altLang="zh-CN" sz="1100" b="1" dirty="0">
                <a:latin typeface="Century Gothic" panose="020B0502020202020204" pitchFamily="34" charset="0"/>
              </a:rPr>
              <a:t>W</a:t>
            </a:r>
            <a:r>
              <a:rPr lang="en-US" altLang="zh-CN" sz="1100" dirty="0">
                <a:latin typeface="Century Gothic" panose="020B0502020202020204" pitchFamily="34" charset="0"/>
              </a:rPr>
              <a:t>indows </a:t>
            </a:r>
            <a:r>
              <a:rPr lang="en-US" altLang="zh-CN" sz="1100" b="1" dirty="0">
                <a:latin typeface="Century Gothic" panose="020B0502020202020204" pitchFamily="34" charset="0"/>
              </a:rPr>
              <a:t>S</a:t>
            </a:r>
            <a:r>
              <a:rPr lang="en-US" altLang="zh-CN" sz="1100" dirty="0">
                <a:latin typeface="Century Gothic" panose="020B0502020202020204" pitchFamily="34" charset="0"/>
              </a:rPr>
              <a:t>ubsystem for </a:t>
            </a:r>
            <a:r>
              <a:rPr lang="en-US" altLang="zh-CN" sz="1100" b="1" dirty="0">
                <a:latin typeface="Century Gothic" panose="020B0502020202020204" pitchFamily="34" charset="0"/>
              </a:rPr>
              <a:t>L</a:t>
            </a:r>
            <a:r>
              <a:rPr lang="en-US" altLang="zh-CN" sz="1100" dirty="0">
                <a:latin typeface="Century Gothic" panose="020B0502020202020204" pitchFamily="34" charset="0"/>
              </a:rPr>
              <a:t>inux</a:t>
            </a:r>
          </a:p>
          <a:p>
            <a:pPr>
              <a:lnSpc>
                <a:spcPct val="125000"/>
              </a:lnSpc>
            </a:pPr>
            <a:r>
              <a:rPr lang="en-US" altLang="zh-CN" sz="1100" dirty="0">
                <a:latin typeface="Century Gothic" panose="020B0502020202020204" pitchFamily="34" charset="0"/>
              </a:rPr>
              <a:t>Ubuntu 18.04 LTS</a:t>
            </a:r>
            <a:endParaRPr lang="en-US" sz="1100" dirty="0">
              <a:latin typeface="Century Gothic" panose="020B0502020202020204" pitchFamily="34" charset="0"/>
            </a:endParaRPr>
          </a:p>
        </p:txBody>
      </p:sp>
      <p:sp>
        <p:nvSpPr>
          <p:cNvPr id="15" name="TextBox 14"/>
          <p:cNvSpPr txBox="1"/>
          <p:nvPr/>
        </p:nvSpPr>
        <p:spPr>
          <a:xfrm>
            <a:off x="4794311" y="3157589"/>
            <a:ext cx="1328068" cy="184666"/>
          </a:xfrm>
          <a:prstGeom prst="rect">
            <a:avLst/>
          </a:prstGeom>
          <a:noFill/>
        </p:spPr>
        <p:txBody>
          <a:bodyPr wrap="square" lIns="0" tIns="0" rIns="0" bIns="0" rtlCol="0">
            <a:spAutoFit/>
          </a:bodyPr>
          <a:lstStyle/>
          <a:p>
            <a:r>
              <a:rPr lang="en-US" sz="1200" b="1" dirty="0">
                <a:latin typeface="Century Gothic" panose="020B0502020202020204" pitchFamily="34" charset="0"/>
              </a:rPr>
              <a:t>flex 2.6.4</a:t>
            </a:r>
            <a:endParaRPr lang="en-US" sz="1200" b="1" dirty="0">
              <a:solidFill>
                <a:schemeClr val="tx2"/>
              </a:solidFill>
              <a:latin typeface="Century Gothic" panose="020B0502020202020204" pitchFamily="34" charset="0"/>
            </a:endParaRPr>
          </a:p>
        </p:txBody>
      </p:sp>
      <p:sp>
        <p:nvSpPr>
          <p:cNvPr id="18" name="TextBox 17"/>
          <p:cNvSpPr txBox="1"/>
          <p:nvPr/>
        </p:nvSpPr>
        <p:spPr>
          <a:xfrm flipH="1">
            <a:off x="4794311" y="3420855"/>
            <a:ext cx="1328068" cy="163506"/>
          </a:xfrm>
          <a:prstGeom prst="rect">
            <a:avLst/>
          </a:prstGeom>
          <a:noFill/>
        </p:spPr>
        <p:txBody>
          <a:bodyPr wrap="square" lIns="0" tIns="0" rIns="0" bIns="0" rtlCol="0">
            <a:spAutoFit/>
          </a:bodyPr>
          <a:lstStyle/>
          <a:p>
            <a:pPr>
              <a:lnSpc>
                <a:spcPct val="125000"/>
              </a:lnSpc>
            </a:pPr>
            <a:r>
              <a:rPr lang="en-US" altLang="zh-CN" sz="900" dirty="0">
                <a:latin typeface="Century Gothic" panose="020B0502020202020204" pitchFamily="34" charset="0"/>
                <a:ea typeface="苹方-简 中黑体" panose="020B0604020202020204" pitchFamily="34" charset="-122"/>
              </a:rPr>
              <a:t>Lex</a:t>
            </a:r>
            <a:r>
              <a:rPr lang="zh-CN" altLang="en-US" sz="900" dirty="0">
                <a:latin typeface="苹方-简 中黑体" panose="020B0604020202020204" pitchFamily="34" charset="-122"/>
                <a:ea typeface="苹方-简 中黑体" panose="020B0604020202020204" pitchFamily="34" charset="-122"/>
              </a:rPr>
              <a:t>的开源版本</a:t>
            </a:r>
            <a:endParaRPr lang="en-US" sz="900" dirty="0">
              <a:latin typeface="苹方-简 中黑体" panose="020B0604020202020204" pitchFamily="34" charset="-122"/>
              <a:ea typeface="苹方-简 中黑体" panose="020B0604020202020204" pitchFamily="34" charset="-122"/>
            </a:endParaRPr>
          </a:p>
        </p:txBody>
      </p:sp>
      <p:sp>
        <p:nvSpPr>
          <p:cNvPr id="17" name="TextBox 14">
            <a:extLst>
              <a:ext uri="{FF2B5EF4-FFF2-40B4-BE49-F238E27FC236}">
                <a16:creationId xmlns:a16="http://schemas.microsoft.com/office/drawing/2014/main" id="{648025FB-4F8A-4C57-BD1E-2D0E46539F84}"/>
              </a:ext>
            </a:extLst>
          </p:cNvPr>
          <p:cNvSpPr txBox="1"/>
          <p:nvPr/>
        </p:nvSpPr>
        <p:spPr>
          <a:xfrm>
            <a:off x="6828325" y="3141083"/>
            <a:ext cx="1328068" cy="215444"/>
          </a:xfrm>
          <a:prstGeom prst="rect">
            <a:avLst/>
          </a:prstGeom>
          <a:noFill/>
        </p:spPr>
        <p:txBody>
          <a:bodyPr wrap="square" lIns="0" tIns="0" rIns="0" bIns="0" rtlCol="0">
            <a:spAutoFit/>
          </a:bodyPr>
          <a:lstStyle/>
          <a:p>
            <a:r>
              <a:rPr lang="en-US" altLang="zh-CN" b="1" dirty="0"/>
              <a:t>GNU bison</a:t>
            </a:r>
            <a:r>
              <a:rPr lang="en-US" sz="1200" b="1" dirty="0">
                <a:latin typeface="Century Gothic" panose="020B0502020202020204" pitchFamily="34" charset="0"/>
              </a:rPr>
              <a:t> 3.0.4</a:t>
            </a:r>
            <a:endParaRPr lang="en-US" sz="1200" b="1" dirty="0">
              <a:solidFill>
                <a:schemeClr val="tx2"/>
              </a:solidFill>
              <a:latin typeface="Century Gothic" panose="020B0502020202020204" pitchFamily="34" charset="0"/>
            </a:endParaRPr>
          </a:p>
        </p:txBody>
      </p:sp>
      <p:sp>
        <p:nvSpPr>
          <p:cNvPr id="21" name="TextBox 17">
            <a:extLst>
              <a:ext uri="{FF2B5EF4-FFF2-40B4-BE49-F238E27FC236}">
                <a16:creationId xmlns:a16="http://schemas.microsoft.com/office/drawing/2014/main" id="{79604A2C-AB4B-4C62-99AB-843B2135B91C}"/>
              </a:ext>
            </a:extLst>
          </p:cNvPr>
          <p:cNvSpPr txBox="1"/>
          <p:nvPr/>
        </p:nvSpPr>
        <p:spPr>
          <a:xfrm flipH="1">
            <a:off x="6828325" y="3419738"/>
            <a:ext cx="1328068" cy="333681"/>
          </a:xfrm>
          <a:prstGeom prst="rect">
            <a:avLst/>
          </a:prstGeom>
          <a:noFill/>
        </p:spPr>
        <p:txBody>
          <a:bodyPr wrap="square" lIns="0" tIns="0" rIns="0" bIns="0" rtlCol="0">
            <a:spAutoFit/>
          </a:bodyPr>
          <a:lstStyle/>
          <a:p>
            <a:pPr>
              <a:lnSpc>
                <a:spcPct val="125000"/>
              </a:lnSpc>
            </a:pPr>
            <a:r>
              <a:rPr lang="en-US" altLang="zh-CN" sz="900" dirty="0" err="1">
                <a:latin typeface="Century Gothic" panose="020B0502020202020204" pitchFamily="34" charset="0"/>
                <a:ea typeface="苹方-简 中黑体" panose="020B0604020202020204" pitchFamily="34" charset="-122"/>
              </a:rPr>
              <a:t>Yacc</a:t>
            </a:r>
            <a:r>
              <a:rPr lang="zh-CN" altLang="en-US" sz="900" dirty="0">
                <a:latin typeface="苹方-简 中黑体" panose="020B0604020202020204" pitchFamily="34" charset="-122"/>
                <a:ea typeface="苹方-简 中黑体" panose="020B0604020202020204" pitchFamily="34" charset="-122"/>
              </a:rPr>
              <a:t>的</a:t>
            </a:r>
            <a:r>
              <a:rPr lang="en-US" altLang="zh-CN" sz="900" dirty="0">
                <a:latin typeface="Century Gothic" panose="020B0502020202020204" pitchFamily="34" charset="0"/>
                <a:ea typeface="苹方-简 中黑体" panose="020B0604020202020204" pitchFamily="34" charset="-122"/>
              </a:rPr>
              <a:t>GNU</a:t>
            </a:r>
            <a:r>
              <a:rPr lang="zh-CN" altLang="en-US" sz="900" dirty="0">
                <a:latin typeface="苹方-简 中黑体" panose="020B0604020202020204" pitchFamily="34" charset="-122"/>
                <a:ea typeface="苹方-简 中黑体" panose="020B0604020202020204" pitchFamily="34" charset="-122"/>
              </a:rPr>
              <a:t>发行版，完全兼容其功能</a:t>
            </a:r>
            <a:endParaRPr lang="en-US" sz="900" dirty="0">
              <a:latin typeface="苹方-简 中黑体" panose="020B0604020202020204" pitchFamily="34" charset="-122"/>
              <a:ea typeface="苹方-简 中黑体" panose="020B0604020202020204" pitchFamily="34" charset="-122"/>
            </a:endParaRPr>
          </a:p>
        </p:txBody>
      </p:sp>
      <p:pic>
        <p:nvPicPr>
          <p:cNvPr id="25" name="图片 24">
            <a:extLst>
              <a:ext uri="{FF2B5EF4-FFF2-40B4-BE49-F238E27FC236}">
                <a16:creationId xmlns:a16="http://schemas.microsoft.com/office/drawing/2014/main" id="{9FE4AB3B-2806-44F9-AFB7-7B1384EAA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94311" y="1046826"/>
            <a:ext cx="471066" cy="475920"/>
          </a:xfrm>
          <a:prstGeom prst="rect">
            <a:avLst/>
          </a:prstGeom>
        </p:spPr>
      </p:pic>
      <p:sp>
        <p:nvSpPr>
          <p:cNvPr id="26" name="Shape 2784">
            <a:extLst>
              <a:ext uri="{FF2B5EF4-FFF2-40B4-BE49-F238E27FC236}">
                <a16:creationId xmlns:a16="http://schemas.microsoft.com/office/drawing/2014/main" id="{1F2B7C94-E1EA-4D85-96D3-78B22F56E1E0}"/>
              </a:ext>
            </a:extLst>
          </p:cNvPr>
          <p:cNvSpPr/>
          <p:nvPr/>
        </p:nvSpPr>
        <p:spPr>
          <a:xfrm>
            <a:off x="4794311" y="2572867"/>
            <a:ext cx="357754" cy="384038"/>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7" name="Shape 2932">
            <a:extLst>
              <a:ext uri="{FF2B5EF4-FFF2-40B4-BE49-F238E27FC236}">
                <a16:creationId xmlns:a16="http://schemas.microsoft.com/office/drawing/2014/main" id="{17B05C1A-9B20-467A-85D0-F9E772A48CA5}"/>
              </a:ext>
            </a:extLst>
          </p:cNvPr>
          <p:cNvSpPr/>
          <p:nvPr/>
        </p:nvSpPr>
        <p:spPr>
          <a:xfrm>
            <a:off x="6828325" y="2571750"/>
            <a:ext cx="421354" cy="344744"/>
          </a:xfrm>
          <a:custGeom>
            <a:avLst/>
            <a:gdLst/>
            <a:ahLst/>
            <a:cxnLst>
              <a:cxn ang="0">
                <a:pos x="wd2" y="hd2"/>
              </a:cxn>
              <a:cxn ang="5400000">
                <a:pos x="wd2" y="hd2"/>
              </a:cxn>
              <a:cxn ang="10800000">
                <a:pos x="wd2" y="hd2"/>
              </a:cxn>
              <a:cxn ang="16200000">
                <a:pos x="wd2" y="hd2"/>
              </a:cxn>
            </a:cxnLst>
            <a:rect l="0" t="0" r="r" b="b"/>
            <a:pathLst>
              <a:path w="21600" h="21600"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7"/>
                  <a:pt x="18299" y="6600"/>
                  <a:pt x="18164" y="6600"/>
                </a:cubicBezTo>
                <a:cubicBezTo>
                  <a:pt x="17892" y="6600"/>
                  <a:pt x="17673" y="6869"/>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69"/>
                  <a:pt x="15489" y="0"/>
                  <a:pt x="15218" y="0"/>
                </a:cubicBezTo>
                <a:lnTo>
                  <a:pt x="11291" y="0"/>
                </a:lnTo>
                <a:cubicBezTo>
                  <a:pt x="11020" y="0"/>
                  <a:pt x="10800" y="269"/>
                  <a:pt x="10800" y="600"/>
                </a:cubicBezTo>
                <a:cubicBezTo>
                  <a:pt x="10800" y="932"/>
                  <a:pt x="11020" y="1200"/>
                  <a:pt x="11291" y="1200"/>
                </a:cubicBezTo>
                <a:lnTo>
                  <a:pt x="14033" y="1200"/>
                </a:lnTo>
                <a:lnTo>
                  <a:pt x="6669" y="10200"/>
                </a:lnTo>
                <a:lnTo>
                  <a:pt x="3858" y="10200"/>
                </a:lnTo>
                <a:cubicBezTo>
                  <a:pt x="3639" y="9167"/>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69"/>
                  <a:pt x="10800" y="21000"/>
                </a:cubicBezTo>
                <a:cubicBezTo>
                  <a:pt x="10800" y="21332"/>
                  <a:pt x="11020" y="21600"/>
                  <a:pt x="11291" y="21600"/>
                </a:cubicBezTo>
                <a:lnTo>
                  <a:pt x="15218" y="21600"/>
                </a:lnTo>
                <a:cubicBezTo>
                  <a:pt x="15489" y="21600"/>
                  <a:pt x="15709" y="21332"/>
                  <a:pt x="15709" y="21000"/>
                </a:cubicBezTo>
                <a:lnTo>
                  <a:pt x="15709" y="16200"/>
                </a:lnTo>
                <a:cubicBezTo>
                  <a:pt x="15709" y="15869"/>
                  <a:pt x="15489" y="15600"/>
                  <a:pt x="15218" y="15600"/>
                </a:cubicBezTo>
                <a:cubicBezTo>
                  <a:pt x="14947" y="15600"/>
                  <a:pt x="14727" y="15869"/>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pic>
        <p:nvPicPr>
          <p:cNvPr id="5" name="图片 4">
            <a:extLst>
              <a:ext uri="{FF2B5EF4-FFF2-40B4-BE49-F238E27FC236}">
                <a16:creationId xmlns:a16="http://schemas.microsoft.com/office/drawing/2014/main" id="{11051A62-F540-47E5-A183-BE773C071CC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8325" y="989121"/>
            <a:ext cx="526016" cy="591330"/>
          </a:xfrm>
          <a:prstGeom prst="rect">
            <a:avLst/>
          </a:prstGeom>
        </p:spPr>
      </p:pic>
      <p:sp>
        <p:nvSpPr>
          <p:cNvPr id="28" name="TextBox 12">
            <a:extLst>
              <a:ext uri="{FF2B5EF4-FFF2-40B4-BE49-F238E27FC236}">
                <a16:creationId xmlns:a16="http://schemas.microsoft.com/office/drawing/2014/main" id="{42675356-13A9-44C6-8325-41783373BA13}"/>
              </a:ext>
            </a:extLst>
          </p:cNvPr>
          <p:cNvSpPr txBox="1"/>
          <p:nvPr/>
        </p:nvSpPr>
        <p:spPr>
          <a:xfrm>
            <a:off x="6828325" y="1600099"/>
            <a:ext cx="1328068" cy="184666"/>
          </a:xfrm>
          <a:prstGeom prst="rect">
            <a:avLst/>
          </a:prstGeom>
          <a:noFill/>
        </p:spPr>
        <p:txBody>
          <a:bodyPr wrap="square" lIns="0" tIns="0" rIns="0" bIns="0" rtlCol="0">
            <a:spAutoFit/>
          </a:bodyPr>
          <a:lstStyle/>
          <a:p>
            <a:r>
              <a:rPr lang="en-US" altLang="zh-CN" sz="1200" b="1" dirty="0">
                <a:latin typeface="Century Gothic" panose="020B0502020202020204" pitchFamily="34" charset="0"/>
              </a:rPr>
              <a:t>G++ 7.4.0</a:t>
            </a:r>
            <a:endParaRPr lang="en-US" sz="1200" b="1" dirty="0">
              <a:solidFill>
                <a:schemeClr val="tx2"/>
              </a:solidFill>
              <a:latin typeface="Century Gothic" panose="020B0502020202020204" pitchFamily="34" charset="0"/>
            </a:endParaRPr>
          </a:p>
        </p:txBody>
      </p:sp>
    </p:spTree>
    <p:extLst>
      <p:ext uri="{BB962C8B-B14F-4D97-AF65-F5344CB8AC3E}">
        <p14:creationId xmlns:p14="http://schemas.microsoft.com/office/powerpoint/2010/main" val="429050266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a:off x="4572000" y="0"/>
            <a:ext cx="0" cy="471904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0" y="958816"/>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6" name="TextBox 5"/>
          <p:cNvSpPr txBox="1"/>
          <p:nvPr/>
        </p:nvSpPr>
        <p:spPr>
          <a:xfrm>
            <a:off x="796628" y="1112545"/>
            <a:ext cx="1524456" cy="1384994"/>
          </a:xfrm>
          <a:prstGeom prst="rect">
            <a:avLst/>
          </a:prstGeom>
          <a:noFill/>
        </p:spPr>
        <p:txBody>
          <a:bodyPr wrap="none" lIns="0" tIns="0" rIns="0" bIns="0" rtlCol="0">
            <a:spAutoFit/>
          </a:bodyPr>
          <a:lstStyle/>
          <a:p>
            <a:r>
              <a:rPr lang="en-US" sz="3000" b="1">
                <a:latin typeface="Century Gothic" panose="020B0502020202020204" pitchFamily="34" charset="0"/>
              </a:rPr>
              <a:t>Our</a:t>
            </a:r>
          </a:p>
          <a:p>
            <a:r>
              <a:rPr lang="en-US" sz="3000" b="1">
                <a:latin typeface="Century Gothic" panose="020B0502020202020204" pitchFamily="34" charset="0"/>
              </a:rPr>
              <a:t>Image</a:t>
            </a:r>
          </a:p>
          <a:p>
            <a:r>
              <a:rPr lang="en-US" sz="3000" b="1">
                <a:latin typeface="Century Gothic" panose="020B0502020202020204" pitchFamily="34" charset="0"/>
              </a:rPr>
              <a:t>Timeline</a:t>
            </a:r>
          </a:p>
        </p:txBody>
      </p:sp>
      <p:sp>
        <p:nvSpPr>
          <p:cNvPr id="7" name="TextBox 6"/>
          <p:cNvSpPr txBox="1"/>
          <p:nvPr/>
        </p:nvSpPr>
        <p:spPr>
          <a:xfrm flipH="1">
            <a:off x="796629" y="2937375"/>
            <a:ext cx="2231380" cy="846386"/>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p:txBody>
      </p:sp>
      <p:grpSp>
        <p:nvGrpSpPr>
          <p:cNvPr id="12" name="Group 11"/>
          <p:cNvGrpSpPr/>
          <p:nvPr/>
        </p:nvGrpSpPr>
        <p:grpSpPr>
          <a:xfrm>
            <a:off x="5651897" y="598783"/>
            <a:ext cx="2390428" cy="750485"/>
            <a:chOff x="7223587" y="759447"/>
            <a:chExt cx="3187237" cy="1000647"/>
          </a:xfrm>
        </p:grpSpPr>
        <p:sp>
          <p:nvSpPr>
            <p:cNvPr id="13" name="TextBox 12"/>
            <p:cNvSpPr txBox="1"/>
            <p:nvPr/>
          </p:nvSpPr>
          <p:spPr>
            <a:xfrm>
              <a:off x="7223590" y="759447"/>
              <a:ext cx="2103140" cy="287259"/>
            </a:xfrm>
            <a:prstGeom prst="rect">
              <a:avLst/>
            </a:prstGeom>
            <a:noFill/>
          </p:spPr>
          <p:txBody>
            <a:bodyPr wrap="none" lIns="0" tIns="0" rIns="0" bIns="0" rtlCol="0">
              <a:spAutoFit/>
            </a:bodyPr>
            <a:lstStyle/>
            <a:p>
              <a:r>
                <a:rPr lang="en-US" b="1" spc="225">
                  <a:latin typeface="Century Gothic" panose="020B0502020202020204" pitchFamily="34" charset="0"/>
                </a:rPr>
                <a:t>THE TITLE HERE</a:t>
              </a:r>
            </a:p>
          </p:txBody>
        </p:sp>
        <p:sp>
          <p:nvSpPr>
            <p:cNvPr id="14" name="TextBox 13"/>
            <p:cNvSpPr txBox="1"/>
            <p:nvPr/>
          </p:nvSpPr>
          <p:spPr>
            <a:xfrm flipH="1">
              <a:off x="7223587" y="1195836"/>
              <a:ext cx="3187237" cy="564258"/>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grpSp>
        <p:nvGrpSpPr>
          <p:cNvPr id="15" name="Group 14"/>
          <p:cNvGrpSpPr/>
          <p:nvPr/>
        </p:nvGrpSpPr>
        <p:grpSpPr>
          <a:xfrm>
            <a:off x="5651897" y="2206126"/>
            <a:ext cx="2390428" cy="750485"/>
            <a:chOff x="7223587" y="759447"/>
            <a:chExt cx="3187237" cy="1000647"/>
          </a:xfrm>
        </p:grpSpPr>
        <p:sp>
          <p:nvSpPr>
            <p:cNvPr id="16" name="TextBox 15"/>
            <p:cNvSpPr txBox="1"/>
            <p:nvPr/>
          </p:nvSpPr>
          <p:spPr>
            <a:xfrm>
              <a:off x="7223590" y="759447"/>
              <a:ext cx="2103140" cy="287259"/>
            </a:xfrm>
            <a:prstGeom prst="rect">
              <a:avLst/>
            </a:prstGeom>
            <a:noFill/>
          </p:spPr>
          <p:txBody>
            <a:bodyPr wrap="none" lIns="0" tIns="0" rIns="0" bIns="0" rtlCol="0">
              <a:spAutoFit/>
            </a:bodyPr>
            <a:lstStyle/>
            <a:p>
              <a:r>
                <a:rPr lang="en-US" b="1" spc="225">
                  <a:latin typeface="Century Gothic" panose="020B0502020202020204" pitchFamily="34" charset="0"/>
                </a:rPr>
                <a:t>THE TITLE HERE</a:t>
              </a:r>
            </a:p>
          </p:txBody>
        </p:sp>
        <p:sp>
          <p:nvSpPr>
            <p:cNvPr id="17" name="TextBox 16"/>
            <p:cNvSpPr txBox="1"/>
            <p:nvPr/>
          </p:nvSpPr>
          <p:spPr>
            <a:xfrm flipH="1">
              <a:off x="7223587" y="1195836"/>
              <a:ext cx="3187237" cy="564258"/>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grpSp>
        <p:nvGrpSpPr>
          <p:cNvPr id="18" name="Group 17"/>
          <p:cNvGrpSpPr/>
          <p:nvPr/>
        </p:nvGrpSpPr>
        <p:grpSpPr>
          <a:xfrm>
            <a:off x="5651897" y="3813469"/>
            <a:ext cx="2390428" cy="750485"/>
            <a:chOff x="7223587" y="759447"/>
            <a:chExt cx="3187237" cy="1000647"/>
          </a:xfrm>
        </p:grpSpPr>
        <p:sp>
          <p:nvSpPr>
            <p:cNvPr id="19" name="TextBox 18"/>
            <p:cNvSpPr txBox="1"/>
            <p:nvPr/>
          </p:nvSpPr>
          <p:spPr>
            <a:xfrm>
              <a:off x="7223590" y="759447"/>
              <a:ext cx="2103140" cy="287259"/>
            </a:xfrm>
            <a:prstGeom prst="rect">
              <a:avLst/>
            </a:prstGeom>
            <a:noFill/>
          </p:spPr>
          <p:txBody>
            <a:bodyPr wrap="none" lIns="0" tIns="0" rIns="0" bIns="0" rtlCol="0">
              <a:spAutoFit/>
            </a:bodyPr>
            <a:lstStyle/>
            <a:p>
              <a:r>
                <a:rPr lang="en-US" b="1" spc="225">
                  <a:latin typeface="Century Gothic" panose="020B0502020202020204" pitchFamily="34" charset="0"/>
                </a:rPr>
                <a:t>THE TITLE HERE</a:t>
              </a:r>
            </a:p>
          </p:txBody>
        </p:sp>
        <p:sp>
          <p:nvSpPr>
            <p:cNvPr id="20" name="TextBox 19"/>
            <p:cNvSpPr txBox="1"/>
            <p:nvPr/>
          </p:nvSpPr>
          <p:spPr>
            <a:xfrm flipH="1">
              <a:off x="7223587" y="1195836"/>
              <a:ext cx="3187237" cy="564258"/>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sp>
        <p:nvSpPr>
          <p:cNvPr id="21" name="TextBox 20"/>
          <p:cNvSpPr txBox="1"/>
          <p:nvPr/>
        </p:nvSpPr>
        <p:spPr>
          <a:xfrm>
            <a:off x="796628" y="3983146"/>
            <a:ext cx="2493472" cy="138500"/>
          </a:xfrm>
          <a:prstGeom prst="rect">
            <a:avLst/>
          </a:prstGeom>
          <a:noFill/>
        </p:spPr>
        <p:txBody>
          <a:bodyPr wrap="none" lIns="0" tIns="0" rIns="0" bIns="0" rtlCol="0">
            <a:spAutoFit/>
          </a:bodyPr>
          <a:lstStyle/>
          <a:p>
            <a:r>
              <a:rPr lang="en-US" sz="900" b="1" spc="225">
                <a:solidFill>
                  <a:schemeClr val="tx2"/>
                </a:solidFill>
                <a:latin typeface="Century Gothic" panose="020B0502020202020204" pitchFamily="34" charset="0"/>
              </a:rPr>
              <a:t>LINHNGUYEN</a:t>
            </a:r>
            <a:r>
              <a:rPr lang="en-US" sz="900" b="1" spc="225">
                <a:latin typeface="Century Gothic" panose="020B0502020202020204" pitchFamily="34" charset="0"/>
              </a:rPr>
              <a:t> - FOUNDER &amp; CEO</a:t>
            </a:r>
          </a:p>
        </p:txBody>
      </p:sp>
      <p:sp>
        <p:nvSpPr>
          <p:cNvPr id="3" name="Picture Placeholder 2"/>
          <p:cNvSpPr>
            <a:spLocks noGrp="1"/>
          </p:cNvSpPr>
          <p:nvPr>
            <p:ph type="pic" sz="quarter" idx="10"/>
          </p:nvPr>
        </p:nvSpPr>
        <p:spPr>
          <a:solidFill>
            <a:schemeClr val="tx1"/>
          </a:solidFill>
        </p:spPr>
      </p:sp>
      <p:sp>
        <p:nvSpPr>
          <p:cNvPr id="2" name="Picture Placeholder 1"/>
          <p:cNvSpPr>
            <a:spLocks noGrp="1"/>
          </p:cNvSpPr>
          <p:nvPr>
            <p:ph type="pic" sz="quarter" idx="11"/>
          </p:nvPr>
        </p:nvSpPr>
        <p:spPr>
          <a:solidFill>
            <a:schemeClr val="tx1"/>
          </a:solidFill>
        </p:spPr>
      </p:sp>
      <p:sp>
        <p:nvSpPr>
          <p:cNvPr id="4" name="Picture Placeholder 3"/>
          <p:cNvSpPr>
            <a:spLocks noGrp="1"/>
          </p:cNvSpPr>
          <p:nvPr>
            <p:ph type="pic" sz="quarter" idx="12"/>
          </p:nvPr>
        </p:nvSpPr>
        <p:spPr>
          <a:solidFill>
            <a:schemeClr val="tx1"/>
          </a:solidFill>
        </p:spPr>
      </p:sp>
    </p:spTree>
    <p:extLst>
      <p:ext uri="{BB962C8B-B14F-4D97-AF65-F5344CB8AC3E}">
        <p14:creationId xmlns:p14="http://schemas.microsoft.com/office/powerpoint/2010/main" val="558625219"/>
      </p:ext>
    </p:extLst>
  </p:cSld>
  <p:clrMapOvr>
    <a:masterClrMapping/>
  </p:clrMapOvr>
  <p:transition spd="slow">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085716"/>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a:off x="796629" y="1236514"/>
            <a:ext cx="2147222" cy="923330"/>
          </a:xfrm>
          <a:prstGeom prst="rect">
            <a:avLst/>
          </a:prstGeom>
          <a:noFill/>
        </p:spPr>
        <p:txBody>
          <a:bodyPr wrap="none" lIns="0" tIns="0" rIns="0" bIns="0" rtlCol="0">
            <a:spAutoFit/>
          </a:bodyPr>
          <a:lstStyle/>
          <a:p>
            <a:r>
              <a:rPr lang="en-US" sz="3000" b="1">
                <a:latin typeface="Century Gothic" panose="020B0502020202020204" pitchFamily="34" charset="0"/>
              </a:rPr>
              <a:t>Infographic</a:t>
            </a:r>
          </a:p>
          <a:p>
            <a:r>
              <a:rPr lang="en-US" sz="3000" b="1">
                <a:latin typeface="Century Gothic" panose="020B0502020202020204" pitchFamily="34" charset="0"/>
              </a:rPr>
              <a:t>Slide</a:t>
            </a:r>
          </a:p>
        </p:txBody>
      </p:sp>
      <p:sp>
        <p:nvSpPr>
          <p:cNvPr id="4" name="TextBox 3"/>
          <p:cNvSpPr txBox="1"/>
          <p:nvPr/>
        </p:nvSpPr>
        <p:spPr>
          <a:xfrm flipH="1">
            <a:off x="796628" y="2643937"/>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sp>
        <p:nvSpPr>
          <p:cNvPr id="11" name="Rectangle 10"/>
          <p:cNvSpPr/>
          <p:nvPr/>
        </p:nvSpPr>
        <p:spPr>
          <a:xfrm>
            <a:off x="3740479" y="951090"/>
            <a:ext cx="362466" cy="3624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6" name="TextBox 5"/>
          <p:cNvSpPr txBox="1"/>
          <p:nvPr/>
        </p:nvSpPr>
        <p:spPr>
          <a:xfrm>
            <a:off x="3791869" y="993824"/>
            <a:ext cx="259687" cy="276999"/>
          </a:xfrm>
          <a:prstGeom prst="rect">
            <a:avLst/>
          </a:prstGeom>
          <a:noFill/>
        </p:spPr>
        <p:txBody>
          <a:bodyPr wrap="none" lIns="0" tIns="0" rIns="0" bIns="0" rtlCol="0">
            <a:spAutoFit/>
          </a:bodyPr>
          <a:lstStyle/>
          <a:p>
            <a:pPr algn="ctr"/>
            <a:r>
              <a:rPr lang="en-US" sz="1800" b="1">
                <a:solidFill>
                  <a:schemeClr val="bg1"/>
                </a:solidFill>
                <a:latin typeface="Century Gothic" panose="020B0502020202020204" pitchFamily="34" charset="0"/>
              </a:rPr>
              <a:t>01</a:t>
            </a:r>
          </a:p>
        </p:txBody>
      </p:sp>
      <p:cxnSp>
        <p:nvCxnSpPr>
          <p:cNvPr id="7" name="Straight Connector 6"/>
          <p:cNvCxnSpPr/>
          <p:nvPr/>
        </p:nvCxnSpPr>
        <p:spPr>
          <a:xfrm>
            <a:off x="3921711" y="1313556"/>
            <a:ext cx="0" cy="89233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253314" y="1039991"/>
            <a:ext cx="977432" cy="184666"/>
          </a:xfrm>
          <a:prstGeom prst="rect">
            <a:avLst/>
          </a:prstGeom>
          <a:noFill/>
        </p:spPr>
        <p:txBody>
          <a:bodyPr wrap="none" lIns="0" tIns="0" rIns="0" bIns="0" rtlCol="0">
            <a:spAutoFit/>
          </a:bodyPr>
          <a:lstStyle/>
          <a:p>
            <a:r>
              <a:rPr lang="en-US" sz="1200" b="1">
                <a:solidFill>
                  <a:schemeClr val="tx2"/>
                </a:solidFill>
                <a:latin typeface="Century Gothic" panose="020B0502020202020204" pitchFamily="34" charset="0"/>
              </a:rPr>
              <a:t>The Title Here</a:t>
            </a:r>
          </a:p>
        </p:txBody>
      </p:sp>
      <p:sp>
        <p:nvSpPr>
          <p:cNvPr id="21" name="TextBox 20"/>
          <p:cNvSpPr txBox="1"/>
          <p:nvPr/>
        </p:nvSpPr>
        <p:spPr>
          <a:xfrm flipH="1">
            <a:off x="4253314" y="1312123"/>
            <a:ext cx="1393320" cy="846386"/>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sp>
        <p:nvSpPr>
          <p:cNvPr id="33" name="Rectangle 32"/>
          <p:cNvSpPr/>
          <p:nvPr/>
        </p:nvSpPr>
        <p:spPr>
          <a:xfrm>
            <a:off x="3740479" y="2937613"/>
            <a:ext cx="362466" cy="3624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34" name="TextBox 33"/>
          <p:cNvSpPr txBox="1"/>
          <p:nvPr/>
        </p:nvSpPr>
        <p:spPr>
          <a:xfrm>
            <a:off x="3791868" y="2980346"/>
            <a:ext cx="259688" cy="276999"/>
          </a:xfrm>
          <a:prstGeom prst="rect">
            <a:avLst/>
          </a:prstGeom>
          <a:noFill/>
        </p:spPr>
        <p:txBody>
          <a:bodyPr wrap="none" lIns="0" tIns="0" rIns="0" bIns="0" rtlCol="0">
            <a:spAutoFit/>
          </a:bodyPr>
          <a:lstStyle/>
          <a:p>
            <a:pPr algn="ctr"/>
            <a:r>
              <a:rPr lang="en-US" sz="1800" b="1">
                <a:solidFill>
                  <a:schemeClr val="bg1"/>
                </a:solidFill>
                <a:latin typeface="Century Gothic" panose="020B0502020202020204" pitchFamily="34" charset="0"/>
              </a:rPr>
              <a:t>03</a:t>
            </a:r>
          </a:p>
        </p:txBody>
      </p:sp>
      <p:cxnSp>
        <p:nvCxnSpPr>
          <p:cNvPr id="35" name="Straight Connector 34"/>
          <p:cNvCxnSpPr/>
          <p:nvPr/>
        </p:nvCxnSpPr>
        <p:spPr>
          <a:xfrm>
            <a:off x="3921711" y="3300079"/>
            <a:ext cx="0" cy="8923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253314" y="3026514"/>
            <a:ext cx="977432" cy="184666"/>
          </a:xfrm>
          <a:prstGeom prst="rect">
            <a:avLst/>
          </a:prstGeom>
          <a:noFill/>
        </p:spPr>
        <p:txBody>
          <a:bodyPr wrap="none" lIns="0" tIns="0" rIns="0" bIns="0" rtlCol="0">
            <a:spAutoFit/>
          </a:bodyPr>
          <a:lstStyle/>
          <a:p>
            <a:r>
              <a:rPr lang="en-US" sz="1200" b="1">
                <a:latin typeface="Century Gothic" panose="020B0502020202020204" pitchFamily="34" charset="0"/>
              </a:rPr>
              <a:t>The Title Here</a:t>
            </a:r>
          </a:p>
        </p:txBody>
      </p:sp>
      <p:sp>
        <p:nvSpPr>
          <p:cNvPr id="37" name="TextBox 36"/>
          <p:cNvSpPr txBox="1"/>
          <p:nvPr/>
        </p:nvSpPr>
        <p:spPr>
          <a:xfrm flipH="1">
            <a:off x="4253314" y="3298645"/>
            <a:ext cx="1393320" cy="846386"/>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sp>
        <p:nvSpPr>
          <p:cNvPr id="42" name="Rectangle 41"/>
          <p:cNvSpPr/>
          <p:nvPr/>
        </p:nvSpPr>
        <p:spPr>
          <a:xfrm>
            <a:off x="6355492" y="951090"/>
            <a:ext cx="362466" cy="3624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43" name="TextBox 42"/>
          <p:cNvSpPr txBox="1"/>
          <p:nvPr/>
        </p:nvSpPr>
        <p:spPr>
          <a:xfrm>
            <a:off x="6406881" y="993824"/>
            <a:ext cx="259688" cy="276999"/>
          </a:xfrm>
          <a:prstGeom prst="rect">
            <a:avLst/>
          </a:prstGeom>
          <a:noFill/>
        </p:spPr>
        <p:txBody>
          <a:bodyPr wrap="none" lIns="0" tIns="0" rIns="0" bIns="0" rtlCol="0">
            <a:spAutoFit/>
          </a:bodyPr>
          <a:lstStyle/>
          <a:p>
            <a:pPr algn="ctr"/>
            <a:r>
              <a:rPr lang="en-US" sz="1800" b="1">
                <a:solidFill>
                  <a:schemeClr val="bg1"/>
                </a:solidFill>
                <a:latin typeface="Century Gothic" panose="020B0502020202020204" pitchFamily="34" charset="0"/>
              </a:rPr>
              <a:t>02</a:t>
            </a:r>
          </a:p>
        </p:txBody>
      </p:sp>
      <p:cxnSp>
        <p:nvCxnSpPr>
          <p:cNvPr id="44" name="Straight Connector 43"/>
          <p:cNvCxnSpPr/>
          <p:nvPr/>
        </p:nvCxnSpPr>
        <p:spPr>
          <a:xfrm>
            <a:off x="6536724" y="1313556"/>
            <a:ext cx="0" cy="8923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68327" y="1039991"/>
            <a:ext cx="977432" cy="184666"/>
          </a:xfrm>
          <a:prstGeom prst="rect">
            <a:avLst/>
          </a:prstGeom>
          <a:noFill/>
        </p:spPr>
        <p:txBody>
          <a:bodyPr wrap="none" lIns="0" tIns="0" rIns="0" bIns="0" rtlCol="0">
            <a:spAutoFit/>
          </a:bodyPr>
          <a:lstStyle/>
          <a:p>
            <a:r>
              <a:rPr lang="en-US" sz="1200" b="1">
                <a:latin typeface="Century Gothic" panose="020B0502020202020204" pitchFamily="34" charset="0"/>
              </a:rPr>
              <a:t>The Title Here</a:t>
            </a:r>
          </a:p>
        </p:txBody>
      </p:sp>
      <p:sp>
        <p:nvSpPr>
          <p:cNvPr id="46" name="TextBox 45"/>
          <p:cNvSpPr txBox="1"/>
          <p:nvPr/>
        </p:nvSpPr>
        <p:spPr>
          <a:xfrm flipH="1">
            <a:off x="6868327" y="1312123"/>
            <a:ext cx="1393320" cy="846386"/>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sp>
        <p:nvSpPr>
          <p:cNvPr id="47" name="Rectangle 46"/>
          <p:cNvSpPr/>
          <p:nvPr/>
        </p:nvSpPr>
        <p:spPr>
          <a:xfrm>
            <a:off x="6355492" y="2937613"/>
            <a:ext cx="362466" cy="3624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48" name="TextBox 47"/>
          <p:cNvSpPr txBox="1"/>
          <p:nvPr/>
        </p:nvSpPr>
        <p:spPr>
          <a:xfrm>
            <a:off x="6406881" y="2980346"/>
            <a:ext cx="259688" cy="276999"/>
          </a:xfrm>
          <a:prstGeom prst="rect">
            <a:avLst/>
          </a:prstGeom>
          <a:noFill/>
        </p:spPr>
        <p:txBody>
          <a:bodyPr wrap="none" lIns="0" tIns="0" rIns="0" bIns="0" rtlCol="0">
            <a:spAutoFit/>
          </a:bodyPr>
          <a:lstStyle/>
          <a:p>
            <a:pPr algn="ctr"/>
            <a:r>
              <a:rPr lang="en-US" sz="1800" b="1">
                <a:solidFill>
                  <a:schemeClr val="bg1"/>
                </a:solidFill>
                <a:latin typeface="Century Gothic" panose="020B0502020202020204" pitchFamily="34" charset="0"/>
              </a:rPr>
              <a:t>04</a:t>
            </a:r>
          </a:p>
        </p:txBody>
      </p:sp>
      <p:cxnSp>
        <p:nvCxnSpPr>
          <p:cNvPr id="49" name="Straight Connector 48"/>
          <p:cNvCxnSpPr/>
          <p:nvPr/>
        </p:nvCxnSpPr>
        <p:spPr>
          <a:xfrm>
            <a:off x="6536724" y="3300079"/>
            <a:ext cx="0" cy="89233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868327" y="3026514"/>
            <a:ext cx="977432" cy="184666"/>
          </a:xfrm>
          <a:prstGeom prst="rect">
            <a:avLst/>
          </a:prstGeom>
          <a:noFill/>
        </p:spPr>
        <p:txBody>
          <a:bodyPr wrap="none" lIns="0" tIns="0" rIns="0" bIns="0" rtlCol="0">
            <a:spAutoFit/>
          </a:bodyPr>
          <a:lstStyle/>
          <a:p>
            <a:r>
              <a:rPr lang="en-US" sz="1200" b="1">
                <a:latin typeface="Century Gothic" panose="020B0502020202020204" pitchFamily="34" charset="0"/>
              </a:rPr>
              <a:t>The Title Here</a:t>
            </a:r>
          </a:p>
        </p:txBody>
      </p:sp>
      <p:sp>
        <p:nvSpPr>
          <p:cNvPr id="51" name="TextBox 50"/>
          <p:cNvSpPr txBox="1"/>
          <p:nvPr/>
        </p:nvSpPr>
        <p:spPr>
          <a:xfrm flipH="1">
            <a:off x="6868327" y="3298645"/>
            <a:ext cx="1393320" cy="846386"/>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spTree>
    <p:extLst>
      <p:ext uri="{BB962C8B-B14F-4D97-AF65-F5344CB8AC3E}">
        <p14:creationId xmlns:p14="http://schemas.microsoft.com/office/powerpoint/2010/main" val="144660711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085716"/>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a:off x="796629" y="1236514"/>
            <a:ext cx="2147222" cy="923330"/>
          </a:xfrm>
          <a:prstGeom prst="rect">
            <a:avLst/>
          </a:prstGeom>
          <a:noFill/>
        </p:spPr>
        <p:txBody>
          <a:bodyPr wrap="none" lIns="0" tIns="0" rIns="0" bIns="0" rtlCol="0">
            <a:spAutoFit/>
          </a:bodyPr>
          <a:lstStyle/>
          <a:p>
            <a:r>
              <a:rPr lang="en-US" sz="3000" b="1">
                <a:latin typeface="Century Gothic" panose="020B0502020202020204" pitchFamily="34" charset="0"/>
              </a:rPr>
              <a:t>Infographic</a:t>
            </a:r>
          </a:p>
          <a:p>
            <a:r>
              <a:rPr lang="en-US" sz="3000" b="1">
                <a:latin typeface="Century Gothic" panose="020B0502020202020204" pitchFamily="34" charset="0"/>
              </a:rPr>
              <a:t>Slide</a:t>
            </a:r>
          </a:p>
        </p:txBody>
      </p:sp>
      <p:sp>
        <p:nvSpPr>
          <p:cNvPr id="4" name="TextBox 3"/>
          <p:cNvSpPr txBox="1"/>
          <p:nvPr/>
        </p:nvSpPr>
        <p:spPr>
          <a:xfrm flipH="1">
            <a:off x="796628" y="2643937"/>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sp>
        <p:nvSpPr>
          <p:cNvPr id="5" name="Rectangle 4"/>
          <p:cNvSpPr/>
          <p:nvPr/>
        </p:nvSpPr>
        <p:spPr>
          <a:xfrm>
            <a:off x="4143308" y="853510"/>
            <a:ext cx="635861" cy="63586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26" name="Rectangle 25"/>
          <p:cNvSpPr/>
          <p:nvPr/>
        </p:nvSpPr>
        <p:spPr>
          <a:xfrm>
            <a:off x="4143308" y="2253820"/>
            <a:ext cx="635861" cy="6358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27" name="Rectangle 26"/>
          <p:cNvSpPr/>
          <p:nvPr/>
        </p:nvSpPr>
        <p:spPr>
          <a:xfrm>
            <a:off x="4143308" y="3654130"/>
            <a:ext cx="635861" cy="6358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28" name="Shape 2591"/>
          <p:cNvSpPr/>
          <p:nvPr/>
        </p:nvSpPr>
        <p:spPr>
          <a:xfrm>
            <a:off x="4283441" y="993643"/>
            <a:ext cx="355595" cy="355595"/>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2"/>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9" name="Shape 2604"/>
          <p:cNvSpPr/>
          <p:nvPr/>
        </p:nvSpPr>
        <p:spPr>
          <a:xfrm>
            <a:off x="4283441" y="2426280"/>
            <a:ext cx="355595" cy="290941"/>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0" name="Shape 2634"/>
          <p:cNvSpPr/>
          <p:nvPr/>
        </p:nvSpPr>
        <p:spPr>
          <a:xfrm>
            <a:off x="4283441" y="3794263"/>
            <a:ext cx="355595" cy="355595"/>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grpSp>
        <p:nvGrpSpPr>
          <p:cNvPr id="8" name="Group 7"/>
          <p:cNvGrpSpPr/>
          <p:nvPr/>
        </p:nvGrpSpPr>
        <p:grpSpPr>
          <a:xfrm>
            <a:off x="5295000" y="846366"/>
            <a:ext cx="3056043" cy="908332"/>
            <a:chOff x="6821875" y="1283961"/>
            <a:chExt cx="4074724" cy="1211109"/>
          </a:xfrm>
        </p:grpSpPr>
        <p:sp>
          <p:nvSpPr>
            <p:cNvPr id="32" name="TextBox 31"/>
            <p:cNvSpPr txBox="1"/>
            <p:nvPr/>
          </p:nvSpPr>
          <p:spPr>
            <a:xfrm>
              <a:off x="6821881" y="1283961"/>
              <a:ext cx="3544240" cy="246221"/>
            </a:xfrm>
            <a:prstGeom prst="rect">
              <a:avLst/>
            </a:prstGeom>
            <a:noFill/>
          </p:spPr>
          <p:txBody>
            <a:bodyPr wrap="none" lIns="0" tIns="0" rIns="0" bIns="0" rtlCol="0">
              <a:spAutoFit/>
            </a:bodyPr>
            <a:lstStyle/>
            <a:p>
              <a:r>
                <a:rPr lang="en-US" sz="1200" b="1">
                  <a:solidFill>
                    <a:schemeClr val="tx2"/>
                  </a:solidFill>
                  <a:latin typeface="Century Gothic" panose="020B0502020202020204" pitchFamily="34" charset="0"/>
                </a:rPr>
                <a:t>There is no one who loves pain itself</a:t>
              </a:r>
            </a:p>
          </p:txBody>
        </p:sp>
        <p:sp>
          <p:nvSpPr>
            <p:cNvPr id="38" name="TextBox 37"/>
            <p:cNvSpPr txBox="1"/>
            <p:nvPr/>
          </p:nvSpPr>
          <p:spPr>
            <a:xfrm flipH="1">
              <a:off x="6821875" y="1648685"/>
              <a:ext cx="4074724"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a:t>
              </a:r>
            </a:p>
          </p:txBody>
        </p:sp>
      </p:grpSp>
      <p:grpSp>
        <p:nvGrpSpPr>
          <p:cNvPr id="39" name="Group 38"/>
          <p:cNvGrpSpPr/>
          <p:nvPr/>
        </p:nvGrpSpPr>
        <p:grpSpPr>
          <a:xfrm>
            <a:off x="5295000" y="2233001"/>
            <a:ext cx="3056043" cy="908332"/>
            <a:chOff x="6821875" y="1283961"/>
            <a:chExt cx="4074724" cy="1211109"/>
          </a:xfrm>
        </p:grpSpPr>
        <p:sp>
          <p:nvSpPr>
            <p:cNvPr id="40" name="TextBox 39"/>
            <p:cNvSpPr txBox="1"/>
            <p:nvPr/>
          </p:nvSpPr>
          <p:spPr>
            <a:xfrm>
              <a:off x="6821881" y="1283961"/>
              <a:ext cx="3544240" cy="246221"/>
            </a:xfrm>
            <a:prstGeom prst="rect">
              <a:avLst/>
            </a:prstGeom>
            <a:noFill/>
          </p:spPr>
          <p:txBody>
            <a:bodyPr wrap="none" lIns="0" tIns="0" rIns="0" bIns="0" rtlCol="0">
              <a:spAutoFit/>
            </a:bodyPr>
            <a:lstStyle/>
            <a:p>
              <a:r>
                <a:rPr lang="en-US" sz="1200" b="1">
                  <a:solidFill>
                    <a:schemeClr val="tx2"/>
                  </a:solidFill>
                  <a:latin typeface="Century Gothic" panose="020B0502020202020204" pitchFamily="34" charset="0"/>
                </a:rPr>
                <a:t>There is no one who loves pain itself</a:t>
              </a:r>
            </a:p>
          </p:txBody>
        </p:sp>
        <p:sp>
          <p:nvSpPr>
            <p:cNvPr id="41" name="TextBox 40"/>
            <p:cNvSpPr txBox="1"/>
            <p:nvPr/>
          </p:nvSpPr>
          <p:spPr>
            <a:xfrm flipH="1">
              <a:off x="6821875" y="1648685"/>
              <a:ext cx="4074724"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a:t>
              </a:r>
            </a:p>
          </p:txBody>
        </p:sp>
      </p:grpSp>
      <p:grpSp>
        <p:nvGrpSpPr>
          <p:cNvPr id="52" name="Group 51"/>
          <p:cNvGrpSpPr/>
          <p:nvPr/>
        </p:nvGrpSpPr>
        <p:grpSpPr>
          <a:xfrm>
            <a:off x="5295000" y="3633310"/>
            <a:ext cx="3056043" cy="908332"/>
            <a:chOff x="6821875" y="1283961"/>
            <a:chExt cx="4074724" cy="1211109"/>
          </a:xfrm>
        </p:grpSpPr>
        <p:sp>
          <p:nvSpPr>
            <p:cNvPr id="53" name="TextBox 52"/>
            <p:cNvSpPr txBox="1"/>
            <p:nvPr/>
          </p:nvSpPr>
          <p:spPr>
            <a:xfrm>
              <a:off x="6821881" y="1283961"/>
              <a:ext cx="3544240" cy="246221"/>
            </a:xfrm>
            <a:prstGeom prst="rect">
              <a:avLst/>
            </a:prstGeom>
            <a:noFill/>
          </p:spPr>
          <p:txBody>
            <a:bodyPr wrap="none" lIns="0" tIns="0" rIns="0" bIns="0" rtlCol="0">
              <a:spAutoFit/>
            </a:bodyPr>
            <a:lstStyle/>
            <a:p>
              <a:r>
                <a:rPr lang="en-US" sz="1200" b="1">
                  <a:solidFill>
                    <a:schemeClr val="tx2"/>
                  </a:solidFill>
                  <a:latin typeface="Century Gothic" panose="020B0502020202020204" pitchFamily="34" charset="0"/>
                </a:rPr>
                <a:t>There is no one who loves pain itself</a:t>
              </a:r>
            </a:p>
          </p:txBody>
        </p:sp>
        <p:sp>
          <p:nvSpPr>
            <p:cNvPr id="54" name="TextBox 53"/>
            <p:cNvSpPr txBox="1"/>
            <p:nvPr/>
          </p:nvSpPr>
          <p:spPr>
            <a:xfrm flipH="1">
              <a:off x="6821875" y="1648685"/>
              <a:ext cx="4074724"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a:t>
              </a:r>
            </a:p>
          </p:txBody>
        </p:sp>
      </p:grpSp>
      <p:sp>
        <p:nvSpPr>
          <p:cNvPr id="55" name="Rectangle 54"/>
          <p:cNvSpPr/>
          <p:nvPr/>
        </p:nvSpPr>
        <p:spPr>
          <a:xfrm>
            <a:off x="3844744" y="745343"/>
            <a:ext cx="362466" cy="3624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56" name="TextBox 55"/>
          <p:cNvSpPr txBox="1"/>
          <p:nvPr/>
        </p:nvSpPr>
        <p:spPr>
          <a:xfrm>
            <a:off x="3896134" y="788076"/>
            <a:ext cx="259687" cy="276999"/>
          </a:xfrm>
          <a:prstGeom prst="rect">
            <a:avLst/>
          </a:prstGeom>
          <a:noFill/>
        </p:spPr>
        <p:txBody>
          <a:bodyPr wrap="none" lIns="0" tIns="0" rIns="0" bIns="0" rtlCol="0">
            <a:spAutoFit/>
          </a:bodyPr>
          <a:lstStyle/>
          <a:p>
            <a:pPr algn="ctr"/>
            <a:r>
              <a:rPr lang="en-US" sz="1800" b="1">
                <a:solidFill>
                  <a:schemeClr val="bg1"/>
                </a:solidFill>
                <a:latin typeface="Century Gothic" panose="020B0502020202020204" pitchFamily="34" charset="0"/>
              </a:rPr>
              <a:t>01</a:t>
            </a:r>
          </a:p>
        </p:txBody>
      </p:sp>
      <p:sp>
        <p:nvSpPr>
          <p:cNvPr id="57" name="Rectangle 56"/>
          <p:cNvSpPr/>
          <p:nvPr/>
        </p:nvSpPr>
        <p:spPr>
          <a:xfrm>
            <a:off x="3844744" y="2150951"/>
            <a:ext cx="362466" cy="3624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58" name="TextBox 57"/>
          <p:cNvSpPr txBox="1"/>
          <p:nvPr/>
        </p:nvSpPr>
        <p:spPr>
          <a:xfrm>
            <a:off x="3896133" y="2193685"/>
            <a:ext cx="259688" cy="276999"/>
          </a:xfrm>
          <a:prstGeom prst="rect">
            <a:avLst/>
          </a:prstGeom>
          <a:noFill/>
        </p:spPr>
        <p:txBody>
          <a:bodyPr wrap="none" lIns="0" tIns="0" rIns="0" bIns="0" rtlCol="0">
            <a:spAutoFit/>
          </a:bodyPr>
          <a:lstStyle/>
          <a:p>
            <a:pPr algn="ctr"/>
            <a:r>
              <a:rPr lang="en-US" sz="1800" b="1">
                <a:solidFill>
                  <a:schemeClr val="bg1"/>
                </a:solidFill>
                <a:latin typeface="Century Gothic" panose="020B0502020202020204" pitchFamily="34" charset="0"/>
              </a:rPr>
              <a:t>02</a:t>
            </a:r>
          </a:p>
        </p:txBody>
      </p:sp>
      <p:sp>
        <p:nvSpPr>
          <p:cNvPr id="59" name="Rectangle 58"/>
          <p:cNvSpPr/>
          <p:nvPr/>
        </p:nvSpPr>
        <p:spPr>
          <a:xfrm>
            <a:off x="3844744" y="3550444"/>
            <a:ext cx="362466" cy="36246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60" name="TextBox 59"/>
          <p:cNvSpPr txBox="1"/>
          <p:nvPr/>
        </p:nvSpPr>
        <p:spPr>
          <a:xfrm>
            <a:off x="3896133" y="3593177"/>
            <a:ext cx="259688" cy="276999"/>
          </a:xfrm>
          <a:prstGeom prst="rect">
            <a:avLst/>
          </a:prstGeom>
          <a:noFill/>
        </p:spPr>
        <p:txBody>
          <a:bodyPr wrap="none" lIns="0" tIns="0" rIns="0" bIns="0" rtlCol="0">
            <a:spAutoFit/>
          </a:bodyPr>
          <a:lstStyle/>
          <a:p>
            <a:pPr algn="ctr"/>
            <a:r>
              <a:rPr lang="en-US" sz="1800" b="1">
                <a:solidFill>
                  <a:schemeClr val="bg1"/>
                </a:solidFill>
                <a:latin typeface="Century Gothic" panose="020B0502020202020204" pitchFamily="34" charset="0"/>
              </a:rPr>
              <a:t>03</a:t>
            </a:r>
          </a:p>
        </p:txBody>
      </p:sp>
    </p:spTree>
    <p:extLst>
      <p:ext uri="{BB962C8B-B14F-4D97-AF65-F5344CB8AC3E}">
        <p14:creationId xmlns:p14="http://schemas.microsoft.com/office/powerpoint/2010/main" val="375951315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cstate="email">
            <a:duotone>
              <a:prstClr val="black"/>
              <a:srgbClr val="D9C3A5">
                <a:tint val="50000"/>
                <a:satMod val="180000"/>
              </a:srgbClr>
            </a:duotone>
            <a:extLst>
              <a:ext uri="{28A0092B-C50C-407E-A947-70E740481C1C}">
                <a14:useLocalDpi xmlns:a14="http://schemas.microsoft.com/office/drawing/2010/main"/>
              </a:ext>
            </a:extLst>
          </a:blip>
          <a:srcRect t="110" b="110"/>
          <a:stretch>
            <a:fillRect/>
          </a:stretch>
        </p:blipFill>
        <p:spPr>
          <a:solidFill>
            <a:schemeClr val="tx1"/>
          </a:solidFill>
        </p:spPr>
      </p:pic>
      <p:sp>
        <p:nvSpPr>
          <p:cNvPr id="4" name="Rectangle 3"/>
          <p:cNvSpPr/>
          <p:nvPr/>
        </p:nvSpPr>
        <p:spPr>
          <a:xfrm>
            <a:off x="5257800" y="957263"/>
            <a:ext cx="800100" cy="8001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5" name="Rectangle 4"/>
          <p:cNvSpPr/>
          <p:nvPr/>
        </p:nvSpPr>
        <p:spPr>
          <a:xfrm>
            <a:off x="5257800" y="2171700"/>
            <a:ext cx="800100" cy="800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6" name="Rectangle 5"/>
          <p:cNvSpPr/>
          <p:nvPr/>
        </p:nvSpPr>
        <p:spPr>
          <a:xfrm>
            <a:off x="5257800" y="3386138"/>
            <a:ext cx="800100" cy="8001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7" name="Shape 2591"/>
          <p:cNvSpPr/>
          <p:nvPr/>
        </p:nvSpPr>
        <p:spPr>
          <a:xfrm>
            <a:off x="5480053" y="1179515"/>
            <a:ext cx="355595" cy="355595"/>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 name="Shape 2604"/>
          <p:cNvSpPr/>
          <p:nvPr/>
        </p:nvSpPr>
        <p:spPr>
          <a:xfrm>
            <a:off x="5480053" y="2426280"/>
            <a:ext cx="355595" cy="290941"/>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 name="Shape 2634"/>
          <p:cNvSpPr/>
          <p:nvPr/>
        </p:nvSpPr>
        <p:spPr>
          <a:xfrm>
            <a:off x="5480053" y="3608390"/>
            <a:ext cx="355595" cy="355595"/>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 name="TextBox 9"/>
          <p:cNvSpPr txBox="1"/>
          <p:nvPr/>
        </p:nvSpPr>
        <p:spPr>
          <a:xfrm>
            <a:off x="0" y="1085716"/>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11" name="TextBox 10"/>
          <p:cNvSpPr txBox="1"/>
          <p:nvPr/>
        </p:nvSpPr>
        <p:spPr>
          <a:xfrm>
            <a:off x="796629" y="1236514"/>
            <a:ext cx="2147222" cy="923330"/>
          </a:xfrm>
          <a:prstGeom prst="rect">
            <a:avLst/>
          </a:prstGeom>
          <a:noFill/>
        </p:spPr>
        <p:txBody>
          <a:bodyPr wrap="none" lIns="0" tIns="0" rIns="0" bIns="0" rtlCol="0">
            <a:spAutoFit/>
          </a:bodyPr>
          <a:lstStyle/>
          <a:p>
            <a:r>
              <a:rPr lang="en-US" sz="3000" b="1">
                <a:latin typeface="Century Gothic" panose="020B0502020202020204" pitchFamily="34" charset="0"/>
              </a:rPr>
              <a:t>Infographic</a:t>
            </a:r>
          </a:p>
          <a:p>
            <a:r>
              <a:rPr lang="en-US" sz="3000" b="1">
                <a:latin typeface="Century Gothic" panose="020B0502020202020204" pitchFamily="34" charset="0"/>
              </a:rPr>
              <a:t>Slide</a:t>
            </a:r>
          </a:p>
        </p:txBody>
      </p:sp>
      <p:sp>
        <p:nvSpPr>
          <p:cNvPr id="12" name="TextBox 11"/>
          <p:cNvSpPr txBox="1"/>
          <p:nvPr/>
        </p:nvSpPr>
        <p:spPr>
          <a:xfrm flipH="1">
            <a:off x="796628" y="2643937"/>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grpSp>
        <p:nvGrpSpPr>
          <p:cNvPr id="13" name="Group 12"/>
          <p:cNvGrpSpPr/>
          <p:nvPr/>
        </p:nvGrpSpPr>
        <p:grpSpPr>
          <a:xfrm>
            <a:off x="6438641" y="1011840"/>
            <a:ext cx="1720428" cy="690714"/>
            <a:chOff x="7223583" y="759447"/>
            <a:chExt cx="2293904" cy="920952"/>
          </a:xfrm>
        </p:grpSpPr>
        <p:sp>
          <p:nvSpPr>
            <p:cNvPr id="14" name="TextBox 13"/>
            <p:cNvSpPr txBox="1"/>
            <p:nvPr/>
          </p:nvSpPr>
          <p:spPr>
            <a:xfrm>
              <a:off x="7223589" y="759447"/>
              <a:ext cx="2293898" cy="246221"/>
            </a:xfrm>
            <a:prstGeom prst="rect">
              <a:avLst/>
            </a:prstGeom>
            <a:noFill/>
          </p:spPr>
          <p:txBody>
            <a:bodyPr wrap="none" lIns="0" tIns="0" rIns="0" bIns="0" rtlCol="0">
              <a:spAutoFit/>
            </a:bodyPr>
            <a:lstStyle/>
            <a:p>
              <a:r>
                <a:rPr lang="en-US" sz="1200" b="1">
                  <a:solidFill>
                    <a:schemeClr val="tx2"/>
                  </a:solidFill>
                  <a:latin typeface="Century Gothic" panose="020B0502020202020204" pitchFamily="34" charset="0"/>
                </a:rPr>
                <a:t>It's a Beautiful Calypso.</a:t>
              </a:r>
            </a:p>
          </p:txBody>
        </p:sp>
        <p:sp>
          <p:nvSpPr>
            <p:cNvPr id="15" name="TextBox 14"/>
            <p:cNvSpPr txBox="1"/>
            <p:nvPr/>
          </p:nvSpPr>
          <p:spPr>
            <a:xfrm flipH="1">
              <a:off x="7223583" y="1116142"/>
              <a:ext cx="2293903" cy="564257"/>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a:t>
              </a:r>
            </a:p>
          </p:txBody>
        </p:sp>
      </p:grpSp>
      <p:grpSp>
        <p:nvGrpSpPr>
          <p:cNvPr id="19" name="Group 18"/>
          <p:cNvGrpSpPr/>
          <p:nvPr/>
        </p:nvGrpSpPr>
        <p:grpSpPr>
          <a:xfrm>
            <a:off x="6438641" y="2236011"/>
            <a:ext cx="1720427" cy="690714"/>
            <a:chOff x="7223583" y="759447"/>
            <a:chExt cx="2293903" cy="920952"/>
          </a:xfrm>
        </p:grpSpPr>
        <p:sp>
          <p:nvSpPr>
            <p:cNvPr id="20" name="TextBox 19"/>
            <p:cNvSpPr txBox="1"/>
            <p:nvPr/>
          </p:nvSpPr>
          <p:spPr>
            <a:xfrm>
              <a:off x="7223589" y="759447"/>
              <a:ext cx="1500411" cy="246221"/>
            </a:xfrm>
            <a:prstGeom prst="rect">
              <a:avLst/>
            </a:prstGeom>
            <a:noFill/>
          </p:spPr>
          <p:txBody>
            <a:bodyPr wrap="none" lIns="0" tIns="0" rIns="0" bIns="0" rtlCol="0">
              <a:spAutoFit/>
            </a:bodyPr>
            <a:lstStyle/>
            <a:p>
              <a:r>
                <a:rPr lang="en-US" sz="1200" b="1">
                  <a:latin typeface="Century Gothic" panose="020B0502020202020204" pitchFamily="34" charset="0"/>
                </a:rPr>
                <a:t>Calypso - now!</a:t>
              </a:r>
            </a:p>
          </p:txBody>
        </p:sp>
        <p:sp>
          <p:nvSpPr>
            <p:cNvPr id="21" name="TextBox 20"/>
            <p:cNvSpPr txBox="1"/>
            <p:nvPr/>
          </p:nvSpPr>
          <p:spPr>
            <a:xfrm flipH="1">
              <a:off x="7223583" y="1116142"/>
              <a:ext cx="2293903" cy="564257"/>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a:t>
              </a:r>
            </a:p>
          </p:txBody>
        </p:sp>
      </p:grpSp>
      <p:grpSp>
        <p:nvGrpSpPr>
          <p:cNvPr id="22" name="Group 21"/>
          <p:cNvGrpSpPr/>
          <p:nvPr/>
        </p:nvGrpSpPr>
        <p:grpSpPr>
          <a:xfrm>
            <a:off x="6438641" y="3450449"/>
            <a:ext cx="1720427" cy="690714"/>
            <a:chOff x="7223583" y="759447"/>
            <a:chExt cx="2293903" cy="920952"/>
          </a:xfrm>
        </p:grpSpPr>
        <p:sp>
          <p:nvSpPr>
            <p:cNvPr id="23" name="TextBox 22"/>
            <p:cNvSpPr txBox="1"/>
            <p:nvPr/>
          </p:nvSpPr>
          <p:spPr>
            <a:xfrm>
              <a:off x="7223589" y="759447"/>
              <a:ext cx="1463542" cy="246221"/>
            </a:xfrm>
            <a:prstGeom prst="rect">
              <a:avLst/>
            </a:prstGeom>
            <a:noFill/>
          </p:spPr>
          <p:txBody>
            <a:bodyPr wrap="none" lIns="0" tIns="0" rIns="0" bIns="0" rtlCol="0">
              <a:spAutoFit/>
            </a:bodyPr>
            <a:lstStyle/>
            <a:p>
              <a:r>
                <a:rPr lang="en-US" sz="1200" b="1">
                  <a:latin typeface="Century Gothic" panose="020B0502020202020204" pitchFamily="34" charset="0"/>
                </a:rPr>
                <a:t>I Love Calypso</a:t>
              </a:r>
            </a:p>
          </p:txBody>
        </p:sp>
        <p:sp>
          <p:nvSpPr>
            <p:cNvPr id="24" name="TextBox 23"/>
            <p:cNvSpPr txBox="1"/>
            <p:nvPr/>
          </p:nvSpPr>
          <p:spPr>
            <a:xfrm flipH="1">
              <a:off x="7223583" y="1116142"/>
              <a:ext cx="2293903" cy="564257"/>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a:t>
              </a:r>
            </a:p>
          </p:txBody>
        </p:sp>
      </p:grpSp>
    </p:spTree>
    <p:extLst>
      <p:ext uri="{BB962C8B-B14F-4D97-AF65-F5344CB8AC3E}">
        <p14:creationId xmlns:p14="http://schemas.microsoft.com/office/powerpoint/2010/main" val="382055912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t="66" b="66"/>
          <a:stretch>
            <a:fillRect/>
          </a:stretch>
        </p:blipFill>
        <p:spPr>
          <a:noFill/>
        </p:spPr>
      </p:pic>
      <p:grpSp>
        <p:nvGrpSpPr>
          <p:cNvPr id="9" name="Group 8"/>
          <p:cNvGrpSpPr/>
          <p:nvPr/>
        </p:nvGrpSpPr>
        <p:grpSpPr>
          <a:xfrm>
            <a:off x="4099198" y="1671638"/>
            <a:ext cx="1800227" cy="1800225"/>
            <a:chOff x="7553324" y="2007592"/>
            <a:chExt cx="2847976" cy="2847974"/>
          </a:xfrm>
        </p:grpSpPr>
        <p:sp>
          <p:nvSpPr>
            <p:cNvPr id="4" name="Snip Diagonal Corner Rectangle 3"/>
            <p:cNvSpPr/>
            <p:nvPr/>
          </p:nvSpPr>
          <p:spPr>
            <a:xfrm>
              <a:off x="7553324" y="2007592"/>
              <a:ext cx="2847976" cy="2847974"/>
            </a:xfrm>
            <a:prstGeom prst="snip2DiagRect">
              <a:avLst>
                <a:gd name="adj1" fmla="val 0"/>
                <a:gd name="adj2" fmla="val 290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p:cNvSpPr txBox="1"/>
            <p:nvPr/>
          </p:nvSpPr>
          <p:spPr>
            <a:xfrm>
              <a:off x="8050100" y="2920328"/>
              <a:ext cx="1854424" cy="876430"/>
            </a:xfrm>
            <a:prstGeom prst="rect">
              <a:avLst/>
            </a:prstGeom>
            <a:noFill/>
          </p:spPr>
          <p:txBody>
            <a:bodyPr wrap="none" lIns="0" tIns="0" rIns="0" bIns="0" rtlCol="0">
              <a:spAutoFit/>
            </a:bodyPr>
            <a:lstStyle/>
            <a:p>
              <a:pPr algn="ctr"/>
              <a:r>
                <a:rPr lang="en-US" sz="1800" b="1" spc="1125">
                  <a:solidFill>
                    <a:schemeClr val="bg1"/>
                  </a:solidFill>
                  <a:latin typeface="Century Gothic" panose="020B0502020202020204" pitchFamily="34" charset="0"/>
                </a:rPr>
                <a:t>CALY</a:t>
              </a:r>
            </a:p>
            <a:p>
              <a:pPr algn="ctr"/>
              <a:r>
                <a:rPr lang="en-US" sz="1800" b="1" spc="1125">
                  <a:solidFill>
                    <a:schemeClr val="bg1"/>
                  </a:solidFill>
                  <a:latin typeface="Century Gothic" panose="020B0502020202020204" pitchFamily="34" charset="0"/>
                </a:rPr>
                <a:t>PSO</a:t>
              </a:r>
            </a:p>
          </p:txBody>
        </p:sp>
      </p:grpSp>
      <p:sp>
        <p:nvSpPr>
          <p:cNvPr id="6" name="TextBox 5"/>
          <p:cNvSpPr txBox="1"/>
          <p:nvPr/>
        </p:nvSpPr>
        <p:spPr>
          <a:xfrm>
            <a:off x="0" y="1085716"/>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7" name="TextBox 6"/>
          <p:cNvSpPr txBox="1"/>
          <p:nvPr/>
        </p:nvSpPr>
        <p:spPr>
          <a:xfrm>
            <a:off x="796629" y="1236514"/>
            <a:ext cx="2147222" cy="923330"/>
          </a:xfrm>
          <a:prstGeom prst="rect">
            <a:avLst/>
          </a:prstGeom>
          <a:noFill/>
        </p:spPr>
        <p:txBody>
          <a:bodyPr wrap="none" lIns="0" tIns="0" rIns="0" bIns="0" rtlCol="0">
            <a:spAutoFit/>
          </a:bodyPr>
          <a:lstStyle/>
          <a:p>
            <a:r>
              <a:rPr lang="en-US" sz="3000" b="1">
                <a:latin typeface="Century Gothic" panose="020B0502020202020204" pitchFamily="34" charset="0"/>
              </a:rPr>
              <a:t>Infographic</a:t>
            </a:r>
          </a:p>
          <a:p>
            <a:r>
              <a:rPr lang="en-US" sz="3000" b="1">
                <a:latin typeface="Century Gothic" panose="020B0502020202020204" pitchFamily="34" charset="0"/>
              </a:rPr>
              <a:t>Slide</a:t>
            </a:r>
          </a:p>
        </p:txBody>
      </p:sp>
      <p:sp>
        <p:nvSpPr>
          <p:cNvPr id="8" name="TextBox 7"/>
          <p:cNvSpPr txBox="1"/>
          <p:nvPr/>
        </p:nvSpPr>
        <p:spPr>
          <a:xfrm flipH="1">
            <a:off x="796628" y="2643937"/>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grpSp>
        <p:nvGrpSpPr>
          <p:cNvPr id="13" name="Group 12"/>
          <p:cNvGrpSpPr/>
          <p:nvPr/>
        </p:nvGrpSpPr>
        <p:grpSpPr>
          <a:xfrm>
            <a:off x="6752155" y="878619"/>
            <a:ext cx="1720430" cy="3530535"/>
            <a:chOff x="9002872" y="1349120"/>
            <a:chExt cx="2293907" cy="4707379"/>
          </a:xfrm>
        </p:grpSpPr>
        <p:sp>
          <p:nvSpPr>
            <p:cNvPr id="11" name="TextBox 10"/>
            <p:cNvSpPr txBox="1"/>
            <p:nvPr/>
          </p:nvSpPr>
          <p:spPr>
            <a:xfrm>
              <a:off x="9002881" y="1349120"/>
              <a:ext cx="2293898" cy="246221"/>
            </a:xfrm>
            <a:prstGeom prst="rect">
              <a:avLst/>
            </a:prstGeom>
            <a:noFill/>
          </p:spPr>
          <p:txBody>
            <a:bodyPr wrap="none" lIns="0" tIns="0" rIns="0" bIns="0" rtlCol="0">
              <a:spAutoFit/>
            </a:bodyPr>
            <a:lstStyle/>
            <a:p>
              <a:r>
                <a:rPr lang="en-US" sz="1200" b="1">
                  <a:solidFill>
                    <a:schemeClr val="tx2"/>
                  </a:solidFill>
                  <a:latin typeface="Century Gothic" panose="020B0502020202020204" pitchFamily="34" charset="0"/>
                </a:rPr>
                <a:t>It's a Beautiful Calypso.</a:t>
              </a:r>
            </a:p>
          </p:txBody>
        </p:sp>
        <p:sp>
          <p:nvSpPr>
            <p:cNvPr id="12" name="TextBox 11"/>
            <p:cNvSpPr txBox="1"/>
            <p:nvPr/>
          </p:nvSpPr>
          <p:spPr>
            <a:xfrm flipH="1">
              <a:off x="9002872" y="1824571"/>
              <a:ext cx="2293906" cy="4231928"/>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is simply dummy text of the printing and typesetting industry. Lorem Ipsum has been the industry's standard dummy text ever since the 1500s, when an unknown printer took a galley of type and scrambled it to make a type specimen book.</a:t>
              </a:r>
            </a:p>
            <a:p>
              <a:pPr>
                <a:lnSpc>
                  <a:spcPct val="125000"/>
                </a:lnSpc>
              </a:pPr>
              <a:endParaRPr lang="en-US" sz="1100">
                <a:latin typeface="Calibri" panose="020F0502020204030204" pitchFamily="34" charset="0"/>
              </a:endParaRPr>
            </a:p>
            <a:p>
              <a:pPr>
                <a:lnSpc>
                  <a:spcPct val="125000"/>
                </a:lnSpc>
              </a:pPr>
              <a:r>
                <a:rPr lang="en-US" sz="1100" i="1">
                  <a:latin typeface="Calibri" panose="020F0502020204030204" pitchFamily="34" charset="0"/>
                </a:rPr>
                <a:t>“It has survived not only five centuries, but also the leap into electronic typesetting, remaining essentially unchanged.”</a:t>
              </a:r>
            </a:p>
          </p:txBody>
        </p:sp>
      </p:grpSp>
    </p:spTree>
    <p:extLst>
      <p:ext uri="{BB962C8B-B14F-4D97-AF65-F5344CB8AC3E}">
        <p14:creationId xmlns:p14="http://schemas.microsoft.com/office/powerpoint/2010/main" val="2425139130"/>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045693" y="424903"/>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6" name="TextBox 5"/>
          <p:cNvSpPr txBox="1"/>
          <p:nvPr/>
        </p:nvSpPr>
        <p:spPr>
          <a:xfrm>
            <a:off x="1952080" y="568908"/>
            <a:ext cx="5239841" cy="461665"/>
          </a:xfrm>
          <a:prstGeom prst="rect">
            <a:avLst/>
          </a:prstGeom>
          <a:noFill/>
        </p:spPr>
        <p:txBody>
          <a:bodyPr wrap="square" lIns="0" tIns="0" rIns="0" bIns="0" rtlCol="0">
            <a:spAutoFit/>
          </a:bodyPr>
          <a:lstStyle/>
          <a:p>
            <a:pPr algn="ctr"/>
            <a:r>
              <a:rPr lang="en-US" sz="3000" b="1">
                <a:latin typeface="Century Gothic" panose="020B0502020202020204" pitchFamily="34" charset="0"/>
              </a:rPr>
              <a:t>Our Infographic</a:t>
            </a:r>
          </a:p>
        </p:txBody>
      </p:sp>
      <p:sp>
        <p:nvSpPr>
          <p:cNvPr id="7" name="TextBox 6"/>
          <p:cNvSpPr txBox="1"/>
          <p:nvPr/>
        </p:nvSpPr>
        <p:spPr>
          <a:xfrm>
            <a:off x="3456311" y="1131036"/>
            <a:ext cx="2231380" cy="138500"/>
          </a:xfrm>
          <a:prstGeom prst="rect">
            <a:avLst/>
          </a:prstGeom>
          <a:noFill/>
        </p:spPr>
        <p:txBody>
          <a:bodyPr wrap="none" lIns="0" tIns="0" rIns="0" bIns="0" rtlCol="0">
            <a:spAutoFit/>
          </a:bodyPr>
          <a:lstStyle/>
          <a:p>
            <a:pPr algn="ctr"/>
            <a:r>
              <a:rPr lang="en-US" sz="900" b="1" spc="225">
                <a:latin typeface="Century Gothic" panose="020B0502020202020204" pitchFamily="34" charset="0"/>
              </a:rPr>
              <a:t>THE MINIMAL PRESENTATION</a:t>
            </a:r>
          </a:p>
        </p:txBody>
      </p:sp>
      <p:grpSp>
        <p:nvGrpSpPr>
          <p:cNvPr id="13" name="Group 12"/>
          <p:cNvGrpSpPr/>
          <p:nvPr/>
        </p:nvGrpSpPr>
        <p:grpSpPr>
          <a:xfrm>
            <a:off x="996028" y="3601980"/>
            <a:ext cx="1791598" cy="902310"/>
            <a:chOff x="7223585" y="759447"/>
            <a:chExt cx="2388797" cy="1203080"/>
          </a:xfrm>
        </p:grpSpPr>
        <p:sp>
          <p:nvSpPr>
            <p:cNvPr id="14" name="TextBox 13"/>
            <p:cNvSpPr txBox="1"/>
            <p:nvPr/>
          </p:nvSpPr>
          <p:spPr>
            <a:xfrm>
              <a:off x="7454578" y="759447"/>
              <a:ext cx="1926810" cy="246221"/>
            </a:xfrm>
            <a:prstGeom prst="rect">
              <a:avLst/>
            </a:prstGeom>
            <a:noFill/>
          </p:spPr>
          <p:txBody>
            <a:bodyPr wrap="none" lIns="0" tIns="0" rIns="0" bIns="0" rtlCol="0">
              <a:spAutoFit/>
            </a:bodyPr>
            <a:lstStyle/>
            <a:p>
              <a:pPr algn="ctr"/>
              <a:r>
                <a:rPr lang="en-US" sz="1200" b="1">
                  <a:latin typeface="Century Gothic" panose="020B0502020202020204" pitchFamily="34" charset="0"/>
                </a:rPr>
                <a:t>Calypso is the best!</a:t>
              </a:r>
            </a:p>
          </p:txBody>
        </p:sp>
        <p:sp>
          <p:nvSpPr>
            <p:cNvPr id="15" name="TextBox 14"/>
            <p:cNvSpPr txBox="1"/>
            <p:nvPr/>
          </p:nvSpPr>
          <p:spPr>
            <a:xfrm flipH="1">
              <a:off x="7223585" y="1116142"/>
              <a:ext cx="2388797" cy="846385"/>
            </a:xfrm>
            <a:prstGeom prst="rect">
              <a:avLst/>
            </a:prstGeom>
            <a:noFill/>
          </p:spPr>
          <p:txBody>
            <a:bodyPr wrap="square" lIns="0" tIns="0" rIns="0" bIns="0" rtlCol="0">
              <a:spAutoFit/>
            </a:bodyPr>
            <a:lstStyle/>
            <a:p>
              <a:pPr algn="ctr">
                <a:lnSpc>
                  <a:spcPct val="125000"/>
                </a:lnSpc>
              </a:pPr>
              <a:r>
                <a:rPr lang="en-US" sz="1100">
                  <a:latin typeface="Calibri" panose="020F0502020204030204" pitchFamily="34" charset="0"/>
                </a:rPr>
                <a:t>Lorem ipsum dolor sit amet, consectetur adipiscing elit, sed do eiusmod tempor</a:t>
              </a:r>
            </a:p>
          </p:txBody>
        </p:sp>
      </p:grpSp>
      <p:grpSp>
        <p:nvGrpSpPr>
          <p:cNvPr id="16" name="Group 15"/>
          <p:cNvGrpSpPr/>
          <p:nvPr/>
        </p:nvGrpSpPr>
        <p:grpSpPr>
          <a:xfrm>
            <a:off x="3676201" y="3601980"/>
            <a:ext cx="1791598" cy="902310"/>
            <a:chOff x="7223585" y="759447"/>
            <a:chExt cx="2388797" cy="1203080"/>
          </a:xfrm>
        </p:grpSpPr>
        <p:sp>
          <p:nvSpPr>
            <p:cNvPr id="17" name="TextBox 16"/>
            <p:cNvSpPr txBox="1"/>
            <p:nvPr/>
          </p:nvSpPr>
          <p:spPr>
            <a:xfrm>
              <a:off x="7400076" y="759447"/>
              <a:ext cx="2035814" cy="246221"/>
            </a:xfrm>
            <a:prstGeom prst="rect">
              <a:avLst/>
            </a:prstGeom>
            <a:noFill/>
          </p:spPr>
          <p:txBody>
            <a:bodyPr wrap="none" lIns="0" tIns="0" rIns="0" bIns="0" rtlCol="0">
              <a:spAutoFit/>
            </a:bodyPr>
            <a:lstStyle/>
            <a:p>
              <a:pPr algn="ctr"/>
              <a:r>
                <a:rPr lang="en-US" sz="1200" b="1">
                  <a:solidFill>
                    <a:schemeClr val="tx2"/>
                  </a:solidFill>
                  <a:latin typeface="Century Gothic" panose="020B0502020202020204" pitchFamily="34" charset="0"/>
                </a:rPr>
                <a:t>Calypso for your life.</a:t>
              </a:r>
            </a:p>
          </p:txBody>
        </p:sp>
        <p:sp>
          <p:nvSpPr>
            <p:cNvPr id="18" name="TextBox 17"/>
            <p:cNvSpPr txBox="1"/>
            <p:nvPr/>
          </p:nvSpPr>
          <p:spPr>
            <a:xfrm flipH="1">
              <a:off x="7223585" y="1116142"/>
              <a:ext cx="2388797" cy="846385"/>
            </a:xfrm>
            <a:prstGeom prst="rect">
              <a:avLst/>
            </a:prstGeom>
            <a:noFill/>
          </p:spPr>
          <p:txBody>
            <a:bodyPr wrap="square" lIns="0" tIns="0" rIns="0" bIns="0" rtlCol="0">
              <a:spAutoFit/>
            </a:bodyPr>
            <a:lstStyle/>
            <a:p>
              <a:pPr algn="ctr">
                <a:lnSpc>
                  <a:spcPct val="125000"/>
                </a:lnSpc>
              </a:pPr>
              <a:r>
                <a:rPr lang="en-US" sz="1100">
                  <a:latin typeface="Calibri" panose="020F0502020204030204" pitchFamily="34" charset="0"/>
                </a:rPr>
                <a:t>Lorem ipsum dolor sit amet, consectetur adipiscing elit, sed do eiusmod tempor</a:t>
              </a:r>
            </a:p>
          </p:txBody>
        </p:sp>
      </p:grpSp>
      <p:grpSp>
        <p:nvGrpSpPr>
          <p:cNvPr id="20" name="Group 19"/>
          <p:cNvGrpSpPr/>
          <p:nvPr/>
        </p:nvGrpSpPr>
        <p:grpSpPr>
          <a:xfrm>
            <a:off x="6150275" y="3601980"/>
            <a:ext cx="2055851" cy="902310"/>
            <a:chOff x="7223587" y="759447"/>
            <a:chExt cx="2741135" cy="1203080"/>
          </a:xfrm>
        </p:grpSpPr>
        <p:sp>
          <p:nvSpPr>
            <p:cNvPr id="21" name="TextBox 20"/>
            <p:cNvSpPr txBox="1"/>
            <p:nvPr/>
          </p:nvSpPr>
          <p:spPr>
            <a:xfrm>
              <a:off x="7223587" y="759447"/>
              <a:ext cx="2741135" cy="246221"/>
            </a:xfrm>
            <a:prstGeom prst="rect">
              <a:avLst/>
            </a:prstGeom>
            <a:noFill/>
          </p:spPr>
          <p:txBody>
            <a:bodyPr wrap="none" lIns="0" tIns="0" rIns="0" bIns="0" rtlCol="0">
              <a:spAutoFit/>
            </a:bodyPr>
            <a:lstStyle/>
            <a:p>
              <a:pPr algn="ctr"/>
              <a:r>
                <a:rPr lang="en-US" sz="1200" b="1">
                  <a:latin typeface="Century Gothic" panose="020B0502020202020204" pitchFamily="34" charset="0"/>
                </a:rPr>
                <a:t>The Calypso That Refreshes.</a:t>
              </a:r>
            </a:p>
          </p:txBody>
        </p:sp>
        <p:sp>
          <p:nvSpPr>
            <p:cNvPr id="22" name="TextBox 21"/>
            <p:cNvSpPr txBox="1"/>
            <p:nvPr/>
          </p:nvSpPr>
          <p:spPr>
            <a:xfrm flipH="1">
              <a:off x="7399756" y="1116142"/>
              <a:ext cx="2388798" cy="846385"/>
            </a:xfrm>
            <a:prstGeom prst="rect">
              <a:avLst/>
            </a:prstGeom>
            <a:noFill/>
          </p:spPr>
          <p:txBody>
            <a:bodyPr wrap="square" lIns="0" tIns="0" rIns="0" bIns="0" rtlCol="0">
              <a:spAutoFit/>
            </a:bodyPr>
            <a:lstStyle/>
            <a:p>
              <a:pPr algn="ctr">
                <a:lnSpc>
                  <a:spcPct val="125000"/>
                </a:lnSpc>
              </a:pPr>
              <a:r>
                <a:rPr lang="en-US" sz="1100">
                  <a:latin typeface="Calibri" panose="020F0502020204030204" pitchFamily="34" charset="0"/>
                </a:rPr>
                <a:t>Lorem ipsum dolor sit amet, consectetur adipiscing elit, sed do eiusmod tempor</a:t>
              </a:r>
            </a:p>
          </p:txBody>
        </p:sp>
      </p:grpSp>
      <p:pic>
        <p:nvPicPr>
          <p:cNvPr id="10" name="图片占位符 9"/>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l="198" r="198"/>
          <a:stretch>
            <a:fillRect/>
          </a:stretch>
        </p:blipFill>
        <p:spPr>
          <a:solidFill>
            <a:schemeClr val="tx1"/>
          </a:solidFill>
        </p:spPr>
      </p:pic>
      <p:pic>
        <p:nvPicPr>
          <p:cNvPr id="8" name="图片占位符 7"/>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l="198" r="198"/>
          <a:stretch>
            <a:fillRect/>
          </a:stretch>
        </p:blipFill>
        <p:spPr>
          <a:solidFill>
            <a:schemeClr val="tx1"/>
          </a:solidFill>
        </p:spPr>
      </p:pic>
      <p:pic>
        <p:nvPicPr>
          <p:cNvPr id="9" name="图片占位符 8"/>
          <p:cNvPicPr>
            <a:picLocks noGrp="1" noChangeAspect="1"/>
          </p:cNvPicPr>
          <p:nvPr>
            <p:ph type="pic" sz="quarter" idx="13"/>
          </p:nvPr>
        </p:nvPicPr>
        <p:blipFill>
          <a:blip r:embed="rId4" cstate="email">
            <a:extLst>
              <a:ext uri="{28A0092B-C50C-407E-A947-70E740481C1C}">
                <a14:useLocalDpi xmlns:a14="http://schemas.microsoft.com/office/drawing/2010/main"/>
              </a:ext>
            </a:extLst>
          </a:blip>
          <a:srcRect l="198" r="198"/>
          <a:stretch>
            <a:fillRect/>
          </a:stretch>
        </p:blipFill>
        <p:spPr>
          <a:solidFill>
            <a:schemeClr val="tx1"/>
          </a:solidFill>
        </p:spPr>
      </p:pic>
      <p:sp>
        <p:nvSpPr>
          <p:cNvPr id="19" name="Snip Diagonal Corner Rectangle 18"/>
          <p:cNvSpPr/>
          <p:nvPr/>
        </p:nvSpPr>
        <p:spPr>
          <a:xfrm>
            <a:off x="3743324" y="1733150"/>
            <a:ext cx="1590523" cy="1593057"/>
          </a:xfrm>
          <a:prstGeom prst="snip2DiagRect">
            <a:avLst>
              <a:gd name="adj1" fmla="val 0"/>
              <a:gd name="adj2" fmla="val 29084"/>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Tree>
    <p:extLst>
      <p:ext uri="{BB962C8B-B14F-4D97-AF65-F5344CB8AC3E}">
        <p14:creationId xmlns:p14="http://schemas.microsoft.com/office/powerpoint/2010/main" val="382892500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882855" y="2150134"/>
            <a:ext cx="3696789" cy="8432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32" name="Rectangle 31"/>
          <p:cNvSpPr/>
          <p:nvPr/>
        </p:nvSpPr>
        <p:spPr>
          <a:xfrm>
            <a:off x="4882855" y="3550444"/>
            <a:ext cx="3696789" cy="8432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30" name="Rectangle 29"/>
          <p:cNvSpPr/>
          <p:nvPr/>
        </p:nvSpPr>
        <p:spPr>
          <a:xfrm>
            <a:off x="4882855" y="749824"/>
            <a:ext cx="3696789" cy="8432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3" name="TextBox 2"/>
          <p:cNvSpPr txBox="1"/>
          <p:nvPr/>
        </p:nvSpPr>
        <p:spPr>
          <a:xfrm>
            <a:off x="0" y="1085716"/>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4" name="TextBox 3"/>
          <p:cNvSpPr txBox="1"/>
          <p:nvPr/>
        </p:nvSpPr>
        <p:spPr>
          <a:xfrm>
            <a:off x="796629" y="1236514"/>
            <a:ext cx="2147222" cy="923330"/>
          </a:xfrm>
          <a:prstGeom prst="rect">
            <a:avLst/>
          </a:prstGeom>
          <a:noFill/>
        </p:spPr>
        <p:txBody>
          <a:bodyPr wrap="none" lIns="0" tIns="0" rIns="0" bIns="0" rtlCol="0">
            <a:spAutoFit/>
          </a:bodyPr>
          <a:lstStyle/>
          <a:p>
            <a:r>
              <a:rPr lang="en-US" sz="3000" b="1">
                <a:latin typeface="Century Gothic" panose="020B0502020202020204" pitchFamily="34" charset="0"/>
              </a:rPr>
              <a:t>Infographic</a:t>
            </a:r>
          </a:p>
          <a:p>
            <a:r>
              <a:rPr lang="en-US" sz="3000" b="1">
                <a:latin typeface="Century Gothic" panose="020B0502020202020204" pitchFamily="34" charset="0"/>
              </a:rPr>
              <a:t>Slide</a:t>
            </a:r>
          </a:p>
        </p:txBody>
      </p:sp>
      <p:sp>
        <p:nvSpPr>
          <p:cNvPr id="5" name="TextBox 4"/>
          <p:cNvSpPr txBox="1"/>
          <p:nvPr/>
        </p:nvSpPr>
        <p:spPr>
          <a:xfrm flipH="1">
            <a:off x="796628" y="2643937"/>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sp>
        <p:nvSpPr>
          <p:cNvPr id="6" name="Rectangle 5"/>
          <p:cNvSpPr/>
          <p:nvPr/>
        </p:nvSpPr>
        <p:spPr>
          <a:xfrm>
            <a:off x="4039622" y="749824"/>
            <a:ext cx="843233" cy="843233"/>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7" name="Rectangle 6"/>
          <p:cNvSpPr/>
          <p:nvPr/>
        </p:nvSpPr>
        <p:spPr>
          <a:xfrm>
            <a:off x="4039622" y="2150134"/>
            <a:ext cx="843233" cy="8432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8" name="Rectangle 7"/>
          <p:cNvSpPr/>
          <p:nvPr/>
        </p:nvSpPr>
        <p:spPr>
          <a:xfrm>
            <a:off x="4039622" y="3550444"/>
            <a:ext cx="843233" cy="8432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13" name="TextBox 12"/>
          <p:cNvSpPr txBox="1"/>
          <p:nvPr/>
        </p:nvSpPr>
        <p:spPr>
          <a:xfrm>
            <a:off x="4152084" y="914400"/>
            <a:ext cx="618309" cy="514080"/>
          </a:xfrm>
          <a:custGeom>
            <a:avLst/>
            <a:gdLst/>
            <a:ahLst/>
            <a:cxnLst/>
            <a:rect l="l" t="t" r="r" b="b"/>
            <a:pathLst>
              <a:path w="458051" h="380837">
                <a:moveTo>
                  <a:pt x="127808" y="65568"/>
                </a:moveTo>
                <a:cubicBezTo>
                  <a:pt x="116164" y="65568"/>
                  <a:pt x="105832" y="69307"/>
                  <a:pt x="96813" y="76784"/>
                </a:cubicBezTo>
                <a:cubicBezTo>
                  <a:pt x="87794" y="84261"/>
                  <a:pt x="80907" y="97120"/>
                  <a:pt x="76152" y="115361"/>
                </a:cubicBezTo>
                <a:cubicBezTo>
                  <a:pt x="71396" y="133601"/>
                  <a:pt x="69019" y="160305"/>
                  <a:pt x="69019" y="195472"/>
                </a:cubicBezTo>
                <a:cubicBezTo>
                  <a:pt x="69019" y="241320"/>
                  <a:pt x="74471" y="272995"/>
                  <a:pt x="85376" y="290496"/>
                </a:cubicBezTo>
                <a:cubicBezTo>
                  <a:pt x="96281" y="307998"/>
                  <a:pt x="110425" y="316748"/>
                  <a:pt x="127808" y="316748"/>
                </a:cubicBezTo>
                <a:cubicBezTo>
                  <a:pt x="144534" y="316748"/>
                  <a:pt x="157816" y="308450"/>
                  <a:pt x="167656" y="291852"/>
                </a:cubicBezTo>
                <a:cubicBezTo>
                  <a:pt x="179626" y="271804"/>
                  <a:pt x="185611" y="238280"/>
                  <a:pt x="185611" y="191282"/>
                </a:cubicBezTo>
                <a:cubicBezTo>
                  <a:pt x="185611" y="143626"/>
                  <a:pt x="180241" y="110759"/>
                  <a:pt x="169501" y="92683"/>
                </a:cubicBezTo>
                <a:cubicBezTo>
                  <a:pt x="158760" y="74607"/>
                  <a:pt x="144863" y="65568"/>
                  <a:pt x="127808" y="65568"/>
                </a:cubicBezTo>
                <a:close/>
                <a:moveTo>
                  <a:pt x="354769" y="9121"/>
                </a:moveTo>
                <a:lnTo>
                  <a:pt x="458051" y="9121"/>
                </a:lnTo>
                <a:lnTo>
                  <a:pt x="458051" y="371717"/>
                </a:lnTo>
                <a:lnTo>
                  <a:pt x="389525" y="371717"/>
                </a:lnTo>
                <a:lnTo>
                  <a:pt x="389525" y="73949"/>
                </a:lnTo>
                <a:lnTo>
                  <a:pt x="314836" y="73949"/>
                </a:lnTo>
                <a:close/>
                <a:moveTo>
                  <a:pt x="126206" y="0"/>
                </a:moveTo>
                <a:cubicBezTo>
                  <a:pt x="152663" y="0"/>
                  <a:pt x="175464" y="6491"/>
                  <a:pt x="194609" y="19473"/>
                </a:cubicBezTo>
                <a:cubicBezTo>
                  <a:pt x="213753" y="32456"/>
                  <a:pt x="228543" y="52299"/>
                  <a:pt x="238978" y="79002"/>
                </a:cubicBezTo>
                <a:cubicBezTo>
                  <a:pt x="249413" y="105706"/>
                  <a:pt x="254631" y="142886"/>
                  <a:pt x="254631" y="190542"/>
                </a:cubicBezTo>
                <a:cubicBezTo>
                  <a:pt x="254631" y="238691"/>
                  <a:pt x="249331" y="276159"/>
                  <a:pt x="238731" y="302945"/>
                </a:cubicBezTo>
                <a:cubicBezTo>
                  <a:pt x="228132" y="329731"/>
                  <a:pt x="213876" y="349409"/>
                  <a:pt x="195964" y="361980"/>
                </a:cubicBezTo>
                <a:cubicBezTo>
                  <a:pt x="178052" y="374552"/>
                  <a:pt x="155457" y="380837"/>
                  <a:pt x="128178" y="380837"/>
                </a:cubicBezTo>
                <a:cubicBezTo>
                  <a:pt x="100899" y="380837"/>
                  <a:pt x="77975" y="374511"/>
                  <a:pt x="59405" y="361857"/>
                </a:cubicBezTo>
                <a:cubicBezTo>
                  <a:pt x="40836" y="349204"/>
                  <a:pt x="26293" y="329977"/>
                  <a:pt x="15775" y="304177"/>
                </a:cubicBezTo>
                <a:cubicBezTo>
                  <a:pt x="5258" y="278377"/>
                  <a:pt x="0" y="241649"/>
                  <a:pt x="0" y="193993"/>
                </a:cubicBezTo>
                <a:cubicBezTo>
                  <a:pt x="0" y="127439"/>
                  <a:pt x="10270" y="79208"/>
                  <a:pt x="30812" y="49300"/>
                </a:cubicBezTo>
                <a:cubicBezTo>
                  <a:pt x="53654" y="16433"/>
                  <a:pt x="85452" y="0"/>
                  <a:pt x="126206"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3000" b="1">
              <a:latin typeface="Century Gothic" panose="020B0502020202020204" pitchFamily="34" charset="0"/>
            </a:endParaRPr>
          </a:p>
        </p:txBody>
      </p:sp>
      <p:sp>
        <p:nvSpPr>
          <p:cNvPr id="15" name="TextBox 14"/>
          <p:cNvSpPr txBox="1"/>
          <p:nvPr/>
        </p:nvSpPr>
        <p:spPr>
          <a:xfrm>
            <a:off x="4143308" y="2344892"/>
            <a:ext cx="635861" cy="453716"/>
          </a:xfrm>
          <a:custGeom>
            <a:avLst/>
            <a:gdLst/>
            <a:ahLst/>
            <a:cxnLst/>
            <a:rect l="l" t="t" r="r" b="b"/>
            <a:pathLst>
              <a:path w="533725" h="380838">
                <a:moveTo>
                  <a:pt x="127808" y="65568"/>
                </a:moveTo>
                <a:cubicBezTo>
                  <a:pt x="116164" y="65568"/>
                  <a:pt x="105832" y="69307"/>
                  <a:pt x="96813" y="76784"/>
                </a:cubicBezTo>
                <a:cubicBezTo>
                  <a:pt x="87794" y="84261"/>
                  <a:pt x="80907" y="97120"/>
                  <a:pt x="76152" y="115361"/>
                </a:cubicBezTo>
                <a:cubicBezTo>
                  <a:pt x="71396" y="133601"/>
                  <a:pt x="69019" y="160305"/>
                  <a:pt x="69019" y="195472"/>
                </a:cubicBezTo>
                <a:cubicBezTo>
                  <a:pt x="69019" y="241320"/>
                  <a:pt x="74471" y="272995"/>
                  <a:pt x="85376" y="290497"/>
                </a:cubicBezTo>
                <a:cubicBezTo>
                  <a:pt x="96281" y="307998"/>
                  <a:pt x="110425" y="316748"/>
                  <a:pt x="127808" y="316748"/>
                </a:cubicBezTo>
                <a:cubicBezTo>
                  <a:pt x="144534" y="316748"/>
                  <a:pt x="157816" y="308450"/>
                  <a:pt x="167656" y="291852"/>
                </a:cubicBezTo>
                <a:cubicBezTo>
                  <a:pt x="179626" y="271804"/>
                  <a:pt x="185611" y="238280"/>
                  <a:pt x="185611" y="191282"/>
                </a:cubicBezTo>
                <a:cubicBezTo>
                  <a:pt x="185611" y="143626"/>
                  <a:pt x="180241" y="110759"/>
                  <a:pt x="169501" y="92683"/>
                </a:cubicBezTo>
                <a:cubicBezTo>
                  <a:pt x="158760" y="74607"/>
                  <a:pt x="144863" y="65568"/>
                  <a:pt x="127808" y="65568"/>
                </a:cubicBezTo>
                <a:close/>
                <a:moveTo>
                  <a:pt x="416886" y="0"/>
                </a:moveTo>
                <a:cubicBezTo>
                  <a:pt x="438906" y="0"/>
                  <a:pt x="458338" y="4643"/>
                  <a:pt x="475182" y="13927"/>
                </a:cubicBezTo>
                <a:cubicBezTo>
                  <a:pt x="492026" y="23212"/>
                  <a:pt x="505501" y="36605"/>
                  <a:pt x="515608" y="54106"/>
                </a:cubicBezTo>
                <a:cubicBezTo>
                  <a:pt x="525714" y="71608"/>
                  <a:pt x="530767" y="89396"/>
                  <a:pt x="530767" y="107473"/>
                </a:cubicBezTo>
                <a:cubicBezTo>
                  <a:pt x="530767" y="129000"/>
                  <a:pt x="524643" y="152171"/>
                  <a:pt x="512394" y="176985"/>
                </a:cubicBezTo>
                <a:cubicBezTo>
                  <a:pt x="500144" y="201799"/>
                  <a:pt x="477743" y="231132"/>
                  <a:pt x="445190" y="264984"/>
                </a:cubicBezTo>
                <a:lnTo>
                  <a:pt x="404499" y="307875"/>
                </a:lnTo>
                <a:lnTo>
                  <a:pt x="533725" y="307875"/>
                </a:lnTo>
                <a:lnTo>
                  <a:pt x="533725" y="371717"/>
                </a:lnTo>
                <a:lnTo>
                  <a:pt x="282545" y="371717"/>
                </a:lnTo>
                <a:lnTo>
                  <a:pt x="282545" y="338687"/>
                </a:lnTo>
                <a:lnTo>
                  <a:pt x="394701" y="224312"/>
                </a:lnTo>
                <a:cubicBezTo>
                  <a:pt x="421816" y="196869"/>
                  <a:pt x="439851" y="174807"/>
                  <a:pt x="448807" y="158128"/>
                </a:cubicBezTo>
                <a:cubicBezTo>
                  <a:pt x="457763" y="141448"/>
                  <a:pt x="462241" y="126371"/>
                  <a:pt x="462241" y="112896"/>
                </a:cubicBezTo>
                <a:cubicBezTo>
                  <a:pt x="462241" y="98928"/>
                  <a:pt x="457599" y="87383"/>
                  <a:pt x="448314" y="78263"/>
                </a:cubicBezTo>
                <a:cubicBezTo>
                  <a:pt x="439029" y="69143"/>
                  <a:pt x="427074" y="64582"/>
                  <a:pt x="412449" y="64582"/>
                </a:cubicBezTo>
                <a:cubicBezTo>
                  <a:pt x="397659" y="64582"/>
                  <a:pt x="385334" y="70087"/>
                  <a:pt x="375474" y="81098"/>
                </a:cubicBezTo>
                <a:cubicBezTo>
                  <a:pt x="365614" y="92108"/>
                  <a:pt x="360356" y="107062"/>
                  <a:pt x="359699" y="125960"/>
                </a:cubicBezTo>
                <a:lnTo>
                  <a:pt x="292405" y="125960"/>
                </a:lnTo>
                <a:cubicBezTo>
                  <a:pt x="294213" y="86849"/>
                  <a:pt x="306496" y="56078"/>
                  <a:pt x="329256" y="33647"/>
                </a:cubicBezTo>
                <a:cubicBezTo>
                  <a:pt x="352016" y="11216"/>
                  <a:pt x="381226" y="0"/>
                  <a:pt x="416886" y="0"/>
                </a:cubicBezTo>
                <a:close/>
                <a:moveTo>
                  <a:pt x="126206" y="0"/>
                </a:moveTo>
                <a:cubicBezTo>
                  <a:pt x="152663" y="0"/>
                  <a:pt x="175464" y="6491"/>
                  <a:pt x="194609" y="19474"/>
                </a:cubicBezTo>
                <a:cubicBezTo>
                  <a:pt x="213753" y="32456"/>
                  <a:pt x="228543" y="52299"/>
                  <a:pt x="238978" y="79002"/>
                </a:cubicBezTo>
                <a:cubicBezTo>
                  <a:pt x="249413" y="105706"/>
                  <a:pt x="254631" y="142886"/>
                  <a:pt x="254631" y="190542"/>
                </a:cubicBezTo>
                <a:cubicBezTo>
                  <a:pt x="254631" y="238691"/>
                  <a:pt x="249331" y="276159"/>
                  <a:pt x="238731" y="302945"/>
                </a:cubicBezTo>
                <a:cubicBezTo>
                  <a:pt x="228132" y="329731"/>
                  <a:pt x="213876" y="349409"/>
                  <a:pt x="195964" y="361981"/>
                </a:cubicBezTo>
                <a:cubicBezTo>
                  <a:pt x="178052" y="374552"/>
                  <a:pt x="155457" y="380838"/>
                  <a:pt x="128178" y="380838"/>
                </a:cubicBezTo>
                <a:cubicBezTo>
                  <a:pt x="100899" y="380838"/>
                  <a:pt x="77975" y="374511"/>
                  <a:pt x="59405" y="361857"/>
                </a:cubicBezTo>
                <a:cubicBezTo>
                  <a:pt x="40836" y="349204"/>
                  <a:pt x="26293" y="329977"/>
                  <a:pt x="15775" y="304177"/>
                </a:cubicBezTo>
                <a:cubicBezTo>
                  <a:pt x="5258" y="278377"/>
                  <a:pt x="0" y="241649"/>
                  <a:pt x="0" y="193993"/>
                </a:cubicBezTo>
                <a:cubicBezTo>
                  <a:pt x="0" y="127439"/>
                  <a:pt x="10270" y="79208"/>
                  <a:pt x="30812" y="49300"/>
                </a:cubicBezTo>
                <a:cubicBezTo>
                  <a:pt x="53654" y="16433"/>
                  <a:pt x="85452" y="0"/>
                  <a:pt x="126206"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3000" b="1">
              <a:latin typeface="Century Gothic" panose="020B0502020202020204" pitchFamily="34" charset="0"/>
            </a:endParaRPr>
          </a:p>
        </p:txBody>
      </p:sp>
      <p:sp>
        <p:nvSpPr>
          <p:cNvPr id="17" name="TextBox 16"/>
          <p:cNvSpPr txBox="1"/>
          <p:nvPr/>
        </p:nvSpPr>
        <p:spPr>
          <a:xfrm>
            <a:off x="4143309" y="3745202"/>
            <a:ext cx="639677" cy="453716"/>
          </a:xfrm>
          <a:custGeom>
            <a:avLst/>
            <a:gdLst/>
            <a:ahLst/>
            <a:cxnLst/>
            <a:rect l="l" t="t" r="r" b="b"/>
            <a:pathLst>
              <a:path w="536930" h="380838">
                <a:moveTo>
                  <a:pt x="127808" y="65568"/>
                </a:moveTo>
                <a:cubicBezTo>
                  <a:pt x="116164" y="65568"/>
                  <a:pt x="105832" y="69307"/>
                  <a:pt x="96813" y="76784"/>
                </a:cubicBezTo>
                <a:cubicBezTo>
                  <a:pt x="87794" y="84261"/>
                  <a:pt x="80907" y="97120"/>
                  <a:pt x="76152" y="115361"/>
                </a:cubicBezTo>
                <a:cubicBezTo>
                  <a:pt x="71396" y="133602"/>
                  <a:pt x="69019" y="160305"/>
                  <a:pt x="69019" y="195472"/>
                </a:cubicBezTo>
                <a:cubicBezTo>
                  <a:pt x="69019" y="241321"/>
                  <a:pt x="74471" y="272995"/>
                  <a:pt x="85376" y="290497"/>
                </a:cubicBezTo>
                <a:cubicBezTo>
                  <a:pt x="96281" y="307998"/>
                  <a:pt x="110425" y="316748"/>
                  <a:pt x="127808" y="316748"/>
                </a:cubicBezTo>
                <a:cubicBezTo>
                  <a:pt x="144534" y="316748"/>
                  <a:pt x="157816" y="308450"/>
                  <a:pt x="167656" y="291852"/>
                </a:cubicBezTo>
                <a:cubicBezTo>
                  <a:pt x="179626" y="271804"/>
                  <a:pt x="185611" y="238280"/>
                  <a:pt x="185611" y="191282"/>
                </a:cubicBezTo>
                <a:cubicBezTo>
                  <a:pt x="185611" y="143626"/>
                  <a:pt x="180241" y="110760"/>
                  <a:pt x="169501" y="92683"/>
                </a:cubicBezTo>
                <a:cubicBezTo>
                  <a:pt x="158760" y="74607"/>
                  <a:pt x="144863" y="65568"/>
                  <a:pt x="127808" y="65568"/>
                </a:cubicBezTo>
                <a:close/>
                <a:moveTo>
                  <a:pt x="413188" y="0"/>
                </a:moveTo>
                <a:cubicBezTo>
                  <a:pt x="442932" y="0"/>
                  <a:pt x="467869" y="9449"/>
                  <a:pt x="488000" y="28348"/>
                </a:cubicBezTo>
                <a:cubicBezTo>
                  <a:pt x="508131" y="47246"/>
                  <a:pt x="518196" y="69677"/>
                  <a:pt x="518196" y="95641"/>
                </a:cubicBezTo>
                <a:cubicBezTo>
                  <a:pt x="518196" y="111746"/>
                  <a:pt x="513800" y="126453"/>
                  <a:pt x="505008" y="139764"/>
                </a:cubicBezTo>
                <a:cubicBezTo>
                  <a:pt x="496217" y="153075"/>
                  <a:pt x="483440" y="163838"/>
                  <a:pt x="466678" y="172055"/>
                </a:cubicBezTo>
                <a:cubicBezTo>
                  <a:pt x="488698" y="178628"/>
                  <a:pt x="505912" y="190090"/>
                  <a:pt x="518319" y="206441"/>
                </a:cubicBezTo>
                <a:cubicBezTo>
                  <a:pt x="530726" y="222792"/>
                  <a:pt x="536930" y="242060"/>
                  <a:pt x="536930" y="264245"/>
                </a:cubicBezTo>
                <a:cubicBezTo>
                  <a:pt x="536930" y="296782"/>
                  <a:pt x="524933" y="324349"/>
                  <a:pt x="500941" y="346944"/>
                </a:cubicBezTo>
                <a:cubicBezTo>
                  <a:pt x="476949" y="369540"/>
                  <a:pt x="446383" y="380838"/>
                  <a:pt x="409244" y="380838"/>
                </a:cubicBezTo>
                <a:cubicBezTo>
                  <a:pt x="374077" y="380838"/>
                  <a:pt x="345402" y="370197"/>
                  <a:pt x="323217" y="348916"/>
                </a:cubicBezTo>
                <a:cubicBezTo>
                  <a:pt x="301032" y="327635"/>
                  <a:pt x="288872" y="298672"/>
                  <a:pt x="286736" y="262026"/>
                </a:cubicBezTo>
                <a:lnTo>
                  <a:pt x="355015" y="262026"/>
                </a:lnTo>
                <a:cubicBezTo>
                  <a:pt x="357973" y="280760"/>
                  <a:pt x="364505" y="294687"/>
                  <a:pt x="374612" y="303807"/>
                </a:cubicBezTo>
                <a:cubicBezTo>
                  <a:pt x="384718" y="312928"/>
                  <a:pt x="397495" y="317488"/>
                  <a:pt x="412942" y="317488"/>
                </a:cubicBezTo>
                <a:cubicBezTo>
                  <a:pt x="429046" y="317488"/>
                  <a:pt x="442398" y="312312"/>
                  <a:pt x="452997" y="301959"/>
                </a:cubicBezTo>
                <a:cubicBezTo>
                  <a:pt x="463597" y="291606"/>
                  <a:pt x="468896" y="278952"/>
                  <a:pt x="468896" y="263998"/>
                </a:cubicBezTo>
                <a:cubicBezTo>
                  <a:pt x="468896" y="247565"/>
                  <a:pt x="461748" y="233679"/>
                  <a:pt x="447451" y="222340"/>
                </a:cubicBezTo>
                <a:cubicBezTo>
                  <a:pt x="433154" y="211001"/>
                  <a:pt x="412531" y="205168"/>
                  <a:pt x="385581" y="204839"/>
                </a:cubicBezTo>
                <a:lnTo>
                  <a:pt x="385581" y="145680"/>
                </a:lnTo>
                <a:cubicBezTo>
                  <a:pt x="402178" y="144365"/>
                  <a:pt x="414544" y="141777"/>
                  <a:pt x="422678" y="137915"/>
                </a:cubicBezTo>
                <a:cubicBezTo>
                  <a:pt x="430813" y="134053"/>
                  <a:pt x="437140" y="128754"/>
                  <a:pt x="441659" y="122016"/>
                </a:cubicBezTo>
                <a:cubicBezTo>
                  <a:pt x="446178" y="115279"/>
                  <a:pt x="448437" y="108130"/>
                  <a:pt x="448437" y="100571"/>
                </a:cubicBezTo>
                <a:cubicBezTo>
                  <a:pt x="448437" y="90711"/>
                  <a:pt x="444986" y="82536"/>
                  <a:pt x="438084" y="76045"/>
                </a:cubicBezTo>
                <a:cubicBezTo>
                  <a:pt x="431183" y="69554"/>
                  <a:pt x="422144" y="66308"/>
                  <a:pt x="410970" y="66308"/>
                </a:cubicBezTo>
                <a:cubicBezTo>
                  <a:pt x="401110" y="66308"/>
                  <a:pt x="392154" y="69307"/>
                  <a:pt x="384102" y="75305"/>
                </a:cubicBezTo>
                <a:cubicBezTo>
                  <a:pt x="376049" y="81303"/>
                  <a:pt x="370544" y="89068"/>
                  <a:pt x="367586" y="98599"/>
                </a:cubicBezTo>
                <a:lnTo>
                  <a:pt x="301279" y="98599"/>
                </a:lnTo>
                <a:cubicBezTo>
                  <a:pt x="304730" y="71813"/>
                  <a:pt x="314343" y="50286"/>
                  <a:pt x="330119" y="34017"/>
                </a:cubicBezTo>
                <a:cubicBezTo>
                  <a:pt x="352139" y="11339"/>
                  <a:pt x="379829" y="0"/>
                  <a:pt x="413188" y="0"/>
                </a:cubicBezTo>
                <a:close/>
                <a:moveTo>
                  <a:pt x="126206" y="0"/>
                </a:moveTo>
                <a:cubicBezTo>
                  <a:pt x="152663" y="0"/>
                  <a:pt x="175464" y="6492"/>
                  <a:pt x="194609" y="19474"/>
                </a:cubicBezTo>
                <a:cubicBezTo>
                  <a:pt x="213753" y="32456"/>
                  <a:pt x="228543" y="52299"/>
                  <a:pt x="238978" y="79003"/>
                </a:cubicBezTo>
                <a:cubicBezTo>
                  <a:pt x="249413" y="105706"/>
                  <a:pt x="254631" y="142886"/>
                  <a:pt x="254631" y="190542"/>
                </a:cubicBezTo>
                <a:cubicBezTo>
                  <a:pt x="254631" y="238691"/>
                  <a:pt x="249331" y="276159"/>
                  <a:pt x="238731" y="302945"/>
                </a:cubicBezTo>
                <a:cubicBezTo>
                  <a:pt x="228132" y="329731"/>
                  <a:pt x="213876" y="349409"/>
                  <a:pt x="195964" y="361981"/>
                </a:cubicBezTo>
                <a:cubicBezTo>
                  <a:pt x="178052" y="374552"/>
                  <a:pt x="155457" y="380838"/>
                  <a:pt x="128178" y="380838"/>
                </a:cubicBezTo>
                <a:cubicBezTo>
                  <a:pt x="100899" y="380838"/>
                  <a:pt x="77975" y="374511"/>
                  <a:pt x="59405" y="361857"/>
                </a:cubicBezTo>
                <a:cubicBezTo>
                  <a:pt x="40836" y="349204"/>
                  <a:pt x="26293" y="329977"/>
                  <a:pt x="15775" y="304177"/>
                </a:cubicBezTo>
                <a:cubicBezTo>
                  <a:pt x="5258" y="278377"/>
                  <a:pt x="0" y="241649"/>
                  <a:pt x="0" y="193993"/>
                </a:cubicBezTo>
                <a:cubicBezTo>
                  <a:pt x="0" y="127439"/>
                  <a:pt x="10270" y="79208"/>
                  <a:pt x="30812" y="49300"/>
                </a:cubicBezTo>
                <a:cubicBezTo>
                  <a:pt x="53654" y="16433"/>
                  <a:pt x="85452" y="0"/>
                  <a:pt x="126206"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endParaRPr lang="en-US" sz="3000" b="1">
              <a:latin typeface="Century Gothic" panose="020B0502020202020204" pitchFamily="34" charset="0"/>
            </a:endParaRPr>
          </a:p>
        </p:txBody>
      </p:sp>
      <p:sp>
        <p:nvSpPr>
          <p:cNvPr id="18" name="Shape 2591"/>
          <p:cNvSpPr/>
          <p:nvPr/>
        </p:nvSpPr>
        <p:spPr>
          <a:xfrm>
            <a:off x="4283441" y="993643"/>
            <a:ext cx="355595" cy="355595"/>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2"/>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9" name="Shape 2604"/>
          <p:cNvSpPr/>
          <p:nvPr/>
        </p:nvSpPr>
        <p:spPr>
          <a:xfrm>
            <a:off x="4283441" y="2426280"/>
            <a:ext cx="355595" cy="290941"/>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0" name="Shape 2634"/>
          <p:cNvSpPr/>
          <p:nvPr/>
        </p:nvSpPr>
        <p:spPr>
          <a:xfrm>
            <a:off x="4283441" y="3794263"/>
            <a:ext cx="355595" cy="355595"/>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grpSp>
        <p:nvGrpSpPr>
          <p:cNvPr id="21" name="Group 20"/>
          <p:cNvGrpSpPr/>
          <p:nvPr/>
        </p:nvGrpSpPr>
        <p:grpSpPr>
          <a:xfrm>
            <a:off x="5295000" y="846366"/>
            <a:ext cx="3056043" cy="908332"/>
            <a:chOff x="6821875" y="1283961"/>
            <a:chExt cx="4074724" cy="1211109"/>
          </a:xfrm>
        </p:grpSpPr>
        <p:sp>
          <p:nvSpPr>
            <p:cNvPr id="22" name="TextBox 21"/>
            <p:cNvSpPr txBox="1"/>
            <p:nvPr/>
          </p:nvSpPr>
          <p:spPr>
            <a:xfrm>
              <a:off x="6821881" y="1283961"/>
              <a:ext cx="3544240" cy="246221"/>
            </a:xfrm>
            <a:prstGeom prst="rect">
              <a:avLst/>
            </a:prstGeom>
            <a:noFill/>
          </p:spPr>
          <p:txBody>
            <a:bodyPr wrap="none" lIns="0" tIns="0" rIns="0" bIns="0" rtlCol="0">
              <a:spAutoFit/>
            </a:bodyPr>
            <a:lstStyle/>
            <a:p>
              <a:r>
                <a:rPr lang="en-US" sz="1200" b="1">
                  <a:solidFill>
                    <a:schemeClr val="bg1"/>
                  </a:solidFill>
                  <a:latin typeface="Century Gothic" panose="020B0502020202020204" pitchFamily="34" charset="0"/>
                </a:rPr>
                <a:t>There is no one who loves pain itself</a:t>
              </a:r>
            </a:p>
          </p:txBody>
        </p:sp>
        <p:sp>
          <p:nvSpPr>
            <p:cNvPr id="23" name="TextBox 22"/>
            <p:cNvSpPr txBox="1"/>
            <p:nvPr/>
          </p:nvSpPr>
          <p:spPr>
            <a:xfrm flipH="1">
              <a:off x="6821875" y="1648685"/>
              <a:ext cx="4074724" cy="846385"/>
            </a:xfrm>
            <a:prstGeom prst="rect">
              <a:avLst/>
            </a:prstGeom>
            <a:noFill/>
          </p:spPr>
          <p:txBody>
            <a:bodyPr wrap="square" lIns="0" tIns="0" rIns="0" bIns="0" rtlCol="0">
              <a:spAutoFit/>
            </a:bodyPr>
            <a:lstStyle/>
            <a:p>
              <a:pPr>
                <a:lnSpc>
                  <a:spcPct val="125000"/>
                </a:lnSpc>
              </a:pPr>
              <a:r>
                <a:rPr lang="en-US" sz="1100">
                  <a:solidFill>
                    <a:schemeClr val="bg1"/>
                  </a:solidFill>
                  <a:latin typeface="Calibri" panose="020F0502020204030204" pitchFamily="34" charset="0"/>
                </a:rPr>
                <a:t>Lorem ipsum dolor sit amet, consectetur adipiscing elit, sed do eiusmod tempor incididunt ut labore et dolore.</a:t>
              </a:r>
            </a:p>
          </p:txBody>
        </p:sp>
      </p:grpSp>
      <p:grpSp>
        <p:nvGrpSpPr>
          <p:cNvPr id="24" name="Group 23"/>
          <p:cNvGrpSpPr/>
          <p:nvPr/>
        </p:nvGrpSpPr>
        <p:grpSpPr>
          <a:xfrm>
            <a:off x="5295000" y="2233001"/>
            <a:ext cx="3056043" cy="908332"/>
            <a:chOff x="6821875" y="1283961"/>
            <a:chExt cx="4074724" cy="1211109"/>
          </a:xfrm>
        </p:grpSpPr>
        <p:sp>
          <p:nvSpPr>
            <p:cNvPr id="25" name="TextBox 24"/>
            <p:cNvSpPr txBox="1"/>
            <p:nvPr/>
          </p:nvSpPr>
          <p:spPr>
            <a:xfrm>
              <a:off x="6821881" y="1283961"/>
              <a:ext cx="3544240" cy="246221"/>
            </a:xfrm>
            <a:prstGeom prst="rect">
              <a:avLst/>
            </a:prstGeom>
            <a:noFill/>
          </p:spPr>
          <p:txBody>
            <a:bodyPr wrap="none" lIns="0" tIns="0" rIns="0" bIns="0" rtlCol="0">
              <a:spAutoFit/>
            </a:bodyPr>
            <a:lstStyle/>
            <a:p>
              <a:r>
                <a:rPr lang="en-US" sz="1200" b="1">
                  <a:solidFill>
                    <a:schemeClr val="bg1"/>
                  </a:solidFill>
                  <a:latin typeface="Century Gothic" panose="020B0502020202020204" pitchFamily="34" charset="0"/>
                </a:rPr>
                <a:t>There is no one who loves pain itself</a:t>
              </a:r>
            </a:p>
          </p:txBody>
        </p:sp>
        <p:sp>
          <p:nvSpPr>
            <p:cNvPr id="26" name="TextBox 25"/>
            <p:cNvSpPr txBox="1"/>
            <p:nvPr/>
          </p:nvSpPr>
          <p:spPr>
            <a:xfrm flipH="1">
              <a:off x="6821875" y="1648685"/>
              <a:ext cx="4074724" cy="846385"/>
            </a:xfrm>
            <a:prstGeom prst="rect">
              <a:avLst/>
            </a:prstGeom>
            <a:noFill/>
          </p:spPr>
          <p:txBody>
            <a:bodyPr wrap="square" lIns="0" tIns="0" rIns="0" bIns="0" rtlCol="0">
              <a:spAutoFit/>
            </a:bodyPr>
            <a:lstStyle/>
            <a:p>
              <a:pPr>
                <a:lnSpc>
                  <a:spcPct val="125000"/>
                </a:lnSpc>
              </a:pPr>
              <a:r>
                <a:rPr lang="en-US" sz="1100">
                  <a:solidFill>
                    <a:schemeClr val="bg1"/>
                  </a:solidFill>
                  <a:latin typeface="Calibri" panose="020F0502020204030204" pitchFamily="34" charset="0"/>
                </a:rPr>
                <a:t>Lorem ipsum dolor sit amet, consectetur adipiscing elit, sed do eiusmod tempor incididunt ut labore et dolore.</a:t>
              </a:r>
            </a:p>
          </p:txBody>
        </p:sp>
      </p:grpSp>
      <p:grpSp>
        <p:nvGrpSpPr>
          <p:cNvPr id="27" name="Group 26"/>
          <p:cNvGrpSpPr/>
          <p:nvPr/>
        </p:nvGrpSpPr>
        <p:grpSpPr>
          <a:xfrm>
            <a:off x="5295000" y="3633310"/>
            <a:ext cx="3056043" cy="908332"/>
            <a:chOff x="6821875" y="1283961"/>
            <a:chExt cx="4074724" cy="1211109"/>
          </a:xfrm>
        </p:grpSpPr>
        <p:sp>
          <p:nvSpPr>
            <p:cNvPr id="28" name="TextBox 27"/>
            <p:cNvSpPr txBox="1"/>
            <p:nvPr/>
          </p:nvSpPr>
          <p:spPr>
            <a:xfrm>
              <a:off x="6821881" y="1283961"/>
              <a:ext cx="3544240" cy="246221"/>
            </a:xfrm>
            <a:prstGeom prst="rect">
              <a:avLst/>
            </a:prstGeom>
            <a:noFill/>
          </p:spPr>
          <p:txBody>
            <a:bodyPr wrap="none" lIns="0" tIns="0" rIns="0" bIns="0" rtlCol="0">
              <a:spAutoFit/>
            </a:bodyPr>
            <a:lstStyle/>
            <a:p>
              <a:r>
                <a:rPr lang="en-US" sz="1200" b="1">
                  <a:solidFill>
                    <a:schemeClr val="bg1"/>
                  </a:solidFill>
                  <a:latin typeface="Century Gothic" panose="020B0502020202020204" pitchFamily="34" charset="0"/>
                </a:rPr>
                <a:t>There is no one who loves pain itself</a:t>
              </a:r>
            </a:p>
          </p:txBody>
        </p:sp>
        <p:sp>
          <p:nvSpPr>
            <p:cNvPr id="29" name="TextBox 28"/>
            <p:cNvSpPr txBox="1"/>
            <p:nvPr/>
          </p:nvSpPr>
          <p:spPr>
            <a:xfrm flipH="1">
              <a:off x="6821875" y="1648685"/>
              <a:ext cx="4074724" cy="846385"/>
            </a:xfrm>
            <a:prstGeom prst="rect">
              <a:avLst/>
            </a:prstGeom>
            <a:noFill/>
          </p:spPr>
          <p:txBody>
            <a:bodyPr wrap="square" lIns="0" tIns="0" rIns="0" bIns="0" rtlCol="0">
              <a:spAutoFit/>
            </a:bodyPr>
            <a:lstStyle/>
            <a:p>
              <a:pPr>
                <a:lnSpc>
                  <a:spcPct val="125000"/>
                </a:lnSpc>
              </a:pPr>
              <a:r>
                <a:rPr lang="en-US" sz="1100">
                  <a:solidFill>
                    <a:schemeClr val="bg1"/>
                  </a:solidFill>
                  <a:latin typeface="Calibri" panose="020F0502020204030204" pitchFamily="34" charset="0"/>
                </a:rPr>
                <a:t>Lorem ipsum dolor sit amet, consectetur adipiscing elit, sed do eiusmod tempor incididunt ut labore et dolore.</a:t>
              </a:r>
            </a:p>
          </p:txBody>
        </p:sp>
      </p:grpSp>
    </p:spTree>
    <p:extLst>
      <p:ext uri="{BB962C8B-B14F-4D97-AF65-F5344CB8AC3E}">
        <p14:creationId xmlns:p14="http://schemas.microsoft.com/office/powerpoint/2010/main" val="368834051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占位符 10"/>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l="98" r="98"/>
          <a:stretch>
            <a:fillRect/>
          </a:stretch>
        </p:blipFill>
        <p:spPr>
          <a:solidFill>
            <a:schemeClr val="tx1"/>
          </a:solidFill>
        </p:spPr>
      </p:pic>
      <p:pic>
        <p:nvPicPr>
          <p:cNvPr id="8" name="图片占位符 7"/>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l="145" r="145"/>
          <a:stretch>
            <a:fillRect/>
          </a:stretch>
        </p:blipFill>
        <p:spPr>
          <a:solidFill>
            <a:schemeClr val="tx1"/>
          </a:solidFill>
        </p:spPr>
      </p:pic>
      <p:pic>
        <p:nvPicPr>
          <p:cNvPr id="9" name="图片占位符 8"/>
          <p:cNvPicPr>
            <a:picLocks noGrp="1" noChangeAspect="1"/>
          </p:cNvPicPr>
          <p:nvPr>
            <p:ph type="pic" sz="quarter" idx="12"/>
          </p:nvPr>
        </p:nvPicPr>
        <p:blipFill>
          <a:blip r:embed="rId4" cstate="email">
            <a:extLst>
              <a:ext uri="{28A0092B-C50C-407E-A947-70E740481C1C}">
                <a14:useLocalDpi xmlns:a14="http://schemas.microsoft.com/office/drawing/2010/main"/>
              </a:ext>
            </a:extLst>
          </a:blip>
          <a:srcRect l="98" r="98"/>
          <a:stretch>
            <a:fillRect/>
          </a:stretch>
        </p:blipFill>
        <p:spPr>
          <a:solidFill>
            <a:schemeClr val="tx1"/>
          </a:solidFill>
        </p:spPr>
      </p:pic>
      <p:sp>
        <p:nvSpPr>
          <p:cNvPr id="48" name="Rectangle 47"/>
          <p:cNvSpPr/>
          <p:nvPr/>
        </p:nvSpPr>
        <p:spPr>
          <a:xfrm>
            <a:off x="5104210" y="3474316"/>
            <a:ext cx="3321842" cy="166918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47" name="Rectangle 46"/>
          <p:cNvSpPr/>
          <p:nvPr/>
        </p:nvSpPr>
        <p:spPr>
          <a:xfrm>
            <a:off x="5104210" y="1737159"/>
            <a:ext cx="3321842" cy="166918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5" name="TextBox 4"/>
          <p:cNvSpPr txBox="1"/>
          <p:nvPr/>
        </p:nvSpPr>
        <p:spPr>
          <a:xfrm>
            <a:off x="0" y="1085716"/>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6" name="TextBox 5"/>
          <p:cNvSpPr txBox="1"/>
          <p:nvPr/>
        </p:nvSpPr>
        <p:spPr>
          <a:xfrm>
            <a:off x="796629" y="1236514"/>
            <a:ext cx="2147222" cy="923330"/>
          </a:xfrm>
          <a:prstGeom prst="rect">
            <a:avLst/>
          </a:prstGeom>
          <a:noFill/>
        </p:spPr>
        <p:txBody>
          <a:bodyPr wrap="none" lIns="0" tIns="0" rIns="0" bIns="0" rtlCol="0">
            <a:spAutoFit/>
          </a:bodyPr>
          <a:lstStyle/>
          <a:p>
            <a:r>
              <a:rPr lang="en-US" sz="3000" b="1">
                <a:latin typeface="Century Gothic" panose="020B0502020202020204" pitchFamily="34" charset="0"/>
              </a:rPr>
              <a:t>Infographic</a:t>
            </a:r>
          </a:p>
          <a:p>
            <a:r>
              <a:rPr lang="en-US" sz="3000" b="1">
                <a:latin typeface="Century Gothic" panose="020B0502020202020204" pitchFamily="34" charset="0"/>
              </a:rPr>
              <a:t>Slide</a:t>
            </a:r>
          </a:p>
        </p:txBody>
      </p:sp>
      <p:sp>
        <p:nvSpPr>
          <p:cNvPr id="7" name="TextBox 6"/>
          <p:cNvSpPr txBox="1"/>
          <p:nvPr/>
        </p:nvSpPr>
        <p:spPr>
          <a:xfrm flipH="1">
            <a:off x="796628" y="2643937"/>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sp>
        <p:nvSpPr>
          <p:cNvPr id="23" name="Rectangle 22"/>
          <p:cNvSpPr/>
          <p:nvPr/>
        </p:nvSpPr>
        <p:spPr>
          <a:xfrm>
            <a:off x="3508205" y="-6363"/>
            <a:ext cx="1578770" cy="1669184"/>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24" name="Rectangle 23"/>
          <p:cNvSpPr/>
          <p:nvPr/>
        </p:nvSpPr>
        <p:spPr>
          <a:xfrm>
            <a:off x="4947827" y="1737157"/>
            <a:ext cx="145668" cy="16578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25" name="Rectangle 24"/>
          <p:cNvSpPr/>
          <p:nvPr/>
        </p:nvSpPr>
        <p:spPr>
          <a:xfrm>
            <a:off x="4947826" y="3474316"/>
            <a:ext cx="156383" cy="166918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26" name="Shape 2587"/>
          <p:cNvSpPr/>
          <p:nvPr/>
        </p:nvSpPr>
        <p:spPr>
          <a:xfrm>
            <a:off x="4079080" y="632222"/>
            <a:ext cx="450059" cy="450059"/>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7" name="Rectangle 26"/>
          <p:cNvSpPr/>
          <p:nvPr/>
        </p:nvSpPr>
        <p:spPr>
          <a:xfrm>
            <a:off x="5093494" y="0"/>
            <a:ext cx="3321842" cy="1669184"/>
          </a:xfrm>
          <a:prstGeom prst="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grpSp>
        <p:nvGrpSpPr>
          <p:cNvPr id="40" name="Group 39"/>
          <p:cNvGrpSpPr/>
          <p:nvPr/>
        </p:nvGrpSpPr>
        <p:grpSpPr>
          <a:xfrm>
            <a:off x="5664368" y="405341"/>
            <a:ext cx="2150894" cy="902310"/>
            <a:chOff x="7552490" y="695348"/>
            <a:chExt cx="2867859" cy="1203080"/>
          </a:xfrm>
        </p:grpSpPr>
        <p:sp>
          <p:nvSpPr>
            <p:cNvPr id="32" name="TextBox 31"/>
            <p:cNvSpPr txBox="1"/>
            <p:nvPr/>
          </p:nvSpPr>
          <p:spPr>
            <a:xfrm>
              <a:off x="7552497" y="695348"/>
              <a:ext cx="2293898" cy="246221"/>
            </a:xfrm>
            <a:prstGeom prst="rect">
              <a:avLst/>
            </a:prstGeom>
            <a:noFill/>
          </p:spPr>
          <p:txBody>
            <a:bodyPr wrap="none" lIns="0" tIns="0" rIns="0" bIns="0" rtlCol="0">
              <a:spAutoFit/>
            </a:bodyPr>
            <a:lstStyle/>
            <a:p>
              <a:r>
                <a:rPr lang="en-US" sz="1200" b="1">
                  <a:solidFill>
                    <a:schemeClr val="tx2"/>
                  </a:solidFill>
                  <a:latin typeface="Century Gothic" panose="020B0502020202020204" pitchFamily="34" charset="0"/>
                </a:rPr>
                <a:t>It's a Beautiful Calypso.</a:t>
              </a:r>
            </a:p>
          </p:txBody>
        </p:sp>
        <p:sp>
          <p:nvSpPr>
            <p:cNvPr id="33" name="TextBox 32"/>
            <p:cNvSpPr txBox="1"/>
            <p:nvPr/>
          </p:nvSpPr>
          <p:spPr>
            <a:xfrm flipH="1">
              <a:off x="7552490" y="1052043"/>
              <a:ext cx="2867859"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There is no one who loves pain itself, who seeks after it and wants to have it, simply because it is pain..</a:t>
              </a:r>
            </a:p>
          </p:txBody>
        </p:sp>
      </p:grpSp>
      <p:grpSp>
        <p:nvGrpSpPr>
          <p:cNvPr id="41" name="Group 40"/>
          <p:cNvGrpSpPr/>
          <p:nvPr/>
        </p:nvGrpSpPr>
        <p:grpSpPr>
          <a:xfrm>
            <a:off x="5664367" y="2142500"/>
            <a:ext cx="2150894" cy="902310"/>
            <a:chOff x="7552489" y="2981348"/>
            <a:chExt cx="2867859" cy="1203080"/>
          </a:xfrm>
        </p:grpSpPr>
        <p:sp>
          <p:nvSpPr>
            <p:cNvPr id="35" name="TextBox 34"/>
            <p:cNvSpPr txBox="1"/>
            <p:nvPr/>
          </p:nvSpPr>
          <p:spPr>
            <a:xfrm>
              <a:off x="7552496" y="2981348"/>
              <a:ext cx="2741135" cy="246221"/>
            </a:xfrm>
            <a:prstGeom prst="rect">
              <a:avLst/>
            </a:prstGeom>
            <a:noFill/>
          </p:spPr>
          <p:txBody>
            <a:bodyPr wrap="none" lIns="0" tIns="0" rIns="0" bIns="0" rtlCol="0">
              <a:spAutoFit/>
            </a:bodyPr>
            <a:lstStyle/>
            <a:p>
              <a:r>
                <a:rPr lang="en-US" sz="1200" b="1">
                  <a:latin typeface="Century Gothic" panose="020B0502020202020204" pitchFamily="34" charset="0"/>
                </a:rPr>
                <a:t>The Calypso That Refreshes.</a:t>
              </a:r>
            </a:p>
          </p:txBody>
        </p:sp>
        <p:sp>
          <p:nvSpPr>
            <p:cNvPr id="36" name="TextBox 35"/>
            <p:cNvSpPr txBox="1"/>
            <p:nvPr/>
          </p:nvSpPr>
          <p:spPr>
            <a:xfrm flipH="1">
              <a:off x="7552489" y="3338043"/>
              <a:ext cx="2867859"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There is no one who loves pain itself, who seeks after it and wants to have it, simply because it is pain..</a:t>
              </a:r>
            </a:p>
          </p:txBody>
        </p:sp>
      </p:grpSp>
      <p:grpSp>
        <p:nvGrpSpPr>
          <p:cNvPr id="42" name="Group 41"/>
          <p:cNvGrpSpPr/>
          <p:nvPr/>
        </p:nvGrpSpPr>
        <p:grpSpPr>
          <a:xfrm>
            <a:off x="5664367" y="3879658"/>
            <a:ext cx="2150894" cy="902310"/>
            <a:chOff x="7552489" y="5267348"/>
            <a:chExt cx="2867859" cy="1203080"/>
          </a:xfrm>
        </p:grpSpPr>
        <p:sp>
          <p:nvSpPr>
            <p:cNvPr id="38" name="TextBox 37"/>
            <p:cNvSpPr txBox="1"/>
            <p:nvPr/>
          </p:nvSpPr>
          <p:spPr>
            <a:xfrm>
              <a:off x="7552496" y="5267348"/>
              <a:ext cx="2776401" cy="246221"/>
            </a:xfrm>
            <a:prstGeom prst="rect">
              <a:avLst/>
            </a:prstGeom>
            <a:noFill/>
          </p:spPr>
          <p:txBody>
            <a:bodyPr wrap="none" lIns="0" tIns="0" rIns="0" bIns="0" rtlCol="0">
              <a:spAutoFit/>
            </a:bodyPr>
            <a:lstStyle/>
            <a:p>
              <a:r>
                <a:rPr lang="en-US" sz="1200" b="1">
                  <a:latin typeface="Century Gothic" panose="020B0502020202020204" pitchFamily="34" charset="0"/>
                </a:rPr>
                <a:t>Because I'm Worth Calypso.</a:t>
              </a:r>
            </a:p>
          </p:txBody>
        </p:sp>
        <p:sp>
          <p:nvSpPr>
            <p:cNvPr id="39" name="TextBox 38"/>
            <p:cNvSpPr txBox="1"/>
            <p:nvPr/>
          </p:nvSpPr>
          <p:spPr>
            <a:xfrm flipH="1">
              <a:off x="7552489" y="5624043"/>
              <a:ext cx="2867859"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There is no one who loves pain itself, who seeks after it and wants to have it, simply because it is pain..</a:t>
              </a:r>
            </a:p>
          </p:txBody>
        </p:sp>
      </p:grpSp>
    </p:spTree>
    <p:extLst>
      <p:ext uri="{BB962C8B-B14F-4D97-AF65-F5344CB8AC3E}">
        <p14:creationId xmlns:p14="http://schemas.microsoft.com/office/powerpoint/2010/main" val="324901332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l="93" r="93"/>
          <a:stretch>
            <a:fillRect/>
          </a:stretch>
        </p:blipFill>
        <p:spPr>
          <a:solidFill>
            <a:schemeClr val="tx1"/>
          </a:solidFill>
        </p:spPr>
      </p:pic>
      <p:sp>
        <p:nvSpPr>
          <p:cNvPr id="6" name="TextBox 5"/>
          <p:cNvSpPr txBox="1"/>
          <p:nvPr/>
        </p:nvSpPr>
        <p:spPr>
          <a:xfrm>
            <a:off x="0" y="1085716"/>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7" name="TextBox 6"/>
          <p:cNvSpPr txBox="1"/>
          <p:nvPr/>
        </p:nvSpPr>
        <p:spPr>
          <a:xfrm>
            <a:off x="796629" y="1236514"/>
            <a:ext cx="2147222" cy="923330"/>
          </a:xfrm>
          <a:prstGeom prst="rect">
            <a:avLst/>
          </a:prstGeom>
          <a:noFill/>
        </p:spPr>
        <p:txBody>
          <a:bodyPr wrap="none" lIns="0" tIns="0" rIns="0" bIns="0" rtlCol="0">
            <a:spAutoFit/>
          </a:bodyPr>
          <a:lstStyle/>
          <a:p>
            <a:r>
              <a:rPr lang="en-US" sz="3000" b="1">
                <a:latin typeface="Century Gothic" panose="020B0502020202020204" pitchFamily="34" charset="0"/>
              </a:rPr>
              <a:t>Infographic</a:t>
            </a:r>
          </a:p>
          <a:p>
            <a:r>
              <a:rPr lang="en-US" sz="3000" b="1">
                <a:latin typeface="Century Gothic" panose="020B0502020202020204" pitchFamily="34" charset="0"/>
              </a:rPr>
              <a:t>Slide</a:t>
            </a:r>
          </a:p>
        </p:txBody>
      </p:sp>
      <p:sp>
        <p:nvSpPr>
          <p:cNvPr id="8" name="TextBox 7"/>
          <p:cNvSpPr txBox="1"/>
          <p:nvPr/>
        </p:nvSpPr>
        <p:spPr>
          <a:xfrm flipH="1">
            <a:off x="796628" y="2643937"/>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sp>
        <p:nvSpPr>
          <p:cNvPr id="16" name="TextBox 15"/>
          <p:cNvSpPr txBox="1"/>
          <p:nvPr/>
        </p:nvSpPr>
        <p:spPr>
          <a:xfrm>
            <a:off x="6453737" y="894152"/>
            <a:ext cx="1720424" cy="184666"/>
          </a:xfrm>
          <a:prstGeom prst="rect">
            <a:avLst/>
          </a:prstGeom>
          <a:noFill/>
        </p:spPr>
        <p:txBody>
          <a:bodyPr wrap="none" lIns="0" tIns="0" rIns="0" bIns="0" rtlCol="0">
            <a:spAutoFit/>
          </a:bodyPr>
          <a:lstStyle/>
          <a:p>
            <a:r>
              <a:rPr lang="en-US" sz="1200" b="1">
                <a:solidFill>
                  <a:schemeClr val="tx2"/>
                </a:solidFill>
                <a:latin typeface="Century Gothic" panose="020B0502020202020204" pitchFamily="34" charset="0"/>
              </a:rPr>
              <a:t>It's a Beautiful Calypso.</a:t>
            </a:r>
          </a:p>
        </p:txBody>
      </p:sp>
      <p:sp>
        <p:nvSpPr>
          <p:cNvPr id="17" name="TextBox 16"/>
          <p:cNvSpPr txBox="1"/>
          <p:nvPr/>
        </p:nvSpPr>
        <p:spPr>
          <a:xfrm flipH="1">
            <a:off x="6453732" y="1161673"/>
            <a:ext cx="1890168" cy="423193"/>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a:t>
            </a:r>
          </a:p>
        </p:txBody>
      </p:sp>
      <p:sp>
        <p:nvSpPr>
          <p:cNvPr id="19" name="TextBox 18"/>
          <p:cNvSpPr txBox="1"/>
          <p:nvPr/>
        </p:nvSpPr>
        <p:spPr>
          <a:xfrm>
            <a:off x="6453738" y="2238459"/>
            <a:ext cx="1125308" cy="184666"/>
          </a:xfrm>
          <a:prstGeom prst="rect">
            <a:avLst/>
          </a:prstGeom>
          <a:noFill/>
        </p:spPr>
        <p:txBody>
          <a:bodyPr wrap="none" lIns="0" tIns="0" rIns="0" bIns="0" rtlCol="0">
            <a:spAutoFit/>
          </a:bodyPr>
          <a:lstStyle/>
          <a:p>
            <a:r>
              <a:rPr lang="en-US" sz="1200" b="1">
                <a:latin typeface="Century Gothic" panose="020B0502020202020204" pitchFamily="34" charset="0"/>
              </a:rPr>
              <a:t>Calypso - now!</a:t>
            </a:r>
          </a:p>
        </p:txBody>
      </p:sp>
      <p:sp>
        <p:nvSpPr>
          <p:cNvPr id="20" name="TextBox 19"/>
          <p:cNvSpPr txBox="1"/>
          <p:nvPr/>
        </p:nvSpPr>
        <p:spPr>
          <a:xfrm flipH="1">
            <a:off x="6453732" y="2505980"/>
            <a:ext cx="1890168" cy="423193"/>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a:t>
            </a:r>
          </a:p>
        </p:txBody>
      </p:sp>
      <p:sp>
        <p:nvSpPr>
          <p:cNvPr id="22" name="TextBox 21"/>
          <p:cNvSpPr txBox="1"/>
          <p:nvPr/>
        </p:nvSpPr>
        <p:spPr>
          <a:xfrm>
            <a:off x="6453737" y="3579037"/>
            <a:ext cx="1097657" cy="184666"/>
          </a:xfrm>
          <a:prstGeom prst="rect">
            <a:avLst/>
          </a:prstGeom>
          <a:noFill/>
        </p:spPr>
        <p:txBody>
          <a:bodyPr wrap="none" lIns="0" tIns="0" rIns="0" bIns="0" rtlCol="0">
            <a:spAutoFit/>
          </a:bodyPr>
          <a:lstStyle/>
          <a:p>
            <a:r>
              <a:rPr lang="en-US" sz="1200" b="1">
                <a:latin typeface="Century Gothic" panose="020B0502020202020204" pitchFamily="34" charset="0"/>
              </a:rPr>
              <a:t>I Love Calypso</a:t>
            </a:r>
          </a:p>
        </p:txBody>
      </p:sp>
      <p:sp>
        <p:nvSpPr>
          <p:cNvPr id="23" name="TextBox 22"/>
          <p:cNvSpPr txBox="1"/>
          <p:nvPr/>
        </p:nvSpPr>
        <p:spPr>
          <a:xfrm flipH="1">
            <a:off x="6453732" y="3846558"/>
            <a:ext cx="1890168" cy="423193"/>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a:t>
            </a:r>
          </a:p>
        </p:txBody>
      </p:sp>
      <p:cxnSp>
        <p:nvCxnSpPr>
          <p:cNvPr id="25" name="Straight Connector 24"/>
          <p:cNvCxnSpPr/>
          <p:nvPr/>
        </p:nvCxnSpPr>
        <p:spPr>
          <a:xfrm>
            <a:off x="5643563" y="1406523"/>
            <a:ext cx="0" cy="2440036"/>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5314324" y="3557589"/>
            <a:ext cx="714374" cy="7143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13" name="Oval 12"/>
          <p:cNvSpPr/>
          <p:nvPr/>
        </p:nvSpPr>
        <p:spPr>
          <a:xfrm>
            <a:off x="5314324" y="2214563"/>
            <a:ext cx="714374" cy="7143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9" name="Oval 8"/>
          <p:cNvSpPr/>
          <p:nvPr/>
        </p:nvSpPr>
        <p:spPr>
          <a:xfrm>
            <a:off x="5314324" y="871538"/>
            <a:ext cx="714374" cy="7143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10" name="Shape 2591"/>
          <p:cNvSpPr/>
          <p:nvPr/>
        </p:nvSpPr>
        <p:spPr>
          <a:xfrm>
            <a:off x="5493713" y="1050928"/>
            <a:ext cx="355595" cy="355595"/>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1" name="Shape 2604"/>
          <p:cNvSpPr/>
          <p:nvPr/>
        </p:nvSpPr>
        <p:spPr>
          <a:xfrm>
            <a:off x="5493713" y="2426280"/>
            <a:ext cx="355595" cy="290941"/>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2" name="Shape 2634"/>
          <p:cNvSpPr/>
          <p:nvPr/>
        </p:nvSpPr>
        <p:spPr>
          <a:xfrm>
            <a:off x="5493713" y="3736978"/>
            <a:ext cx="355595" cy="355595"/>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Tree>
    <p:extLst>
      <p:ext uri="{BB962C8B-B14F-4D97-AF65-F5344CB8AC3E}">
        <p14:creationId xmlns:p14="http://schemas.microsoft.com/office/powerpoint/2010/main" val="110237553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t="147" b="147"/>
          <a:stretch>
            <a:fillRect/>
          </a:stretch>
        </p:blipFill>
        <p:spPr>
          <a:solidFill>
            <a:schemeClr val="tx1"/>
          </a:solidFill>
        </p:spPr>
      </p:pic>
      <p:sp>
        <p:nvSpPr>
          <p:cNvPr id="4" name="Rectangle 3"/>
          <p:cNvSpPr/>
          <p:nvPr/>
        </p:nvSpPr>
        <p:spPr>
          <a:xfrm>
            <a:off x="4572000" y="957261"/>
            <a:ext cx="635861" cy="6358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5" name="Rectangle 4"/>
          <p:cNvSpPr/>
          <p:nvPr/>
        </p:nvSpPr>
        <p:spPr>
          <a:xfrm>
            <a:off x="4572000" y="2253820"/>
            <a:ext cx="635861" cy="6358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6" name="Rectangle 5"/>
          <p:cNvSpPr/>
          <p:nvPr/>
        </p:nvSpPr>
        <p:spPr>
          <a:xfrm>
            <a:off x="4572000" y="3550378"/>
            <a:ext cx="635861" cy="63586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7" name="Shape 2591"/>
          <p:cNvSpPr/>
          <p:nvPr/>
        </p:nvSpPr>
        <p:spPr>
          <a:xfrm>
            <a:off x="4712133" y="1097394"/>
            <a:ext cx="355595" cy="355595"/>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 name="Shape 2604"/>
          <p:cNvSpPr/>
          <p:nvPr/>
        </p:nvSpPr>
        <p:spPr>
          <a:xfrm>
            <a:off x="4712133" y="2426280"/>
            <a:ext cx="355595" cy="290941"/>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 name="Shape 2634"/>
          <p:cNvSpPr/>
          <p:nvPr/>
        </p:nvSpPr>
        <p:spPr>
          <a:xfrm>
            <a:off x="4712133" y="3690511"/>
            <a:ext cx="355595" cy="355595"/>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 name="TextBox 9"/>
          <p:cNvSpPr txBox="1"/>
          <p:nvPr/>
        </p:nvSpPr>
        <p:spPr>
          <a:xfrm>
            <a:off x="5554920" y="942974"/>
            <a:ext cx="1720424" cy="184666"/>
          </a:xfrm>
          <a:prstGeom prst="rect">
            <a:avLst/>
          </a:prstGeom>
          <a:noFill/>
        </p:spPr>
        <p:txBody>
          <a:bodyPr wrap="none" lIns="0" tIns="0" rIns="0" bIns="0" rtlCol="0">
            <a:spAutoFit/>
          </a:bodyPr>
          <a:lstStyle/>
          <a:p>
            <a:r>
              <a:rPr lang="en-US" sz="1200" b="1">
                <a:latin typeface="Century Gothic" panose="020B0502020202020204" pitchFamily="34" charset="0"/>
              </a:rPr>
              <a:t>It's a Beautiful Calypso.</a:t>
            </a:r>
          </a:p>
        </p:txBody>
      </p:sp>
      <p:sp>
        <p:nvSpPr>
          <p:cNvPr id="11" name="TextBox 10"/>
          <p:cNvSpPr txBox="1"/>
          <p:nvPr/>
        </p:nvSpPr>
        <p:spPr>
          <a:xfrm flipH="1">
            <a:off x="5554915" y="1210495"/>
            <a:ext cx="2260348" cy="423193"/>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Neque porro quisquam est qui dolorem ipsum quia dolor sit amet...</a:t>
            </a:r>
          </a:p>
        </p:txBody>
      </p:sp>
      <p:sp>
        <p:nvSpPr>
          <p:cNvPr id="12" name="TextBox 11"/>
          <p:cNvSpPr txBox="1"/>
          <p:nvPr/>
        </p:nvSpPr>
        <p:spPr>
          <a:xfrm>
            <a:off x="5554921" y="2238459"/>
            <a:ext cx="1125308" cy="184666"/>
          </a:xfrm>
          <a:prstGeom prst="rect">
            <a:avLst/>
          </a:prstGeom>
          <a:noFill/>
        </p:spPr>
        <p:txBody>
          <a:bodyPr wrap="none" lIns="0" tIns="0" rIns="0" bIns="0" rtlCol="0">
            <a:spAutoFit/>
          </a:bodyPr>
          <a:lstStyle/>
          <a:p>
            <a:r>
              <a:rPr lang="en-US" sz="1200" b="1">
                <a:latin typeface="Century Gothic" panose="020B0502020202020204" pitchFamily="34" charset="0"/>
              </a:rPr>
              <a:t>Calypso - now!</a:t>
            </a:r>
          </a:p>
        </p:txBody>
      </p:sp>
      <p:sp>
        <p:nvSpPr>
          <p:cNvPr id="13" name="TextBox 12"/>
          <p:cNvSpPr txBox="1"/>
          <p:nvPr/>
        </p:nvSpPr>
        <p:spPr>
          <a:xfrm flipH="1">
            <a:off x="5554915" y="2505980"/>
            <a:ext cx="2260348" cy="423193"/>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Neque porro quisquam est qui dolorem ipsum quia dolor sit amet...</a:t>
            </a:r>
          </a:p>
        </p:txBody>
      </p:sp>
      <p:sp>
        <p:nvSpPr>
          <p:cNvPr id="14" name="TextBox 13"/>
          <p:cNvSpPr txBox="1"/>
          <p:nvPr/>
        </p:nvSpPr>
        <p:spPr>
          <a:xfrm>
            <a:off x="5554915" y="3569604"/>
            <a:ext cx="1097657" cy="184666"/>
          </a:xfrm>
          <a:prstGeom prst="rect">
            <a:avLst/>
          </a:prstGeom>
          <a:noFill/>
        </p:spPr>
        <p:txBody>
          <a:bodyPr wrap="none" lIns="0" tIns="0" rIns="0" bIns="0" rtlCol="0">
            <a:spAutoFit/>
          </a:bodyPr>
          <a:lstStyle/>
          <a:p>
            <a:r>
              <a:rPr lang="en-US" sz="1200" b="1">
                <a:latin typeface="Century Gothic" panose="020B0502020202020204" pitchFamily="34" charset="0"/>
              </a:rPr>
              <a:t>I Love Calypso</a:t>
            </a:r>
          </a:p>
        </p:txBody>
      </p:sp>
      <p:sp>
        <p:nvSpPr>
          <p:cNvPr id="15" name="TextBox 14"/>
          <p:cNvSpPr txBox="1"/>
          <p:nvPr/>
        </p:nvSpPr>
        <p:spPr>
          <a:xfrm flipH="1">
            <a:off x="5554910" y="3837125"/>
            <a:ext cx="2260348" cy="423193"/>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Neque porro quisquam est qui dolorem ipsum quia dolor sit amet...</a:t>
            </a:r>
          </a:p>
        </p:txBody>
      </p:sp>
      <p:cxnSp>
        <p:nvCxnSpPr>
          <p:cNvPr id="16" name="Straight Connector 15"/>
          <p:cNvCxnSpPr>
            <a:stCxn id="4" idx="2"/>
            <a:endCxn id="5" idx="0"/>
          </p:cNvCxnSpPr>
          <p:nvPr/>
        </p:nvCxnSpPr>
        <p:spPr>
          <a:xfrm>
            <a:off x="4889930" y="1593122"/>
            <a:ext cx="0" cy="6606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889930" y="2889681"/>
            <a:ext cx="0" cy="6606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rot="5400000">
            <a:off x="1828799" y="2507456"/>
            <a:ext cx="3228978" cy="1285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Tree>
    <p:extLst>
      <p:ext uri="{BB962C8B-B14F-4D97-AF65-F5344CB8AC3E}">
        <p14:creationId xmlns:p14="http://schemas.microsoft.com/office/powerpoint/2010/main" val="9654859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92C1004-7715-4A6C-BA04-DC2885DC2644}"/>
              </a:ext>
            </a:extLst>
          </p:cNvPr>
          <p:cNvSpPr txBox="1"/>
          <p:nvPr/>
        </p:nvSpPr>
        <p:spPr>
          <a:xfrm>
            <a:off x="0" y="989122"/>
            <a:ext cx="1689099" cy="1015663"/>
          </a:xfrm>
          <a:prstGeom prst="rect">
            <a:avLst/>
          </a:prstGeom>
          <a:noFill/>
        </p:spPr>
        <p:txBody>
          <a:bodyPr wrap="square" rtlCol="0">
            <a:spAutoFit/>
          </a:bodyPr>
          <a:lstStyle/>
          <a:p>
            <a:r>
              <a:rPr lang="en-US" altLang="zh-CN" sz="6000" b="1" dirty="0">
                <a:solidFill>
                  <a:srgbClr val="415065"/>
                </a:solidFill>
                <a:latin typeface="Century Gothic" panose="020B0502020202020204" pitchFamily="34" charset="0"/>
              </a:rPr>
              <a:t>Git</a:t>
            </a:r>
            <a:endParaRPr lang="zh-CN" altLang="en-US" sz="6000" b="1" dirty="0">
              <a:solidFill>
                <a:srgbClr val="415065"/>
              </a:solidFill>
              <a:latin typeface="Century Gothic" panose="020B0502020202020204" pitchFamily="34" charset="0"/>
            </a:endParaRPr>
          </a:p>
        </p:txBody>
      </p:sp>
      <p:sp>
        <p:nvSpPr>
          <p:cNvPr id="6" name="TextBox 5"/>
          <p:cNvSpPr txBox="1"/>
          <p:nvPr/>
        </p:nvSpPr>
        <p:spPr>
          <a:xfrm>
            <a:off x="886141" y="1522746"/>
            <a:ext cx="1641475" cy="492443"/>
          </a:xfrm>
          <a:prstGeom prst="rect">
            <a:avLst/>
          </a:prstGeom>
          <a:noFill/>
        </p:spPr>
        <p:txBody>
          <a:bodyPr wrap="none" lIns="0" tIns="0" rIns="0" bIns="0" rtlCol="0">
            <a:spAutoFit/>
          </a:bodyPr>
          <a:lstStyle/>
          <a:p>
            <a:r>
              <a:rPr lang="zh-CN" altLang="en-US" sz="3200" b="1" dirty="0">
                <a:latin typeface="苹方-简 中黑体" panose="020B0604020202020204" pitchFamily="34" charset="-122"/>
                <a:ea typeface="苹方-简 中黑体" panose="020B0604020202020204" pitchFamily="34" charset="-122"/>
              </a:rPr>
              <a:t>代码托管</a:t>
            </a:r>
            <a:endParaRPr lang="en-US" sz="3200" b="1" dirty="0">
              <a:latin typeface="苹方-简 中黑体" panose="020B0604020202020204" pitchFamily="34" charset="-122"/>
              <a:ea typeface="苹方-简 中黑体" panose="020B0604020202020204" pitchFamily="34" charset="-122"/>
            </a:endParaRPr>
          </a:p>
        </p:txBody>
      </p:sp>
      <p:sp>
        <p:nvSpPr>
          <p:cNvPr id="8" name="TextBox 7"/>
          <p:cNvSpPr txBox="1"/>
          <p:nvPr/>
        </p:nvSpPr>
        <p:spPr>
          <a:xfrm flipH="1">
            <a:off x="844549" y="2177748"/>
            <a:ext cx="2374901" cy="566374"/>
          </a:xfrm>
          <a:prstGeom prst="rect">
            <a:avLst/>
          </a:prstGeom>
          <a:noFill/>
        </p:spPr>
        <p:txBody>
          <a:bodyPr wrap="square" lIns="0" tIns="0" rIns="0" bIns="0" rtlCol="0">
            <a:spAutoFit/>
          </a:bodyPr>
          <a:lstStyle/>
          <a:p>
            <a:pPr>
              <a:lnSpc>
                <a:spcPct val="125000"/>
              </a:lnSpc>
            </a:pPr>
            <a:r>
              <a:rPr lang="zh-CN" altLang="en-US" sz="1000" dirty="0">
                <a:latin typeface="苹方-简 中粗体" panose="020B0704020202020204" pitchFamily="34" charset="-122"/>
                <a:ea typeface="苹方-简 中粗体" panose="020B0704020202020204" pitchFamily="34" charset="-122"/>
              </a:rPr>
              <a:t>在学校</a:t>
            </a:r>
            <a:r>
              <a:rPr lang="en-US" altLang="zh-CN" sz="1000" dirty="0">
                <a:latin typeface="苹方-简 中粗体" panose="020B0704020202020204" pitchFamily="34" charset="-122"/>
                <a:ea typeface="苹方-简 中粗体" panose="020B0704020202020204" pitchFamily="34" charset="-122"/>
              </a:rPr>
              <a:t>LUG</a:t>
            </a:r>
            <a:r>
              <a:rPr lang="zh-CN" altLang="en-US" sz="1000" dirty="0">
                <a:latin typeface="苹方-简 中粗体" panose="020B0704020202020204" pitchFamily="34" charset="-122"/>
                <a:ea typeface="苹方-简 中粗体" panose="020B0704020202020204" pitchFamily="34" charset="-122"/>
              </a:rPr>
              <a:t>支持的</a:t>
            </a:r>
            <a:r>
              <a:rPr lang="en-US" altLang="zh-CN" sz="1000" dirty="0">
                <a:latin typeface="苹方-简 中粗体" panose="020B0704020202020204" pitchFamily="34" charset="-122"/>
                <a:ea typeface="苹方-简 中粗体" panose="020B0704020202020204" pitchFamily="34" charset="-122"/>
              </a:rPr>
              <a:t>GitLab</a:t>
            </a:r>
            <a:r>
              <a:rPr lang="zh-CN" altLang="en-US" sz="1000" dirty="0">
                <a:latin typeface="苹方-简 中粗体" panose="020B0704020202020204" pitchFamily="34" charset="-122"/>
                <a:ea typeface="苹方-简 中粗体" panose="020B0704020202020204" pitchFamily="34" charset="-122"/>
              </a:rPr>
              <a:t>上维护项目</a:t>
            </a:r>
            <a:r>
              <a:rPr lang="en-US" altLang="zh-CN" sz="1000" dirty="0" err="1">
                <a:latin typeface="苹方-简 中粗体" panose="020B0704020202020204" pitchFamily="34" charset="-122"/>
                <a:ea typeface="苹方-简 中粗体" panose="020B0704020202020204" pitchFamily="34" charset="-122"/>
              </a:rPr>
              <a:t>MiniPython</a:t>
            </a:r>
            <a:r>
              <a:rPr lang="en-US" altLang="zh-CN" sz="1000" dirty="0">
                <a:latin typeface="苹方-简 中粗体" panose="020B0704020202020204" pitchFamily="34" charset="-122"/>
                <a:ea typeface="苹方-简 中粗体" panose="020B0704020202020204" pitchFamily="34" charset="-122"/>
              </a:rPr>
              <a:t>-Interpreter </a:t>
            </a:r>
          </a:p>
          <a:p>
            <a:pPr>
              <a:lnSpc>
                <a:spcPct val="125000"/>
              </a:lnSpc>
            </a:pPr>
            <a:r>
              <a:rPr lang="zh-CN" altLang="en-US" sz="1000" dirty="0">
                <a:latin typeface="苹方-简 中粗体" panose="020B0704020202020204" pitchFamily="34" charset="-122"/>
                <a:ea typeface="苹方-简 中粗体" panose="020B0704020202020204" pitchFamily="34" charset="-122"/>
              </a:rPr>
              <a:t>项目</a:t>
            </a:r>
            <a:r>
              <a:rPr lang="en-US" sz="1000" dirty="0">
                <a:latin typeface="苹方-简 中粗体" panose="020B0704020202020204" pitchFamily="34" charset="-122"/>
                <a:ea typeface="苹方-简 中粗体" panose="020B0704020202020204" pitchFamily="34" charset="-122"/>
              </a:rPr>
              <a:t>ID：20114</a:t>
            </a:r>
          </a:p>
        </p:txBody>
      </p:sp>
      <p:pic>
        <p:nvPicPr>
          <p:cNvPr id="4" name="图片 3">
            <a:extLst>
              <a:ext uri="{FF2B5EF4-FFF2-40B4-BE49-F238E27FC236}">
                <a16:creationId xmlns:a16="http://schemas.microsoft.com/office/drawing/2014/main" id="{F25E8F17-15F9-4B4F-936E-DDA21BE8887D}"/>
              </a:ext>
            </a:extLst>
          </p:cNvPr>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78682" y="2015189"/>
            <a:ext cx="639432" cy="732748"/>
          </a:xfrm>
          <a:prstGeom prst="rect">
            <a:avLst/>
          </a:prstGeom>
        </p:spPr>
      </p:pic>
      <p:pic>
        <p:nvPicPr>
          <p:cNvPr id="10" name="图片 9">
            <a:extLst>
              <a:ext uri="{FF2B5EF4-FFF2-40B4-BE49-F238E27FC236}">
                <a16:creationId xmlns:a16="http://schemas.microsoft.com/office/drawing/2014/main" id="{5D1BBC42-81A2-489D-95FA-A1E32120E04C}"/>
              </a:ext>
            </a:extLst>
          </p:cNvPr>
          <p:cNvPicPr>
            <a:picLocks noChangeAspect="1"/>
          </p:cNvPicPr>
          <p:nvPr/>
        </p:nvPicPr>
        <p:blipFill>
          <a:blip r:embed="rId3" cstate="print">
            <a:duotone>
              <a:schemeClr val="bg2">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a:off x="6798923" y="2015189"/>
            <a:ext cx="732750" cy="732750"/>
          </a:xfrm>
          <a:prstGeom prst="rect">
            <a:avLst/>
          </a:prstGeom>
        </p:spPr>
      </p:pic>
    </p:spTree>
    <p:extLst>
      <p:ext uri="{BB962C8B-B14F-4D97-AF65-F5344CB8AC3E}">
        <p14:creationId xmlns:p14="http://schemas.microsoft.com/office/powerpoint/2010/main" val="2254163816"/>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085716"/>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a:off x="796629" y="1236514"/>
            <a:ext cx="2147222" cy="923330"/>
          </a:xfrm>
          <a:prstGeom prst="rect">
            <a:avLst/>
          </a:prstGeom>
          <a:noFill/>
        </p:spPr>
        <p:txBody>
          <a:bodyPr wrap="none" lIns="0" tIns="0" rIns="0" bIns="0" rtlCol="0">
            <a:spAutoFit/>
          </a:bodyPr>
          <a:lstStyle/>
          <a:p>
            <a:r>
              <a:rPr lang="en-US" sz="3000" b="1">
                <a:latin typeface="Century Gothic" panose="020B0502020202020204" pitchFamily="34" charset="0"/>
              </a:rPr>
              <a:t>Infographic</a:t>
            </a:r>
          </a:p>
          <a:p>
            <a:r>
              <a:rPr lang="en-US" sz="3000" b="1">
                <a:latin typeface="Century Gothic" panose="020B0502020202020204" pitchFamily="34" charset="0"/>
              </a:rPr>
              <a:t>Slide</a:t>
            </a:r>
          </a:p>
        </p:txBody>
      </p:sp>
      <p:sp>
        <p:nvSpPr>
          <p:cNvPr id="4" name="TextBox 3"/>
          <p:cNvSpPr txBox="1"/>
          <p:nvPr/>
        </p:nvSpPr>
        <p:spPr>
          <a:xfrm flipH="1">
            <a:off x="796628" y="2643937"/>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sp>
        <p:nvSpPr>
          <p:cNvPr id="5" name="Shape 2528"/>
          <p:cNvSpPr/>
          <p:nvPr/>
        </p:nvSpPr>
        <p:spPr>
          <a:xfrm>
            <a:off x="4045506" y="2925916"/>
            <a:ext cx="215276" cy="296003"/>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 name="Shape 2538"/>
          <p:cNvSpPr/>
          <p:nvPr/>
        </p:nvSpPr>
        <p:spPr>
          <a:xfrm>
            <a:off x="6745918" y="2925915"/>
            <a:ext cx="242185" cy="296004"/>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 name="Shape 2587"/>
          <p:cNvSpPr/>
          <p:nvPr/>
        </p:nvSpPr>
        <p:spPr>
          <a:xfrm>
            <a:off x="4045506" y="857121"/>
            <a:ext cx="305038" cy="30503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2"/>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 name="Shape 2604"/>
          <p:cNvSpPr/>
          <p:nvPr/>
        </p:nvSpPr>
        <p:spPr>
          <a:xfrm>
            <a:off x="6758829" y="857121"/>
            <a:ext cx="372824" cy="305038"/>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grpSp>
        <p:nvGrpSpPr>
          <p:cNvPr id="9" name="Group 8"/>
          <p:cNvGrpSpPr/>
          <p:nvPr/>
        </p:nvGrpSpPr>
        <p:grpSpPr>
          <a:xfrm>
            <a:off x="4045507" y="1394309"/>
            <a:ext cx="1791598" cy="902310"/>
            <a:chOff x="7223585" y="759447"/>
            <a:chExt cx="2388797" cy="1203080"/>
          </a:xfrm>
        </p:grpSpPr>
        <p:sp>
          <p:nvSpPr>
            <p:cNvPr id="10" name="TextBox 9"/>
            <p:cNvSpPr txBox="1"/>
            <p:nvPr/>
          </p:nvSpPr>
          <p:spPr>
            <a:xfrm>
              <a:off x="7223589" y="759447"/>
              <a:ext cx="2293898" cy="246221"/>
            </a:xfrm>
            <a:prstGeom prst="rect">
              <a:avLst/>
            </a:prstGeom>
            <a:noFill/>
          </p:spPr>
          <p:txBody>
            <a:bodyPr wrap="none" lIns="0" tIns="0" rIns="0" bIns="0" rtlCol="0">
              <a:spAutoFit/>
            </a:bodyPr>
            <a:lstStyle/>
            <a:p>
              <a:r>
                <a:rPr lang="en-US" sz="1200" b="1">
                  <a:solidFill>
                    <a:schemeClr val="tx2"/>
                  </a:solidFill>
                  <a:latin typeface="Century Gothic" panose="020B0502020202020204" pitchFamily="34" charset="0"/>
                </a:rPr>
                <a:t>It's a Beautiful Calypso.</a:t>
              </a:r>
            </a:p>
          </p:txBody>
        </p:sp>
        <p:sp>
          <p:nvSpPr>
            <p:cNvPr id="11" name="TextBox 10"/>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grpSp>
        <p:nvGrpSpPr>
          <p:cNvPr id="15" name="Group 14"/>
          <p:cNvGrpSpPr/>
          <p:nvPr/>
        </p:nvGrpSpPr>
        <p:grpSpPr>
          <a:xfrm>
            <a:off x="6758829" y="1401310"/>
            <a:ext cx="1791598" cy="902310"/>
            <a:chOff x="7223585" y="759447"/>
            <a:chExt cx="2388797" cy="1203080"/>
          </a:xfrm>
        </p:grpSpPr>
        <p:sp>
          <p:nvSpPr>
            <p:cNvPr id="16" name="TextBox 15"/>
            <p:cNvSpPr txBox="1"/>
            <p:nvPr/>
          </p:nvSpPr>
          <p:spPr>
            <a:xfrm>
              <a:off x="7223589" y="759447"/>
              <a:ext cx="1926810" cy="246221"/>
            </a:xfrm>
            <a:prstGeom prst="rect">
              <a:avLst/>
            </a:prstGeom>
            <a:noFill/>
          </p:spPr>
          <p:txBody>
            <a:bodyPr wrap="none" lIns="0" tIns="0" rIns="0" bIns="0" rtlCol="0">
              <a:spAutoFit/>
            </a:bodyPr>
            <a:lstStyle/>
            <a:p>
              <a:r>
                <a:rPr lang="en-US" sz="1200" b="1">
                  <a:latin typeface="Century Gothic" panose="020B0502020202020204" pitchFamily="34" charset="0"/>
                </a:rPr>
                <a:t>Calypso is the best!</a:t>
              </a:r>
            </a:p>
          </p:txBody>
        </p:sp>
        <p:sp>
          <p:nvSpPr>
            <p:cNvPr id="17" name="TextBox 16"/>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grpSp>
        <p:nvGrpSpPr>
          <p:cNvPr id="18" name="Group 17"/>
          <p:cNvGrpSpPr/>
          <p:nvPr/>
        </p:nvGrpSpPr>
        <p:grpSpPr>
          <a:xfrm>
            <a:off x="4046348" y="3412925"/>
            <a:ext cx="1791598" cy="902310"/>
            <a:chOff x="7223585" y="759447"/>
            <a:chExt cx="2388797" cy="1203080"/>
          </a:xfrm>
        </p:grpSpPr>
        <p:sp>
          <p:nvSpPr>
            <p:cNvPr id="19" name="TextBox 18"/>
            <p:cNvSpPr txBox="1"/>
            <p:nvPr/>
          </p:nvSpPr>
          <p:spPr>
            <a:xfrm>
              <a:off x="7223589" y="759447"/>
              <a:ext cx="2035814" cy="246221"/>
            </a:xfrm>
            <a:prstGeom prst="rect">
              <a:avLst/>
            </a:prstGeom>
            <a:noFill/>
          </p:spPr>
          <p:txBody>
            <a:bodyPr wrap="none" lIns="0" tIns="0" rIns="0" bIns="0" rtlCol="0">
              <a:spAutoFit/>
            </a:bodyPr>
            <a:lstStyle/>
            <a:p>
              <a:r>
                <a:rPr lang="en-US" sz="1200" b="1">
                  <a:latin typeface="Century Gothic" panose="020B0502020202020204" pitchFamily="34" charset="0"/>
                </a:rPr>
                <a:t>Calypso for your life.</a:t>
              </a:r>
            </a:p>
          </p:txBody>
        </p:sp>
        <p:sp>
          <p:nvSpPr>
            <p:cNvPr id="20" name="TextBox 19"/>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grpSp>
        <p:nvGrpSpPr>
          <p:cNvPr id="21" name="Group 20"/>
          <p:cNvGrpSpPr/>
          <p:nvPr/>
        </p:nvGrpSpPr>
        <p:grpSpPr>
          <a:xfrm>
            <a:off x="6745918" y="3412925"/>
            <a:ext cx="1791598" cy="902310"/>
            <a:chOff x="7223585" y="759447"/>
            <a:chExt cx="2388797" cy="1203080"/>
          </a:xfrm>
        </p:grpSpPr>
        <p:sp>
          <p:nvSpPr>
            <p:cNvPr id="22" name="TextBox 21"/>
            <p:cNvSpPr txBox="1"/>
            <p:nvPr/>
          </p:nvSpPr>
          <p:spPr>
            <a:xfrm>
              <a:off x="7223589" y="759447"/>
              <a:ext cx="1654299" cy="246221"/>
            </a:xfrm>
            <a:prstGeom prst="rect">
              <a:avLst/>
            </a:prstGeom>
            <a:noFill/>
          </p:spPr>
          <p:txBody>
            <a:bodyPr wrap="none" lIns="0" tIns="0" rIns="0" bIns="0" rtlCol="0">
              <a:spAutoFit/>
            </a:bodyPr>
            <a:lstStyle/>
            <a:p>
              <a:r>
                <a:rPr lang="en-US" sz="1200" b="1">
                  <a:latin typeface="Century Gothic" panose="020B0502020202020204" pitchFamily="34" charset="0"/>
                </a:rPr>
                <a:t>Calypso can do.</a:t>
              </a:r>
            </a:p>
          </p:txBody>
        </p:sp>
        <p:sp>
          <p:nvSpPr>
            <p:cNvPr id="23" name="TextBox 22"/>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spTree>
    <p:extLst>
      <p:ext uri="{BB962C8B-B14F-4D97-AF65-F5344CB8AC3E}">
        <p14:creationId xmlns:p14="http://schemas.microsoft.com/office/powerpoint/2010/main" val="126809568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528"/>
          <p:cNvSpPr/>
          <p:nvPr/>
        </p:nvSpPr>
        <p:spPr>
          <a:xfrm>
            <a:off x="817171" y="2925916"/>
            <a:ext cx="215276" cy="296003"/>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 name="Shape 2587"/>
          <p:cNvSpPr/>
          <p:nvPr/>
        </p:nvSpPr>
        <p:spPr>
          <a:xfrm>
            <a:off x="817172" y="857121"/>
            <a:ext cx="305038" cy="30503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2"/>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grpSp>
        <p:nvGrpSpPr>
          <p:cNvPr id="9" name="Group 8"/>
          <p:cNvGrpSpPr/>
          <p:nvPr/>
        </p:nvGrpSpPr>
        <p:grpSpPr>
          <a:xfrm>
            <a:off x="817173" y="1394309"/>
            <a:ext cx="1791598" cy="902310"/>
            <a:chOff x="7223585" y="759447"/>
            <a:chExt cx="2388797" cy="1203080"/>
          </a:xfrm>
        </p:grpSpPr>
        <p:sp>
          <p:nvSpPr>
            <p:cNvPr id="10" name="TextBox 9"/>
            <p:cNvSpPr txBox="1"/>
            <p:nvPr/>
          </p:nvSpPr>
          <p:spPr>
            <a:xfrm>
              <a:off x="7223589" y="759447"/>
              <a:ext cx="2293898" cy="246221"/>
            </a:xfrm>
            <a:prstGeom prst="rect">
              <a:avLst/>
            </a:prstGeom>
            <a:noFill/>
          </p:spPr>
          <p:txBody>
            <a:bodyPr wrap="none" lIns="0" tIns="0" rIns="0" bIns="0" rtlCol="0">
              <a:spAutoFit/>
            </a:bodyPr>
            <a:lstStyle/>
            <a:p>
              <a:r>
                <a:rPr lang="en-US" sz="1200" b="1">
                  <a:solidFill>
                    <a:schemeClr val="tx2"/>
                  </a:solidFill>
                  <a:latin typeface="Century Gothic" panose="020B0502020202020204" pitchFamily="34" charset="0"/>
                </a:rPr>
                <a:t>It's a Beautiful Calypso.</a:t>
              </a:r>
            </a:p>
          </p:txBody>
        </p:sp>
        <p:sp>
          <p:nvSpPr>
            <p:cNvPr id="11" name="TextBox 10"/>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grpSp>
        <p:nvGrpSpPr>
          <p:cNvPr id="18" name="Group 17"/>
          <p:cNvGrpSpPr/>
          <p:nvPr/>
        </p:nvGrpSpPr>
        <p:grpSpPr>
          <a:xfrm>
            <a:off x="818013" y="3412925"/>
            <a:ext cx="1791598" cy="902310"/>
            <a:chOff x="7223585" y="759447"/>
            <a:chExt cx="2388797" cy="1203080"/>
          </a:xfrm>
        </p:grpSpPr>
        <p:sp>
          <p:nvSpPr>
            <p:cNvPr id="19" name="TextBox 18"/>
            <p:cNvSpPr txBox="1"/>
            <p:nvPr/>
          </p:nvSpPr>
          <p:spPr>
            <a:xfrm>
              <a:off x="7223589" y="759447"/>
              <a:ext cx="2035814" cy="246221"/>
            </a:xfrm>
            <a:prstGeom prst="rect">
              <a:avLst/>
            </a:prstGeom>
            <a:noFill/>
          </p:spPr>
          <p:txBody>
            <a:bodyPr wrap="none" lIns="0" tIns="0" rIns="0" bIns="0" rtlCol="0">
              <a:spAutoFit/>
            </a:bodyPr>
            <a:lstStyle/>
            <a:p>
              <a:r>
                <a:rPr lang="en-US" sz="1200" b="1">
                  <a:latin typeface="Century Gothic" panose="020B0502020202020204" pitchFamily="34" charset="0"/>
                </a:rPr>
                <a:t>Calypso for your life.</a:t>
              </a:r>
            </a:p>
          </p:txBody>
        </p:sp>
        <p:sp>
          <p:nvSpPr>
            <p:cNvPr id="20" name="TextBox 19"/>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sp>
        <p:nvSpPr>
          <p:cNvPr id="6" name="Shape 2538"/>
          <p:cNvSpPr/>
          <p:nvPr/>
        </p:nvSpPr>
        <p:spPr>
          <a:xfrm>
            <a:off x="3669747" y="2925915"/>
            <a:ext cx="242185" cy="296004"/>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 name="Shape 2604"/>
          <p:cNvSpPr/>
          <p:nvPr/>
        </p:nvSpPr>
        <p:spPr>
          <a:xfrm>
            <a:off x="3682657" y="857121"/>
            <a:ext cx="372824" cy="305038"/>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grpSp>
        <p:nvGrpSpPr>
          <p:cNvPr id="15" name="Group 14"/>
          <p:cNvGrpSpPr/>
          <p:nvPr/>
        </p:nvGrpSpPr>
        <p:grpSpPr>
          <a:xfrm>
            <a:off x="3682657" y="1401310"/>
            <a:ext cx="1791598" cy="902310"/>
            <a:chOff x="7223585" y="759447"/>
            <a:chExt cx="2388797" cy="1203080"/>
          </a:xfrm>
        </p:grpSpPr>
        <p:sp>
          <p:nvSpPr>
            <p:cNvPr id="16" name="TextBox 15"/>
            <p:cNvSpPr txBox="1"/>
            <p:nvPr/>
          </p:nvSpPr>
          <p:spPr>
            <a:xfrm>
              <a:off x="7223589" y="759447"/>
              <a:ext cx="1926810" cy="246221"/>
            </a:xfrm>
            <a:prstGeom prst="rect">
              <a:avLst/>
            </a:prstGeom>
            <a:noFill/>
          </p:spPr>
          <p:txBody>
            <a:bodyPr wrap="none" lIns="0" tIns="0" rIns="0" bIns="0" rtlCol="0">
              <a:spAutoFit/>
            </a:bodyPr>
            <a:lstStyle/>
            <a:p>
              <a:r>
                <a:rPr lang="en-US" sz="1200" b="1">
                  <a:latin typeface="Century Gothic" panose="020B0502020202020204" pitchFamily="34" charset="0"/>
                </a:rPr>
                <a:t>Calypso is the best!</a:t>
              </a:r>
            </a:p>
          </p:txBody>
        </p:sp>
        <p:sp>
          <p:nvSpPr>
            <p:cNvPr id="17" name="TextBox 16"/>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grpSp>
        <p:nvGrpSpPr>
          <p:cNvPr id="21" name="Group 20"/>
          <p:cNvGrpSpPr/>
          <p:nvPr/>
        </p:nvGrpSpPr>
        <p:grpSpPr>
          <a:xfrm>
            <a:off x="3669747" y="3412925"/>
            <a:ext cx="1791598" cy="902310"/>
            <a:chOff x="7223585" y="759447"/>
            <a:chExt cx="2388797" cy="1203080"/>
          </a:xfrm>
        </p:grpSpPr>
        <p:sp>
          <p:nvSpPr>
            <p:cNvPr id="22" name="TextBox 21"/>
            <p:cNvSpPr txBox="1"/>
            <p:nvPr/>
          </p:nvSpPr>
          <p:spPr>
            <a:xfrm>
              <a:off x="7223589" y="759447"/>
              <a:ext cx="1654299" cy="246221"/>
            </a:xfrm>
            <a:prstGeom prst="rect">
              <a:avLst/>
            </a:prstGeom>
            <a:noFill/>
          </p:spPr>
          <p:txBody>
            <a:bodyPr wrap="none" lIns="0" tIns="0" rIns="0" bIns="0" rtlCol="0">
              <a:spAutoFit/>
            </a:bodyPr>
            <a:lstStyle/>
            <a:p>
              <a:r>
                <a:rPr lang="en-US" sz="1200" b="1">
                  <a:latin typeface="Century Gothic" panose="020B0502020202020204" pitchFamily="34" charset="0"/>
                </a:rPr>
                <a:t>Calypso can do.</a:t>
              </a:r>
            </a:p>
          </p:txBody>
        </p:sp>
        <p:sp>
          <p:nvSpPr>
            <p:cNvPr id="23" name="TextBox 22"/>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grpSp>
        <p:nvGrpSpPr>
          <p:cNvPr id="36" name="Group 35"/>
          <p:cNvGrpSpPr/>
          <p:nvPr/>
        </p:nvGrpSpPr>
        <p:grpSpPr>
          <a:xfrm>
            <a:off x="6547301" y="1401310"/>
            <a:ext cx="1791598" cy="902310"/>
            <a:chOff x="7223585" y="759447"/>
            <a:chExt cx="2388797" cy="1203080"/>
          </a:xfrm>
        </p:grpSpPr>
        <p:sp>
          <p:nvSpPr>
            <p:cNvPr id="40" name="TextBox 39"/>
            <p:cNvSpPr txBox="1"/>
            <p:nvPr/>
          </p:nvSpPr>
          <p:spPr>
            <a:xfrm>
              <a:off x="7223589" y="759447"/>
              <a:ext cx="1521250" cy="246221"/>
            </a:xfrm>
            <a:prstGeom prst="rect">
              <a:avLst/>
            </a:prstGeom>
            <a:noFill/>
          </p:spPr>
          <p:txBody>
            <a:bodyPr wrap="none" lIns="0" tIns="0" rIns="0" bIns="0" rtlCol="0">
              <a:spAutoFit/>
            </a:bodyPr>
            <a:lstStyle/>
            <a:p>
              <a:r>
                <a:rPr lang="en-US" sz="1200" b="1">
                  <a:latin typeface="Century Gothic" panose="020B0502020202020204" pitchFamily="34" charset="0"/>
                </a:rPr>
                <a:t>I Love Calypso.</a:t>
              </a:r>
            </a:p>
          </p:txBody>
        </p:sp>
        <p:sp>
          <p:nvSpPr>
            <p:cNvPr id="41" name="TextBox 40"/>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grpSp>
        <p:nvGrpSpPr>
          <p:cNvPr id="37" name="Group 36"/>
          <p:cNvGrpSpPr/>
          <p:nvPr/>
        </p:nvGrpSpPr>
        <p:grpSpPr>
          <a:xfrm>
            <a:off x="6534390" y="3412925"/>
            <a:ext cx="1791598" cy="902310"/>
            <a:chOff x="7223585" y="759447"/>
            <a:chExt cx="2388797" cy="1203080"/>
          </a:xfrm>
        </p:grpSpPr>
        <p:sp>
          <p:nvSpPr>
            <p:cNvPr id="38" name="TextBox 37"/>
            <p:cNvSpPr txBox="1"/>
            <p:nvPr/>
          </p:nvSpPr>
          <p:spPr>
            <a:xfrm>
              <a:off x="7223589" y="759447"/>
              <a:ext cx="1883529" cy="246221"/>
            </a:xfrm>
            <a:prstGeom prst="rect">
              <a:avLst/>
            </a:prstGeom>
            <a:noFill/>
          </p:spPr>
          <p:txBody>
            <a:bodyPr wrap="none" lIns="0" tIns="0" rIns="0" bIns="0" rtlCol="0">
              <a:spAutoFit/>
            </a:bodyPr>
            <a:lstStyle/>
            <a:p>
              <a:r>
                <a:rPr lang="en-US" sz="1200" b="1">
                  <a:latin typeface="Century Gothic" panose="020B0502020202020204" pitchFamily="34" charset="0"/>
                </a:rPr>
                <a:t>The Calypso Effect.</a:t>
              </a:r>
            </a:p>
          </p:txBody>
        </p:sp>
        <p:sp>
          <p:nvSpPr>
            <p:cNvPr id="39" name="TextBox 38"/>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a:t>
              </a:r>
            </a:p>
          </p:txBody>
        </p:sp>
      </p:grpSp>
      <p:sp>
        <p:nvSpPr>
          <p:cNvPr id="42" name="Shape 2633"/>
          <p:cNvSpPr/>
          <p:nvPr/>
        </p:nvSpPr>
        <p:spPr>
          <a:xfrm>
            <a:off x="6534390" y="2925915"/>
            <a:ext cx="298623" cy="298623"/>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3" name="Shape 2634"/>
          <p:cNvSpPr/>
          <p:nvPr/>
        </p:nvSpPr>
        <p:spPr>
          <a:xfrm>
            <a:off x="6547301" y="860327"/>
            <a:ext cx="298623" cy="298623"/>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Tree>
    <p:extLst>
      <p:ext uri="{BB962C8B-B14F-4D97-AF65-F5344CB8AC3E}">
        <p14:creationId xmlns:p14="http://schemas.microsoft.com/office/powerpoint/2010/main" val="343891299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t="36" b="36"/>
          <a:stretch>
            <a:fillRect/>
          </a:stretch>
        </p:blipFill>
        <p:spPr>
          <a:solidFill>
            <a:schemeClr val="tx1"/>
          </a:solidFill>
        </p:spPr>
      </p:pic>
      <p:sp>
        <p:nvSpPr>
          <p:cNvPr id="4" name="Shape 2528"/>
          <p:cNvSpPr/>
          <p:nvPr/>
        </p:nvSpPr>
        <p:spPr>
          <a:xfrm>
            <a:off x="817171" y="2925916"/>
            <a:ext cx="215276" cy="296003"/>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solidFill>
                <a:schemeClr val="bg1"/>
              </a:solidFill>
            </a:endParaRPr>
          </a:p>
        </p:txBody>
      </p:sp>
      <p:sp>
        <p:nvSpPr>
          <p:cNvPr id="5" name="Shape 2587"/>
          <p:cNvSpPr/>
          <p:nvPr/>
        </p:nvSpPr>
        <p:spPr>
          <a:xfrm>
            <a:off x="817172" y="857121"/>
            <a:ext cx="305038" cy="305038"/>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solidFill>
                <a:schemeClr val="bg1"/>
              </a:solidFill>
            </a:endParaRPr>
          </a:p>
        </p:txBody>
      </p:sp>
      <p:grpSp>
        <p:nvGrpSpPr>
          <p:cNvPr id="6" name="Group 5"/>
          <p:cNvGrpSpPr/>
          <p:nvPr/>
        </p:nvGrpSpPr>
        <p:grpSpPr>
          <a:xfrm>
            <a:off x="817173" y="1394309"/>
            <a:ext cx="1791598" cy="902310"/>
            <a:chOff x="7223585" y="759447"/>
            <a:chExt cx="2388797" cy="1203080"/>
          </a:xfrm>
        </p:grpSpPr>
        <p:sp>
          <p:nvSpPr>
            <p:cNvPr id="7" name="TextBox 6"/>
            <p:cNvSpPr txBox="1"/>
            <p:nvPr/>
          </p:nvSpPr>
          <p:spPr>
            <a:xfrm>
              <a:off x="7223589" y="759447"/>
              <a:ext cx="2293898" cy="246221"/>
            </a:xfrm>
            <a:prstGeom prst="rect">
              <a:avLst/>
            </a:prstGeom>
            <a:noFill/>
          </p:spPr>
          <p:txBody>
            <a:bodyPr wrap="none" lIns="0" tIns="0" rIns="0" bIns="0" rtlCol="0">
              <a:spAutoFit/>
            </a:bodyPr>
            <a:lstStyle/>
            <a:p>
              <a:r>
                <a:rPr lang="en-US" sz="1200" b="1">
                  <a:solidFill>
                    <a:schemeClr val="bg1"/>
                  </a:solidFill>
                  <a:latin typeface="Century Gothic" panose="020B0502020202020204" pitchFamily="34" charset="0"/>
                </a:rPr>
                <a:t>It's a Beautiful Calypso.</a:t>
              </a:r>
            </a:p>
          </p:txBody>
        </p:sp>
        <p:sp>
          <p:nvSpPr>
            <p:cNvPr id="8" name="TextBox 7"/>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solidFill>
                    <a:schemeClr val="bg1"/>
                  </a:solidFill>
                  <a:latin typeface="Calibri" panose="020F0502020204030204" pitchFamily="34" charset="0"/>
                </a:rPr>
                <a:t>Lorem ipsum dolor sit amet, consectetur adipiscing elit, sed do eiusmod tempor</a:t>
              </a:r>
            </a:p>
          </p:txBody>
        </p:sp>
      </p:grpSp>
      <p:grpSp>
        <p:nvGrpSpPr>
          <p:cNvPr id="9" name="Group 8"/>
          <p:cNvGrpSpPr/>
          <p:nvPr/>
        </p:nvGrpSpPr>
        <p:grpSpPr>
          <a:xfrm>
            <a:off x="818013" y="3412925"/>
            <a:ext cx="1791598" cy="902310"/>
            <a:chOff x="7223585" y="759447"/>
            <a:chExt cx="2388797" cy="1203080"/>
          </a:xfrm>
        </p:grpSpPr>
        <p:sp>
          <p:nvSpPr>
            <p:cNvPr id="10" name="TextBox 9"/>
            <p:cNvSpPr txBox="1"/>
            <p:nvPr/>
          </p:nvSpPr>
          <p:spPr>
            <a:xfrm>
              <a:off x="7223589" y="759447"/>
              <a:ext cx="2035814" cy="246221"/>
            </a:xfrm>
            <a:prstGeom prst="rect">
              <a:avLst/>
            </a:prstGeom>
            <a:noFill/>
          </p:spPr>
          <p:txBody>
            <a:bodyPr wrap="none" lIns="0" tIns="0" rIns="0" bIns="0" rtlCol="0">
              <a:spAutoFit/>
            </a:bodyPr>
            <a:lstStyle/>
            <a:p>
              <a:r>
                <a:rPr lang="en-US" sz="1200" b="1">
                  <a:solidFill>
                    <a:schemeClr val="bg1"/>
                  </a:solidFill>
                  <a:latin typeface="Century Gothic" panose="020B0502020202020204" pitchFamily="34" charset="0"/>
                </a:rPr>
                <a:t>Calypso for your life.</a:t>
              </a:r>
            </a:p>
          </p:txBody>
        </p:sp>
        <p:sp>
          <p:nvSpPr>
            <p:cNvPr id="11" name="TextBox 10"/>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solidFill>
                    <a:schemeClr val="bg1"/>
                  </a:solidFill>
                  <a:latin typeface="Calibri" panose="020F0502020204030204" pitchFamily="34" charset="0"/>
                </a:rPr>
                <a:t>Lorem ipsum dolor sit amet, consectetur adipiscing elit, sed do eiusmod tempor</a:t>
              </a:r>
            </a:p>
          </p:txBody>
        </p:sp>
      </p:grpSp>
      <p:sp>
        <p:nvSpPr>
          <p:cNvPr id="12" name="Shape 2538"/>
          <p:cNvSpPr/>
          <p:nvPr/>
        </p:nvSpPr>
        <p:spPr>
          <a:xfrm>
            <a:off x="3669747" y="2925915"/>
            <a:ext cx="242185" cy="296004"/>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solidFill>
                <a:schemeClr val="bg1"/>
              </a:solidFill>
            </a:endParaRPr>
          </a:p>
        </p:txBody>
      </p:sp>
      <p:sp>
        <p:nvSpPr>
          <p:cNvPr id="13" name="Shape 2604"/>
          <p:cNvSpPr/>
          <p:nvPr/>
        </p:nvSpPr>
        <p:spPr>
          <a:xfrm>
            <a:off x="3682657" y="857121"/>
            <a:ext cx="372824" cy="305038"/>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solidFill>
                <a:schemeClr val="bg1"/>
              </a:solidFill>
            </a:endParaRPr>
          </a:p>
        </p:txBody>
      </p:sp>
      <p:grpSp>
        <p:nvGrpSpPr>
          <p:cNvPr id="14" name="Group 13"/>
          <p:cNvGrpSpPr/>
          <p:nvPr/>
        </p:nvGrpSpPr>
        <p:grpSpPr>
          <a:xfrm>
            <a:off x="3682657" y="1401310"/>
            <a:ext cx="1791598" cy="902310"/>
            <a:chOff x="7223585" y="759447"/>
            <a:chExt cx="2388797" cy="1203080"/>
          </a:xfrm>
        </p:grpSpPr>
        <p:sp>
          <p:nvSpPr>
            <p:cNvPr id="15" name="TextBox 14"/>
            <p:cNvSpPr txBox="1"/>
            <p:nvPr/>
          </p:nvSpPr>
          <p:spPr>
            <a:xfrm>
              <a:off x="7223589" y="759447"/>
              <a:ext cx="1926810" cy="246221"/>
            </a:xfrm>
            <a:prstGeom prst="rect">
              <a:avLst/>
            </a:prstGeom>
            <a:noFill/>
          </p:spPr>
          <p:txBody>
            <a:bodyPr wrap="none" lIns="0" tIns="0" rIns="0" bIns="0" rtlCol="0">
              <a:spAutoFit/>
            </a:bodyPr>
            <a:lstStyle/>
            <a:p>
              <a:r>
                <a:rPr lang="en-US" sz="1200" b="1">
                  <a:solidFill>
                    <a:schemeClr val="bg1"/>
                  </a:solidFill>
                  <a:latin typeface="Century Gothic" panose="020B0502020202020204" pitchFamily="34" charset="0"/>
                </a:rPr>
                <a:t>Calypso is the best!</a:t>
              </a:r>
            </a:p>
          </p:txBody>
        </p:sp>
        <p:sp>
          <p:nvSpPr>
            <p:cNvPr id="16" name="TextBox 15"/>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solidFill>
                    <a:schemeClr val="bg1"/>
                  </a:solidFill>
                  <a:latin typeface="Calibri" panose="020F0502020204030204" pitchFamily="34" charset="0"/>
                </a:rPr>
                <a:t>Lorem ipsum dolor sit amet, consectetur adipiscing elit, sed do eiusmod tempor</a:t>
              </a:r>
            </a:p>
          </p:txBody>
        </p:sp>
      </p:grpSp>
      <p:grpSp>
        <p:nvGrpSpPr>
          <p:cNvPr id="17" name="Group 16"/>
          <p:cNvGrpSpPr/>
          <p:nvPr/>
        </p:nvGrpSpPr>
        <p:grpSpPr>
          <a:xfrm>
            <a:off x="3669747" y="3412925"/>
            <a:ext cx="1791598" cy="902310"/>
            <a:chOff x="7223585" y="759447"/>
            <a:chExt cx="2388797" cy="1203080"/>
          </a:xfrm>
        </p:grpSpPr>
        <p:sp>
          <p:nvSpPr>
            <p:cNvPr id="18" name="TextBox 17"/>
            <p:cNvSpPr txBox="1"/>
            <p:nvPr/>
          </p:nvSpPr>
          <p:spPr>
            <a:xfrm>
              <a:off x="7223589" y="759447"/>
              <a:ext cx="1654299" cy="246221"/>
            </a:xfrm>
            <a:prstGeom prst="rect">
              <a:avLst/>
            </a:prstGeom>
            <a:noFill/>
          </p:spPr>
          <p:txBody>
            <a:bodyPr wrap="none" lIns="0" tIns="0" rIns="0" bIns="0" rtlCol="0">
              <a:spAutoFit/>
            </a:bodyPr>
            <a:lstStyle/>
            <a:p>
              <a:r>
                <a:rPr lang="en-US" sz="1200" b="1">
                  <a:solidFill>
                    <a:schemeClr val="bg1"/>
                  </a:solidFill>
                  <a:latin typeface="Century Gothic" panose="020B0502020202020204" pitchFamily="34" charset="0"/>
                </a:rPr>
                <a:t>Calypso can do.</a:t>
              </a:r>
            </a:p>
          </p:txBody>
        </p:sp>
        <p:sp>
          <p:nvSpPr>
            <p:cNvPr id="19" name="TextBox 18"/>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solidFill>
                    <a:schemeClr val="bg1"/>
                  </a:solidFill>
                  <a:latin typeface="Calibri" panose="020F0502020204030204" pitchFamily="34" charset="0"/>
                </a:rPr>
                <a:t>Lorem ipsum dolor sit amet, consectetur adipiscing elit, sed do eiusmod tempor</a:t>
              </a:r>
            </a:p>
          </p:txBody>
        </p:sp>
      </p:grpSp>
      <p:grpSp>
        <p:nvGrpSpPr>
          <p:cNvPr id="20" name="Group 19"/>
          <p:cNvGrpSpPr/>
          <p:nvPr/>
        </p:nvGrpSpPr>
        <p:grpSpPr>
          <a:xfrm>
            <a:off x="6547301" y="1401310"/>
            <a:ext cx="1791598" cy="902310"/>
            <a:chOff x="7223585" y="759447"/>
            <a:chExt cx="2388797" cy="1203080"/>
          </a:xfrm>
        </p:grpSpPr>
        <p:sp>
          <p:nvSpPr>
            <p:cNvPr id="21" name="TextBox 20"/>
            <p:cNvSpPr txBox="1"/>
            <p:nvPr/>
          </p:nvSpPr>
          <p:spPr>
            <a:xfrm>
              <a:off x="7223589" y="759447"/>
              <a:ext cx="1521250" cy="246221"/>
            </a:xfrm>
            <a:prstGeom prst="rect">
              <a:avLst/>
            </a:prstGeom>
            <a:noFill/>
          </p:spPr>
          <p:txBody>
            <a:bodyPr wrap="none" lIns="0" tIns="0" rIns="0" bIns="0" rtlCol="0">
              <a:spAutoFit/>
            </a:bodyPr>
            <a:lstStyle/>
            <a:p>
              <a:r>
                <a:rPr lang="en-US" sz="1200" b="1">
                  <a:solidFill>
                    <a:schemeClr val="bg1"/>
                  </a:solidFill>
                  <a:latin typeface="Century Gothic" panose="020B0502020202020204" pitchFamily="34" charset="0"/>
                </a:rPr>
                <a:t>I Love Calypso.</a:t>
              </a:r>
            </a:p>
          </p:txBody>
        </p:sp>
        <p:sp>
          <p:nvSpPr>
            <p:cNvPr id="22" name="TextBox 21"/>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solidFill>
                    <a:schemeClr val="bg1"/>
                  </a:solidFill>
                  <a:latin typeface="Calibri" panose="020F0502020204030204" pitchFamily="34" charset="0"/>
                </a:rPr>
                <a:t>Lorem ipsum dolor sit amet, consectetur adipiscing elit, sed do eiusmod tempor</a:t>
              </a:r>
            </a:p>
          </p:txBody>
        </p:sp>
      </p:grpSp>
      <p:grpSp>
        <p:nvGrpSpPr>
          <p:cNvPr id="23" name="Group 22"/>
          <p:cNvGrpSpPr/>
          <p:nvPr/>
        </p:nvGrpSpPr>
        <p:grpSpPr>
          <a:xfrm>
            <a:off x="6534390" y="3412925"/>
            <a:ext cx="1791598" cy="902310"/>
            <a:chOff x="7223585" y="759447"/>
            <a:chExt cx="2388797" cy="1203080"/>
          </a:xfrm>
        </p:grpSpPr>
        <p:sp>
          <p:nvSpPr>
            <p:cNvPr id="24" name="TextBox 23"/>
            <p:cNvSpPr txBox="1"/>
            <p:nvPr/>
          </p:nvSpPr>
          <p:spPr>
            <a:xfrm>
              <a:off x="7223589" y="759447"/>
              <a:ext cx="1883529" cy="246221"/>
            </a:xfrm>
            <a:prstGeom prst="rect">
              <a:avLst/>
            </a:prstGeom>
            <a:noFill/>
          </p:spPr>
          <p:txBody>
            <a:bodyPr wrap="none" lIns="0" tIns="0" rIns="0" bIns="0" rtlCol="0">
              <a:spAutoFit/>
            </a:bodyPr>
            <a:lstStyle/>
            <a:p>
              <a:r>
                <a:rPr lang="en-US" sz="1200" b="1">
                  <a:solidFill>
                    <a:schemeClr val="bg1"/>
                  </a:solidFill>
                  <a:latin typeface="Century Gothic" panose="020B0502020202020204" pitchFamily="34" charset="0"/>
                </a:rPr>
                <a:t>The Calypso Effect.</a:t>
              </a:r>
            </a:p>
          </p:txBody>
        </p:sp>
        <p:sp>
          <p:nvSpPr>
            <p:cNvPr id="25" name="TextBox 24"/>
            <p:cNvSpPr txBox="1"/>
            <p:nvPr/>
          </p:nvSpPr>
          <p:spPr>
            <a:xfrm flipH="1">
              <a:off x="7223585" y="1116142"/>
              <a:ext cx="2388797" cy="846385"/>
            </a:xfrm>
            <a:prstGeom prst="rect">
              <a:avLst/>
            </a:prstGeom>
            <a:noFill/>
          </p:spPr>
          <p:txBody>
            <a:bodyPr wrap="square" lIns="0" tIns="0" rIns="0" bIns="0" rtlCol="0">
              <a:spAutoFit/>
            </a:bodyPr>
            <a:lstStyle/>
            <a:p>
              <a:pPr>
                <a:lnSpc>
                  <a:spcPct val="125000"/>
                </a:lnSpc>
              </a:pPr>
              <a:r>
                <a:rPr lang="en-US" sz="1100">
                  <a:solidFill>
                    <a:schemeClr val="bg1"/>
                  </a:solidFill>
                  <a:latin typeface="Calibri" panose="020F0502020204030204" pitchFamily="34" charset="0"/>
                </a:rPr>
                <a:t>Lorem ipsum dolor sit amet, consectetur adipiscing elit, sed do eiusmod tempor</a:t>
              </a:r>
            </a:p>
          </p:txBody>
        </p:sp>
      </p:grpSp>
      <p:sp>
        <p:nvSpPr>
          <p:cNvPr id="26" name="Shape 2633"/>
          <p:cNvSpPr/>
          <p:nvPr/>
        </p:nvSpPr>
        <p:spPr>
          <a:xfrm>
            <a:off x="6534390" y="2925915"/>
            <a:ext cx="298623" cy="298623"/>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solidFill>
                <a:schemeClr val="bg1"/>
              </a:solidFill>
            </a:endParaRPr>
          </a:p>
        </p:txBody>
      </p:sp>
      <p:sp>
        <p:nvSpPr>
          <p:cNvPr id="27" name="Shape 2634"/>
          <p:cNvSpPr/>
          <p:nvPr/>
        </p:nvSpPr>
        <p:spPr>
          <a:xfrm>
            <a:off x="6547301" y="860327"/>
            <a:ext cx="298623" cy="298623"/>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bg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solidFill>
                <a:schemeClr val="bg1"/>
              </a:solidFill>
            </a:endParaRPr>
          </a:p>
        </p:txBody>
      </p:sp>
    </p:spTree>
    <p:extLst>
      <p:ext uri="{BB962C8B-B14F-4D97-AF65-F5344CB8AC3E}">
        <p14:creationId xmlns:p14="http://schemas.microsoft.com/office/powerpoint/2010/main" val="952764326"/>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solidFill>
            <a:schemeClr val="tx1"/>
          </a:solidFill>
        </p:spPr>
      </p:pic>
      <p:sp>
        <p:nvSpPr>
          <p:cNvPr id="4" name="TextBox 3"/>
          <p:cNvSpPr txBox="1"/>
          <p:nvPr/>
        </p:nvSpPr>
        <p:spPr>
          <a:xfrm>
            <a:off x="485775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5" name="TextBox 4"/>
          <p:cNvSpPr txBox="1"/>
          <p:nvPr/>
        </p:nvSpPr>
        <p:spPr>
          <a:xfrm>
            <a:off x="5654379" y="1116699"/>
            <a:ext cx="2347999" cy="923330"/>
          </a:xfrm>
          <a:prstGeom prst="rect">
            <a:avLst/>
          </a:prstGeom>
          <a:noFill/>
        </p:spPr>
        <p:txBody>
          <a:bodyPr wrap="none" lIns="0" tIns="0" rIns="0" bIns="0" rtlCol="0">
            <a:spAutoFit/>
          </a:bodyPr>
          <a:lstStyle/>
          <a:p>
            <a:r>
              <a:rPr lang="en-US" sz="3000" b="1">
                <a:latin typeface="Century Gothic" panose="020B0502020202020204" pitchFamily="34" charset="0"/>
              </a:rPr>
              <a:t>Left Image</a:t>
            </a:r>
          </a:p>
          <a:p>
            <a:r>
              <a:rPr lang="en-US" sz="3000" b="1">
                <a:latin typeface="Century Gothic" panose="020B0502020202020204" pitchFamily="34" charset="0"/>
              </a:rPr>
              <a:t>Gallery Slide</a:t>
            </a:r>
          </a:p>
        </p:txBody>
      </p:sp>
      <p:sp>
        <p:nvSpPr>
          <p:cNvPr id="6" name="TextBox 5"/>
          <p:cNvSpPr txBox="1"/>
          <p:nvPr/>
        </p:nvSpPr>
        <p:spPr>
          <a:xfrm rot="5400000">
            <a:off x="-364891" y="2502499"/>
            <a:ext cx="2231380" cy="138500"/>
          </a:xfrm>
          <a:prstGeom prst="rect">
            <a:avLst/>
          </a:prstGeom>
          <a:noFill/>
        </p:spPr>
        <p:txBody>
          <a:bodyPr wrap="none" lIns="0" tIns="0" rIns="0" bIns="0" rtlCol="0">
            <a:spAutoFit/>
          </a:bodyPr>
          <a:lstStyle/>
          <a:p>
            <a:pPr algn="ctr"/>
            <a:r>
              <a:rPr lang="en-US" sz="900" b="1" spc="225">
                <a:latin typeface="Century Gothic" panose="020B0502020202020204" pitchFamily="34" charset="0"/>
              </a:rPr>
              <a:t>THE MINIMAL PRESENTATION</a:t>
            </a:r>
          </a:p>
        </p:txBody>
      </p:sp>
      <p:sp>
        <p:nvSpPr>
          <p:cNvPr id="8" name="Rectangle 7"/>
          <p:cNvSpPr/>
          <p:nvPr/>
        </p:nvSpPr>
        <p:spPr>
          <a:xfrm>
            <a:off x="4021932" y="2496694"/>
            <a:ext cx="1107281" cy="75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9" name="TextBox 8"/>
          <p:cNvSpPr txBox="1"/>
          <p:nvPr/>
        </p:nvSpPr>
        <p:spPr>
          <a:xfrm flipH="1">
            <a:off x="5654378" y="2571751"/>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spTree>
    <p:extLst>
      <p:ext uri="{BB962C8B-B14F-4D97-AF65-F5344CB8AC3E}">
        <p14:creationId xmlns:p14="http://schemas.microsoft.com/office/powerpoint/2010/main" val="47927446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t="88" b="88"/>
          <a:stretch>
            <a:fillRect/>
          </a:stretch>
        </p:blipFill>
        <p:spPr>
          <a:solidFill>
            <a:schemeClr val="tx1"/>
          </a:solidFill>
        </p:spPr>
      </p:pic>
      <p:pic>
        <p:nvPicPr>
          <p:cNvPr id="7" name="图片占位符 6"/>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l="38" r="38"/>
          <a:stretch>
            <a:fillRect/>
          </a:stretch>
        </p:blipFill>
        <p:spPr>
          <a:solidFill>
            <a:schemeClr val="tx1"/>
          </a:solidFill>
        </p:spPr>
      </p:pic>
      <p:pic>
        <p:nvPicPr>
          <p:cNvPr id="8" name="图片占位符 7"/>
          <p:cNvPicPr>
            <a:picLocks noGrp="1" noChangeAspect="1"/>
          </p:cNvPicPr>
          <p:nvPr>
            <p:ph type="pic" sz="quarter" idx="12"/>
          </p:nvPr>
        </p:nvPicPr>
        <p:blipFill>
          <a:blip r:embed="rId4" cstate="email">
            <a:extLst>
              <a:ext uri="{28A0092B-C50C-407E-A947-70E740481C1C}">
                <a14:useLocalDpi xmlns:a14="http://schemas.microsoft.com/office/drawing/2010/main"/>
              </a:ext>
            </a:extLst>
          </a:blip>
          <a:srcRect l="204" r="204"/>
          <a:stretch>
            <a:fillRect/>
          </a:stretch>
        </p:blipFill>
        <p:spPr>
          <a:solidFill>
            <a:schemeClr val="tx1"/>
          </a:solidFill>
        </p:spPr>
      </p:pic>
      <p:pic>
        <p:nvPicPr>
          <p:cNvPr id="9" name="图片占位符 8"/>
          <p:cNvPicPr>
            <a:picLocks noGrp="1" noChangeAspect="1"/>
          </p:cNvPicPr>
          <p:nvPr>
            <p:ph type="pic" sz="quarter" idx="13"/>
          </p:nvPr>
        </p:nvPicPr>
        <p:blipFill>
          <a:blip r:embed="rId5" cstate="email">
            <a:extLst>
              <a:ext uri="{28A0092B-C50C-407E-A947-70E740481C1C}">
                <a14:useLocalDpi xmlns:a14="http://schemas.microsoft.com/office/drawing/2010/main"/>
              </a:ext>
            </a:extLst>
          </a:blip>
          <a:srcRect t="115" b="115"/>
          <a:stretch>
            <a:fillRect/>
          </a:stretch>
        </p:blipFill>
        <p:spPr/>
      </p:pic>
      <p:sp>
        <p:nvSpPr>
          <p:cNvPr id="11" name="TextBox 10"/>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12" name="TextBox 11"/>
          <p:cNvSpPr txBox="1"/>
          <p:nvPr/>
        </p:nvSpPr>
        <p:spPr>
          <a:xfrm>
            <a:off x="796628" y="1116699"/>
            <a:ext cx="2632932" cy="923330"/>
          </a:xfrm>
          <a:prstGeom prst="rect">
            <a:avLst/>
          </a:prstGeom>
          <a:noFill/>
        </p:spPr>
        <p:txBody>
          <a:bodyPr wrap="none" lIns="0" tIns="0" rIns="0" bIns="0" rtlCol="0">
            <a:spAutoFit/>
          </a:bodyPr>
          <a:lstStyle/>
          <a:p>
            <a:r>
              <a:rPr lang="en-US" sz="3000" b="1">
                <a:latin typeface="Century Gothic" panose="020B0502020202020204" pitchFamily="34" charset="0"/>
              </a:rPr>
              <a:t>Right masonry</a:t>
            </a:r>
          </a:p>
          <a:p>
            <a:r>
              <a:rPr lang="en-US" sz="3000" b="1">
                <a:latin typeface="Century Gothic" panose="020B0502020202020204" pitchFamily="34" charset="0"/>
              </a:rPr>
              <a:t>gallery Slide</a:t>
            </a:r>
          </a:p>
        </p:txBody>
      </p:sp>
      <p:sp>
        <p:nvSpPr>
          <p:cNvPr id="13" name="TextBox 12"/>
          <p:cNvSpPr txBox="1"/>
          <p:nvPr/>
        </p:nvSpPr>
        <p:spPr>
          <a:xfrm flipH="1">
            <a:off x="796628" y="2571751"/>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sp>
        <p:nvSpPr>
          <p:cNvPr id="14" name="Rectangle 13"/>
          <p:cNvSpPr/>
          <p:nvPr/>
        </p:nvSpPr>
        <p:spPr>
          <a:xfrm>
            <a:off x="3496866" y="2432401"/>
            <a:ext cx="1107281" cy="75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15" name="TextBox 14"/>
          <p:cNvSpPr txBox="1"/>
          <p:nvPr/>
        </p:nvSpPr>
        <p:spPr>
          <a:xfrm rot="5400000">
            <a:off x="7371792" y="2502500"/>
            <a:ext cx="2231380" cy="138500"/>
          </a:xfrm>
          <a:prstGeom prst="rect">
            <a:avLst/>
          </a:prstGeom>
          <a:noFill/>
        </p:spPr>
        <p:txBody>
          <a:bodyPr wrap="none" lIns="0" tIns="0" rIns="0" bIns="0" rtlCol="0">
            <a:spAutoFit/>
          </a:bodyPr>
          <a:lstStyle/>
          <a:p>
            <a:pPr algn="ctr"/>
            <a:r>
              <a:rPr lang="en-US" sz="900" b="1" spc="225">
                <a:latin typeface="Century Gothic" panose="020B0502020202020204" pitchFamily="34" charset="0"/>
              </a:rPr>
              <a:t>THE MINIMAL PRESENTATION</a:t>
            </a:r>
          </a:p>
        </p:txBody>
      </p:sp>
      <p:sp>
        <p:nvSpPr>
          <p:cNvPr id="16" name="Rectangle 15"/>
          <p:cNvSpPr/>
          <p:nvPr/>
        </p:nvSpPr>
        <p:spPr>
          <a:xfrm>
            <a:off x="3482578" y="2432401"/>
            <a:ext cx="1107281" cy="75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Tree>
    <p:extLst>
      <p:ext uri="{BB962C8B-B14F-4D97-AF65-F5344CB8AC3E}">
        <p14:creationId xmlns:p14="http://schemas.microsoft.com/office/powerpoint/2010/main" val="211334123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2" cstate="email">
            <a:duotone>
              <a:prstClr val="black"/>
              <a:srgbClr val="D9C3A5">
                <a:tint val="50000"/>
                <a:satMod val="180000"/>
              </a:srgbClr>
            </a:duotone>
            <a:extLst>
              <a:ext uri="{28A0092B-C50C-407E-A947-70E740481C1C}">
                <a14:useLocalDpi xmlns:a14="http://schemas.microsoft.com/office/drawing/2010/main"/>
              </a:ext>
            </a:extLst>
          </a:blip>
          <a:srcRect t="150" b="150"/>
          <a:stretch>
            <a:fillRect/>
          </a:stretch>
        </p:blipFill>
        <p:spPr/>
      </p:pic>
      <p:pic>
        <p:nvPicPr>
          <p:cNvPr id="4" name="图片占位符 3"/>
          <p:cNvPicPr>
            <a:picLocks noGrp="1" noChangeAspect="1"/>
          </p:cNvPicPr>
          <p:nvPr>
            <p:ph type="pic" sz="quarter" idx="11"/>
          </p:nvPr>
        </p:nvPicPr>
        <p:blipFill>
          <a:blip r:embed="rId3" cstate="email">
            <a:duotone>
              <a:prstClr val="black"/>
              <a:srgbClr val="D9C3A5">
                <a:tint val="50000"/>
                <a:satMod val="180000"/>
              </a:srgbClr>
            </a:duotone>
            <a:extLst>
              <a:ext uri="{28A0092B-C50C-407E-A947-70E740481C1C}">
                <a14:useLocalDpi xmlns:a14="http://schemas.microsoft.com/office/drawing/2010/main"/>
              </a:ext>
            </a:extLst>
          </a:blip>
          <a:srcRect t="151" b="151"/>
          <a:stretch>
            <a:fillRect/>
          </a:stretch>
        </p:blipFill>
        <p:spPr/>
      </p:pic>
      <p:sp>
        <p:nvSpPr>
          <p:cNvPr id="6" name="TextBox 5"/>
          <p:cNvSpPr txBox="1"/>
          <p:nvPr/>
        </p:nvSpPr>
        <p:spPr>
          <a:xfrm rot="5400000">
            <a:off x="-257733" y="2502502"/>
            <a:ext cx="2231380" cy="138500"/>
          </a:xfrm>
          <a:prstGeom prst="rect">
            <a:avLst/>
          </a:prstGeom>
          <a:noFill/>
        </p:spPr>
        <p:txBody>
          <a:bodyPr wrap="none" lIns="0" tIns="0" rIns="0" bIns="0" rtlCol="0">
            <a:spAutoFit/>
          </a:bodyPr>
          <a:lstStyle/>
          <a:p>
            <a:pPr algn="ctr"/>
            <a:r>
              <a:rPr lang="en-US" sz="900" b="1" spc="225">
                <a:solidFill>
                  <a:schemeClr val="bg1"/>
                </a:solidFill>
                <a:latin typeface="Century Gothic" panose="020B0502020202020204" pitchFamily="34" charset="0"/>
              </a:rPr>
              <a:t>THE MINIMAL PRESENTATION</a:t>
            </a:r>
          </a:p>
        </p:txBody>
      </p:sp>
      <p:grpSp>
        <p:nvGrpSpPr>
          <p:cNvPr id="8" name="Group 7"/>
          <p:cNvGrpSpPr/>
          <p:nvPr/>
        </p:nvGrpSpPr>
        <p:grpSpPr>
          <a:xfrm>
            <a:off x="3479006" y="1478756"/>
            <a:ext cx="2185989" cy="2185988"/>
            <a:chOff x="7553324" y="2007592"/>
            <a:chExt cx="2847976" cy="2847974"/>
          </a:xfrm>
        </p:grpSpPr>
        <p:sp>
          <p:nvSpPr>
            <p:cNvPr id="9" name="Snip Diagonal Corner Rectangle 8"/>
            <p:cNvSpPr/>
            <p:nvPr/>
          </p:nvSpPr>
          <p:spPr>
            <a:xfrm>
              <a:off x="7553324" y="2007592"/>
              <a:ext cx="2847976" cy="2847974"/>
            </a:xfrm>
            <a:prstGeom prst="snip2DiagRect">
              <a:avLst>
                <a:gd name="adj1" fmla="val 0"/>
                <a:gd name="adj2" fmla="val 290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TextBox 9"/>
            <p:cNvSpPr txBox="1"/>
            <p:nvPr/>
          </p:nvSpPr>
          <p:spPr>
            <a:xfrm>
              <a:off x="8018717" y="2890254"/>
              <a:ext cx="1917191" cy="1082649"/>
            </a:xfrm>
            <a:prstGeom prst="rect">
              <a:avLst/>
            </a:prstGeom>
            <a:noFill/>
          </p:spPr>
          <p:txBody>
            <a:bodyPr wrap="none" lIns="0" tIns="0" rIns="0" bIns="0" rtlCol="0">
              <a:spAutoFit/>
            </a:bodyPr>
            <a:lstStyle/>
            <a:p>
              <a:pPr algn="ctr"/>
              <a:r>
                <a:rPr lang="en-US" sz="2700" b="1" spc="1125">
                  <a:solidFill>
                    <a:schemeClr val="bg1"/>
                  </a:solidFill>
                  <a:latin typeface="Century Gothic" panose="020B0502020202020204" pitchFamily="34" charset="0"/>
                </a:rPr>
                <a:t>CALY</a:t>
              </a:r>
            </a:p>
            <a:p>
              <a:pPr algn="ctr"/>
              <a:r>
                <a:rPr lang="en-US" sz="2700" b="1" spc="1125">
                  <a:solidFill>
                    <a:schemeClr val="bg1"/>
                  </a:solidFill>
                  <a:latin typeface="Century Gothic" panose="020B0502020202020204" pitchFamily="34" charset="0"/>
                </a:rPr>
                <a:t>PSO</a:t>
              </a:r>
            </a:p>
          </p:txBody>
        </p:sp>
      </p:grpSp>
    </p:spTree>
    <p:extLst>
      <p:ext uri="{BB962C8B-B14F-4D97-AF65-F5344CB8AC3E}">
        <p14:creationId xmlns:p14="http://schemas.microsoft.com/office/powerpoint/2010/main" val="217230920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2" cstate="email">
            <a:duotone>
              <a:prstClr val="black"/>
              <a:srgbClr val="D9C3A5">
                <a:tint val="50000"/>
                <a:satMod val="180000"/>
              </a:srgbClr>
            </a:duotone>
            <a:extLst>
              <a:ext uri="{28A0092B-C50C-407E-A947-70E740481C1C}">
                <a14:useLocalDpi xmlns:a14="http://schemas.microsoft.com/office/drawing/2010/main"/>
              </a:ext>
            </a:extLst>
          </a:blip>
          <a:srcRect t="20" b="20"/>
          <a:stretch>
            <a:fillRect/>
          </a:stretch>
        </p:blipFill>
        <p:spPr>
          <a:solidFill>
            <a:schemeClr val="tx1"/>
          </a:solidFill>
        </p:spPr>
      </p:pic>
      <p:sp>
        <p:nvSpPr>
          <p:cNvPr id="6" name="TextBox 5"/>
          <p:cNvSpPr txBox="1"/>
          <p:nvPr/>
        </p:nvSpPr>
        <p:spPr>
          <a:xfrm rot="5400000">
            <a:off x="-257733" y="2502502"/>
            <a:ext cx="2231380" cy="138500"/>
          </a:xfrm>
          <a:prstGeom prst="rect">
            <a:avLst/>
          </a:prstGeom>
          <a:noFill/>
        </p:spPr>
        <p:txBody>
          <a:bodyPr wrap="none" lIns="0" tIns="0" rIns="0" bIns="0" rtlCol="0">
            <a:spAutoFit/>
          </a:bodyPr>
          <a:lstStyle/>
          <a:p>
            <a:pPr algn="ctr"/>
            <a:r>
              <a:rPr lang="en-US" sz="900" b="1" spc="225">
                <a:latin typeface="Century Gothic" panose="020B0502020202020204" pitchFamily="34" charset="0"/>
              </a:rPr>
              <a:t>THE MINIMAL PRESENTATION</a:t>
            </a:r>
          </a:p>
        </p:txBody>
      </p:sp>
      <p:grpSp>
        <p:nvGrpSpPr>
          <p:cNvPr id="10" name="Group 9"/>
          <p:cNvGrpSpPr/>
          <p:nvPr/>
        </p:nvGrpSpPr>
        <p:grpSpPr>
          <a:xfrm>
            <a:off x="3671887" y="1671638"/>
            <a:ext cx="1800227" cy="1800225"/>
            <a:chOff x="7553324" y="2007592"/>
            <a:chExt cx="2847976" cy="2847974"/>
          </a:xfrm>
        </p:grpSpPr>
        <p:sp>
          <p:nvSpPr>
            <p:cNvPr id="11" name="Snip Diagonal Corner Rectangle 10"/>
            <p:cNvSpPr/>
            <p:nvPr/>
          </p:nvSpPr>
          <p:spPr>
            <a:xfrm>
              <a:off x="7553324" y="2007592"/>
              <a:ext cx="2847976" cy="2847974"/>
            </a:xfrm>
            <a:prstGeom prst="snip2DiagRect">
              <a:avLst>
                <a:gd name="adj1" fmla="val 0"/>
                <a:gd name="adj2" fmla="val 290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 name="TextBox 11"/>
            <p:cNvSpPr txBox="1"/>
            <p:nvPr/>
          </p:nvSpPr>
          <p:spPr>
            <a:xfrm>
              <a:off x="8050100" y="2920328"/>
              <a:ext cx="1854424" cy="876430"/>
            </a:xfrm>
            <a:prstGeom prst="rect">
              <a:avLst/>
            </a:prstGeom>
            <a:noFill/>
          </p:spPr>
          <p:txBody>
            <a:bodyPr wrap="none" lIns="0" tIns="0" rIns="0" bIns="0" rtlCol="0">
              <a:spAutoFit/>
            </a:bodyPr>
            <a:lstStyle/>
            <a:p>
              <a:pPr algn="ctr"/>
              <a:r>
                <a:rPr lang="en-US" sz="1800" b="1" spc="1125">
                  <a:solidFill>
                    <a:schemeClr val="bg1"/>
                  </a:solidFill>
                  <a:latin typeface="Century Gothic" panose="020B0502020202020204" pitchFamily="34" charset="0"/>
                </a:rPr>
                <a:t>CALY</a:t>
              </a:r>
            </a:p>
            <a:p>
              <a:pPr algn="ctr"/>
              <a:r>
                <a:rPr lang="en-US" sz="1800" b="1" spc="1125">
                  <a:solidFill>
                    <a:schemeClr val="bg1"/>
                  </a:solidFill>
                  <a:latin typeface="Century Gothic" panose="020B0502020202020204" pitchFamily="34" charset="0"/>
                </a:rPr>
                <a:t>PSO</a:t>
              </a:r>
            </a:p>
          </p:txBody>
        </p:sp>
      </p:grpSp>
      <p:grpSp>
        <p:nvGrpSpPr>
          <p:cNvPr id="13" name="Group 12"/>
          <p:cNvGrpSpPr/>
          <p:nvPr/>
        </p:nvGrpSpPr>
        <p:grpSpPr>
          <a:xfrm>
            <a:off x="6180654" y="1181586"/>
            <a:ext cx="2170390" cy="2895746"/>
            <a:chOff x="9002871" y="1349120"/>
            <a:chExt cx="2893853" cy="3860994"/>
          </a:xfrm>
        </p:grpSpPr>
        <p:sp>
          <p:nvSpPr>
            <p:cNvPr id="14" name="TextBox 13"/>
            <p:cNvSpPr txBox="1"/>
            <p:nvPr/>
          </p:nvSpPr>
          <p:spPr>
            <a:xfrm>
              <a:off x="9002882" y="1349120"/>
              <a:ext cx="2669534" cy="287259"/>
            </a:xfrm>
            <a:prstGeom prst="rect">
              <a:avLst/>
            </a:prstGeom>
            <a:noFill/>
          </p:spPr>
          <p:txBody>
            <a:bodyPr wrap="none" lIns="0" tIns="0" rIns="0" bIns="0" rtlCol="0">
              <a:spAutoFit/>
            </a:bodyPr>
            <a:lstStyle/>
            <a:p>
              <a:r>
                <a:rPr lang="en-US" b="1">
                  <a:solidFill>
                    <a:schemeClr val="tx2"/>
                  </a:solidFill>
                  <a:latin typeface="Century Gothic" panose="020B0502020202020204" pitchFamily="34" charset="0"/>
                </a:rPr>
                <a:t>It's a Beautiful Calypso.</a:t>
              </a:r>
            </a:p>
          </p:txBody>
        </p:sp>
        <p:sp>
          <p:nvSpPr>
            <p:cNvPr id="15" name="TextBox 14"/>
            <p:cNvSpPr txBox="1"/>
            <p:nvPr/>
          </p:nvSpPr>
          <p:spPr>
            <a:xfrm flipH="1">
              <a:off x="9002871" y="1824571"/>
              <a:ext cx="2893853" cy="3385543"/>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is simply dummy text of the printing and typesetting industry. Lorem Ipsum has been the industry's standard dummy text ever since the 1500s, when an unknown printer took a galley of type and scrambled it to make a type specimen book.</a:t>
              </a:r>
            </a:p>
            <a:p>
              <a:pPr>
                <a:lnSpc>
                  <a:spcPct val="125000"/>
                </a:lnSpc>
              </a:pPr>
              <a:endParaRPr lang="en-US" sz="1100">
                <a:latin typeface="Calibri" panose="020F0502020204030204" pitchFamily="34" charset="0"/>
              </a:endParaRPr>
            </a:p>
            <a:p>
              <a:pPr>
                <a:lnSpc>
                  <a:spcPct val="125000"/>
                </a:lnSpc>
              </a:pPr>
              <a:r>
                <a:rPr lang="en-US" sz="1100" b="1" i="1">
                  <a:latin typeface="Calibri" panose="020F0502020204030204" pitchFamily="34" charset="0"/>
                </a:rPr>
                <a:t>“It has survived not only five centuries, but also the leap into electronic typesetting, remaining essentially unchanged.”</a:t>
              </a:r>
            </a:p>
          </p:txBody>
        </p:sp>
      </p:grpSp>
    </p:spTree>
    <p:extLst>
      <p:ext uri="{BB962C8B-B14F-4D97-AF65-F5344CB8AC3E}">
        <p14:creationId xmlns:p14="http://schemas.microsoft.com/office/powerpoint/2010/main" val="135849139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cstate="email">
            <a:duotone>
              <a:prstClr val="black"/>
              <a:srgbClr val="D9C3A5">
                <a:tint val="50000"/>
                <a:satMod val="180000"/>
              </a:srgbClr>
            </a:duotone>
            <a:extLst>
              <a:ext uri="{28A0092B-C50C-407E-A947-70E740481C1C}">
                <a14:useLocalDpi xmlns:a14="http://schemas.microsoft.com/office/drawing/2010/main"/>
              </a:ext>
            </a:extLst>
          </a:blip>
          <a:srcRect t="49" b="49"/>
          <a:stretch>
            <a:fillRect/>
          </a:stretch>
        </p:blipFill>
        <p:spPr>
          <a:solidFill>
            <a:schemeClr val="tx1"/>
          </a:solidFill>
        </p:spPr>
      </p:pic>
      <p:sp>
        <p:nvSpPr>
          <p:cNvPr id="4" name="TextBox 3"/>
          <p:cNvSpPr txBox="1"/>
          <p:nvPr/>
        </p:nvSpPr>
        <p:spPr>
          <a:xfrm rot="5400000">
            <a:off x="7206626" y="2502503"/>
            <a:ext cx="2231380" cy="138500"/>
          </a:xfrm>
          <a:prstGeom prst="rect">
            <a:avLst/>
          </a:prstGeom>
          <a:noFill/>
        </p:spPr>
        <p:txBody>
          <a:bodyPr wrap="none" lIns="0" tIns="0" rIns="0" bIns="0" rtlCol="0">
            <a:spAutoFit/>
          </a:bodyPr>
          <a:lstStyle/>
          <a:p>
            <a:pPr algn="ctr"/>
            <a:r>
              <a:rPr lang="en-US" sz="900" b="1" spc="225">
                <a:latin typeface="Century Gothic" panose="020B0502020202020204" pitchFamily="34" charset="0"/>
              </a:rPr>
              <a:t>THE MINIMAL PRESENTATION</a:t>
            </a:r>
          </a:p>
        </p:txBody>
      </p:sp>
      <p:grpSp>
        <p:nvGrpSpPr>
          <p:cNvPr id="5" name="Group 4"/>
          <p:cNvGrpSpPr/>
          <p:nvPr/>
        </p:nvGrpSpPr>
        <p:grpSpPr>
          <a:xfrm>
            <a:off x="3671887" y="1671638"/>
            <a:ext cx="1800227" cy="1800225"/>
            <a:chOff x="7553324" y="2007592"/>
            <a:chExt cx="2847976" cy="2847974"/>
          </a:xfrm>
        </p:grpSpPr>
        <p:sp>
          <p:nvSpPr>
            <p:cNvPr id="6" name="Snip Diagonal Corner Rectangle 5"/>
            <p:cNvSpPr/>
            <p:nvPr/>
          </p:nvSpPr>
          <p:spPr>
            <a:xfrm>
              <a:off x="7553324" y="2007592"/>
              <a:ext cx="2847976" cy="2847974"/>
            </a:xfrm>
            <a:prstGeom prst="snip2DiagRect">
              <a:avLst>
                <a:gd name="adj1" fmla="val 0"/>
                <a:gd name="adj2" fmla="val 290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TextBox 6"/>
            <p:cNvSpPr txBox="1"/>
            <p:nvPr/>
          </p:nvSpPr>
          <p:spPr>
            <a:xfrm>
              <a:off x="8050100" y="2920328"/>
              <a:ext cx="1854424" cy="876430"/>
            </a:xfrm>
            <a:prstGeom prst="rect">
              <a:avLst/>
            </a:prstGeom>
            <a:noFill/>
          </p:spPr>
          <p:txBody>
            <a:bodyPr wrap="none" lIns="0" tIns="0" rIns="0" bIns="0" rtlCol="0">
              <a:spAutoFit/>
            </a:bodyPr>
            <a:lstStyle/>
            <a:p>
              <a:pPr algn="ctr"/>
              <a:r>
                <a:rPr lang="en-US" sz="1800" b="1" spc="1125">
                  <a:solidFill>
                    <a:schemeClr val="bg1"/>
                  </a:solidFill>
                  <a:latin typeface="Century Gothic" panose="020B0502020202020204" pitchFamily="34" charset="0"/>
                </a:rPr>
                <a:t>CALY</a:t>
              </a:r>
            </a:p>
            <a:p>
              <a:pPr algn="ctr"/>
              <a:r>
                <a:rPr lang="en-US" sz="1800" b="1" spc="1125">
                  <a:solidFill>
                    <a:schemeClr val="bg1"/>
                  </a:solidFill>
                  <a:latin typeface="Century Gothic" panose="020B0502020202020204" pitchFamily="34" charset="0"/>
                </a:rPr>
                <a:t>PSO</a:t>
              </a:r>
            </a:p>
          </p:txBody>
        </p:sp>
      </p:grpSp>
      <p:grpSp>
        <p:nvGrpSpPr>
          <p:cNvPr id="8" name="Group 7"/>
          <p:cNvGrpSpPr/>
          <p:nvPr/>
        </p:nvGrpSpPr>
        <p:grpSpPr>
          <a:xfrm>
            <a:off x="793611" y="1181586"/>
            <a:ext cx="2170390" cy="2895746"/>
            <a:chOff x="9002871" y="1349120"/>
            <a:chExt cx="2893853" cy="3860994"/>
          </a:xfrm>
        </p:grpSpPr>
        <p:sp>
          <p:nvSpPr>
            <p:cNvPr id="9" name="TextBox 8"/>
            <p:cNvSpPr txBox="1"/>
            <p:nvPr/>
          </p:nvSpPr>
          <p:spPr>
            <a:xfrm>
              <a:off x="9002882" y="1349120"/>
              <a:ext cx="2669534" cy="287259"/>
            </a:xfrm>
            <a:prstGeom prst="rect">
              <a:avLst/>
            </a:prstGeom>
            <a:noFill/>
          </p:spPr>
          <p:txBody>
            <a:bodyPr wrap="none" lIns="0" tIns="0" rIns="0" bIns="0" rtlCol="0">
              <a:spAutoFit/>
            </a:bodyPr>
            <a:lstStyle/>
            <a:p>
              <a:r>
                <a:rPr lang="en-US" b="1">
                  <a:solidFill>
                    <a:schemeClr val="tx2"/>
                  </a:solidFill>
                  <a:latin typeface="Century Gothic" panose="020B0502020202020204" pitchFamily="34" charset="0"/>
                </a:rPr>
                <a:t>It's a Beautiful Calypso.</a:t>
              </a:r>
            </a:p>
          </p:txBody>
        </p:sp>
        <p:sp>
          <p:nvSpPr>
            <p:cNvPr id="10" name="TextBox 9"/>
            <p:cNvSpPr txBox="1"/>
            <p:nvPr/>
          </p:nvSpPr>
          <p:spPr>
            <a:xfrm flipH="1">
              <a:off x="9002871" y="1824571"/>
              <a:ext cx="2893853" cy="3385543"/>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is simply dummy text of the printing and typesetting industry. Lorem Ipsum has been the industry's standard dummy text ever since the 1500s, when an unknown printer took a galley of type and scrambled it to make a type specimen book.</a:t>
              </a:r>
            </a:p>
            <a:p>
              <a:pPr>
                <a:lnSpc>
                  <a:spcPct val="125000"/>
                </a:lnSpc>
              </a:pPr>
              <a:endParaRPr lang="en-US" sz="1100">
                <a:latin typeface="Calibri" panose="020F0502020204030204" pitchFamily="34" charset="0"/>
              </a:endParaRPr>
            </a:p>
            <a:p>
              <a:pPr>
                <a:lnSpc>
                  <a:spcPct val="125000"/>
                </a:lnSpc>
              </a:pPr>
              <a:r>
                <a:rPr lang="en-US" sz="1100" b="1" i="1">
                  <a:latin typeface="Calibri" panose="020F0502020204030204" pitchFamily="34" charset="0"/>
                </a:rPr>
                <a:t>“It has survived not only five centuries, but also the leap into electronic typesetting, remaining essentially unchanged.”</a:t>
              </a:r>
            </a:p>
          </p:txBody>
        </p:sp>
      </p:grpSp>
    </p:spTree>
    <p:extLst>
      <p:ext uri="{BB962C8B-B14F-4D97-AF65-F5344CB8AC3E}">
        <p14:creationId xmlns:p14="http://schemas.microsoft.com/office/powerpoint/2010/main" val="411612964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5693" y="424903"/>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5" name="TextBox 4"/>
          <p:cNvSpPr txBox="1"/>
          <p:nvPr/>
        </p:nvSpPr>
        <p:spPr>
          <a:xfrm>
            <a:off x="1952080" y="568908"/>
            <a:ext cx="5239841" cy="461665"/>
          </a:xfrm>
          <a:prstGeom prst="rect">
            <a:avLst/>
          </a:prstGeom>
          <a:noFill/>
        </p:spPr>
        <p:txBody>
          <a:bodyPr wrap="square" lIns="0" tIns="0" rIns="0" bIns="0" rtlCol="0">
            <a:spAutoFit/>
          </a:bodyPr>
          <a:lstStyle/>
          <a:p>
            <a:pPr algn="ctr"/>
            <a:r>
              <a:rPr lang="en-US" sz="3000" b="1">
                <a:latin typeface="Century Gothic" panose="020B0502020202020204" pitchFamily="34" charset="0"/>
              </a:rPr>
              <a:t>Split Gallery Slide</a:t>
            </a:r>
          </a:p>
        </p:txBody>
      </p:sp>
      <p:sp>
        <p:nvSpPr>
          <p:cNvPr id="6" name="TextBox 5"/>
          <p:cNvSpPr txBox="1"/>
          <p:nvPr/>
        </p:nvSpPr>
        <p:spPr>
          <a:xfrm>
            <a:off x="3456311" y="1131036"/>
            <a:ext cx="2231380" cy="138500"/>
          </a:xfrm>
          <a:prstGeom prst="rect">
            <a:avLst/>
          </a:prstGeom>
          <a:noFill/>
        </p:spPr>
        <p:txBody>
          <a:bodyPr wrap="none" lIns="0" tIns="0" rIns="0" bIns="0" rtlCol="0">
            <a:spAutoFit/>
          </a:bodyPr>
          <a:lstStyle/>
          <a:p>
            <a:pPr algn="ctr"/>
            <a:r>
              <a:rPr lang="en-US" sz="900" b="1" spc="225">
                <a:latin typeface="Century Gothic" panose="020B0502020202020204" pitchFamily="34" charset="0"/>
              </a:rPr>
              <a:t>THE MINIMAL PRESENTATION</a:t>
            </a:r>
          </a:p>
        </p:txBody>
      </p:sp>
      <p:grpSp>
        <p:nvGrpSpPr>
          <p:cNvPr id="16" name="Group 15"/>
          <p:cNvGrpSpPr/>
          <p:nvPr/>
        </p:nvGrpSpPr>
        <p:grpSpPr>
          <a:xfrm>
            <a:off x="1033344" y="1981431"/>
            <a:ext cx="2505313" cy="902310"/>
            <a:chOff x="1069658" y="2641908"/>
            <a:chExt cx="3340417" cy="1203080"/>
          </a:xfrm>
        </p:grpSpPr>
        <p:sp>
          <p:nvSpPr>
            <p:cNvPr id="10" name="TextBox 9"/>
            <p:cNvSpPr txBox="1"/>
            <p:nvPr/>
          </p:nvSpPr>
          <p:spPr>
            <a:xfrm>
              <a:off x="1592917" y="2641908"/>
              <a:ext cx="2293898" cy="246221"/>
            </a:xfrm>
            <a:prstGeom prst="rect">
              <a:avLst/>
            </a:prstGeom>
            <a:noFill/>
          </p:spPr>
          <p:txBody>
            <a:bodyPr wrap="none" lIns="0" tIns="0" rIns="0" bIns="0" rtlCol="0">
              <a:spAutoFit/>
            </a:bodyPr>
            <a:lstStyle/>
            <a:p>
              <a:pPr algn="ctr"/>
              <a:r>
                <a:rPr lang="en-US" sz="1200" b="1">
                  <a:latin typeface="Century Gothic" panose="020B0502020202020204" pitchFamily="34" charset="0"/>
                </a:rPr>
                <a:t>It's a Beautiful Calypso.</a:t>
              </a:r>
            </a:p>
          </p:txBody>
        </p:sp>
        <p:sp>
          <p:nvSpPr>
            <p:cNvPr id="11" name="TextBox 10"/>
            <p:cNvSpPr txBox="1"/>
            <p:nvPr/>
          </p:nvSpPr>
          <p:spPr>
            <a:xfrm flipH="1">
              <a:off x="1069658" y="2998603"/>
              <a:ext cx="3340417" cy="846385"/>
            </a:xfrm>
            <a:prstGeom prst="rect">
              <a:avLst/>
            </a:prstGeom>
            <a:noFill/>
          </p:spPr>
          <p:txBody>
            <a:bodyPr wrap="square" lIns="0" tIns="0" rIns="0" bIns="0" rtlCol="0">
              <a:spAutoFit/>
            </a:bodyPr>
            <a:lstStyle/>
            <a:p>
              <a:pPr algn="ctr">
                <a:lnSpc>
                  <a:spcPct val="125000"/>
                </a:lnSpc>
              </a:pPr>
              <a:r>
                <a:rPr lang="en-US" sz="1100">
                  <a:latin typeface="Calibri" panose="020F0502020204030204" pitchFamily="34" charset="0"/>
                </a:rPr>
                <a:t>There is no one who loves pain itself, who seeks after it and wants to have it, simply because it is pain...</a:t>
              </a:r>
            </a:p>
          </p:txBody>
        </p:sp>
      </p:grpSp>
      <p:grpSp>
        <p:nvGrpSpPr>
          <p:cNvPr id="15" name="Group 14"/>
          <p:cNvGrpSpPr/>
          <p:nvPr/>
        </p:nvGrpSpPr>
        <p:grpSpPr>
          <a:xfrm>
            <a:off x="5713500" y="3799516"/>
            <a:ext cx="2289002" cy="902310"/>
            <a:chOff x="7089458" y="5200673"/>
            <a:chExt cx="3052003" cy="1203080"/>
          </a:xfrm>
        </p:grpSpPr>
        <p:sp>
          <p:nvSpPr>
            <p:cNvPr id="13" name="TextBox 12"/>
            <p:cNvSpPr txBox="1"/>
            <p:nvPr/>
          </p:nvSpPr>
          <p:spPr>
            <a:xfrm>
              <a:off x="7227259" y="5200673"/>
              <a:ext cx="2776401" cy="246221"/>
            </a:xfrm>
            <a:prstGeom prst="rect">
              <a:avLst/>
            </a:prstGeom>
            <a:noFill/>
          </p:spPr>
          <p:txBody>
            <a:bodyPr wrap="none" lIns="0" tIns="0" rIns="0" bIns="0" rtlCol="0">
              <a:spAutoFit/>
            </a:bodyPr>
            <a:lstStyle/>
            <a:p>
              <a:pPr algn="ctr"/>
              <a:r>
                <a:rPr lang="en-US" sz="1200" b="1">
                  <a:latin typeface="Century Gothic" panose="020B0502020202020204" pitchFamily="34" charset="0"/>
                </a:rPr>
                <a:t>Because I'm Worth Calypso.</a:t>
              </a:r>
            </a:p>
          </p:txBody>
        </p:sp>
        <p:sp>
          <p:nvSpPr>
            <p:cNvPr id="14" name="TextBox 13"/>
            <p:cNvSpPr txBox="1"/>
            <p:nvPr/>
          </p:nvSpPr>
          <p:spPr>
            <a:xfrm flipH="1">
              <a:off x="7089458" y="5557368"/>
              <a:ext cx="3052003" cy="846385"/>
            </a:xfrm>
            <a:prstGeom prst="rect">
              <a:avLst/>
            </a:prstGeom>
            <a:noFill/>
          </p:spPr>
          <p:txBody>
            <a:bodyPr wrap="square" lIns="0" tIns="0" rIns="0" bIns="0" rtlCol="0">
              <a:spAutoFit/>
            </a:bodyPr>
            <a:lstStyle/>
            <a:p>
              <a:pPr algn="ctr">
                <a:lnSpc>
                  <a:spcPct val="125000"/>
                </a:lnSpc>
              </a:pPr>
              <a:r>
                <a:rPr lang="en-US" sz="1100">
                  <a:latin typeface="Calibri" panose="020F0502020204030204" pitchFamily="34" charset="0"/>
                </a:rPr>
                <a:t>There is no one who loves pain itself, who seeks after it and wants to have it, simply because it is pain...</a:t>
              </a:r>
            </a:p>
          </p:txBody>
        </p:sp>
      </p:grpSp>
      <p:pic>
        <p:nvPicPr>
          <p:cNvPr id="7" name="图片占位符 6"/>
          <p:cNvPicPr>
            <a:picLocks noGrp="1" noChangeAspect="1"/>
          </p:cNvPicPr>
          <p:nvPr>
            <p:ph type="pic" sz="quarter" idx="10"/>
          </p:nvPr>
        </p:nvPicPr>
        <p:blipFill>
          <a:blip r:embed="rId2" cstate="email">
            <a:duotone>
              <a:prstClr val="black"/>
              <a:srgbClr val="D9C3A5">
                <a:tint val="50000"/>
                <a:satMod val="180000"/>
              </a:srgbClr>
            </a:duotone>
            <a:extLst>
              <a:ext uri="{28A0092B-C50C-407E-A947-70E740481C1C}">
                <a14:useLocalDpi xmlns:a14="http://schemas.microsoft.com/office/drawing/2010/main"/>
              </a:ext>
            </a:extLst>
          </a:blip>
          <a:srcRect l="44" r="44"/>
          <a:stretch>
            <a:fillRect/>
          </a:stretch>
        </p:blipFill>
        <p:spPr>
          <a:solidFill>
            <a:schemeClr val="tx1"/>
          </a:solidFill>
        </p:spPr>
      </p:pic>
      <p:pic>
        <p:nvPicPr>
          <p:cNvPr id="8" name="图片占位符 7"/>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t="131" b="131"/>
          <a:stretch>
            <a:fillRect/>
          </a:stretch>
        </p:blipFill>
        <p:spPr>
          <a:solidFill>
            <a:schemeClr val="tx1"/>
          </a:solidFill>
        </p:spPr>
      </p:pic>
    </p:spTree>
    <p:extLst>
      <p:ext uri="{BB962C8B-B14F-4D97-AF65-F5344CB8AC3E}">
        <p14:creationId xmlns:p14="http://schemas.microsoft.com/office/powerpoint/2010/main" val="76737295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5400000">
            <a:off x="7371792" y="2502500"/>
            <a:ext cx="2231380" cy="138500"/>
          </a:xfrm>
          <a:prstGeom prst="rect">
            <a:avLst/>
          </a:prstGeom>
          <a:noFill/>
        </p:spPr>
        <p:txBody>
          <a:bodyPr wrap="none" lIns="0" tIns="0" rIns="0" bIns="0" rtlCol="0">
            <a:spAutoFit/>
          </a:bodyPr>
          <a:lstStyle/>
          <a:p>
            <a:pPr algn="ctr"/>
            <a:r>
              <a:rPr lang="en-US" sz="900" b="1" spc="225">
                <a:latin typeface="Century Gothic" panose="020B0502020202020204" pitchFamily="34" charset="0"/>
              </a:rPr>
              <a:t>THE MINIMAL PRESENTATION</a:t>
            </a:r>
          </a:p>
        </p:txBody>
      </p:sp>
      <p:sp>
        <p:nvSpPr>
          <p:cNvPr id="7" name="TextBox 6"/>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8" name="TextBox 7"/>
          <p:cNvSpPr txBox="1"/>
          <p:nvPr/>
        </p:nvSpPr>
        <p:spPr>
          <a:xfrm>
            <a:off x="796629" y="1116699"/>
            <a:ext cx="2278268" cy="923330"/>
          </a:xfrm>
          <a:prstGeom prst="rect">
            <a:avLst/>
          </a:prstGeom>
          <a:noFill/>
        </p:spPr>
        <p:txBody>
          <a:bodyPr wrap="none" lIns="0" tIns="0" rIns="0" bIns="0" rtlCol="0">
            <a:spAutoFit/>
          </a:bodyPr>
          <a:lstStyle/>
          <a:p>
            <a:r>
              <a:rPr lang="en-US" sz="3000" b="1">
                <a:latin typeface="Century Gothic" panose="020B0502020202020204" pitchFamily="34" charset="0"/>
              </a:rPr>
              <a:t>Right image</a:t>
            </a:r>
          </a:p>
          <a:p>
            <a:r>
              <a:rPr lang="en-US" sz="3000" b="1">
                <a:latin typeface="Century Gothic" panose="020B0502020202020204" pitchFamily="34" charset="0"/>
              </a:rPr>
              <a:t>gallery Slide</a:t>
            </a:r>
          </a:p>
        </p:txBody>
      </p:sp>
      <p:sp>
        <p:nvSpPr>
          <p:cNvPr id="9" name="TextBox 8"/>
          <p:cNvSpPr txBox="1"/>
          <p:nvPr/>
        </p:nvSpPr>
        <p:spPr>
          <a:xfrm flipH="1">
            <a:off x="796628" y="2571751"/>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pic>
        <p:nvPicPr>
          <p:cNvPr id="5" name="图片占位符 4"/>
          <p:cNvPicPr>
            <a:picLocks noGrp="1" noChangeAspect="1"/>
          </p:cNvPicPr>
          <p:nvPr>
            <p:ph type="pic" sz="quarter" idx="10"/>
          </p:nvPr>
        </p:nvPicPr>
        <p:blipFill>
          <a:blip r:embed="rId2" cstate="email">
            <a:duotone>
              <a:prstClr val="black"/>
              <a:srgbClr val="D9C3A5">
                <a:tint val="50000"/>
                <a:satMod val="180000"/>
              </a:srgbClr>
            </a:duotone>
            <a:extLst>
              <a:ext uri="{28A0092B-C50C-407E-A947-70E740481C1C}">
                <a14:useLocalDpi xmlns:a14="http://schemas.microsoft.com/office/drawing/2010/main"/>
              </a:ext>
            </a:extLst>
          </a:blip>
          <a:srcRect t="32" b="32"/>
          <a:stretch>
            <a:fillRect/>
          </a:stretch>
        </p:blipFill>
        <p:spPr>
          <a:solidFill>
            <a:schemeClr val="tx1"/>
          </a:solidFill>
        </p:spPr>
      </p:pic>
      <p:pic>
        <p:nvPicPr>
          <p:cNvPr id="6" name="图片占位符 5"/>
          <p:cNvPicPr>
            <a:picLocks noGrp="1" noChangeAspect="1"/>
          </p:cNvPicPr>
          <p:nvPr>
            <p:ph type="pic" sz="quarter" idx="11"/>
          </p:nvPr>
        </p:nvPicPr>
        <p:blipFill>
          <a:blip r:embed="rId3" cstate="email">
            <a:duotone>
              <a:prstClr val="black"/>
              <a:srgbClr val="D9C3A5">
                <a:tint val="50000"/>
                <a:satMod val="180000"/>
              </a:srgbClr>
            </a:duotone>
            <a:extLst>
              <a:ext uri="{28A0092B-C50C-407E-A947-70E740481C1C}">
                <a14:useLocalDpi xmlns:a14="http://schemas.microsoft.com/office/drawing/2010/main"/>
              </a:ext>
            </a:extLst>
          </a:blip>
          <a:srcRect t="76" b="76"/>
          <a:stretch>
            <a:fillRect/>
          </a:stretch>
        </p:blipFill>
        <p:spPr>
          <a:solidFill>
            <a:schemeClr val="tx1"/>
          </a:solidFill>
        </p:spPr>
      </p:pic>
    </p:spTree>
    <p:extLst>
      <p:ext uri="{BB962C8B-B14F-4D97-AF65-F5344CB8AC3E}">
        <p14:creationId xmlns:p14="http://schemas.microsoft.com/office/powerpoint/2010/main" val="325851861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DD94098-F75C-41FD-8CCF-3934C5B33B97}"/>
              </a:ext>
            </a:extLst>
          </p:cNvPr>
          <p:cNvPicPr>
            <a:picLocks noChangeAspect="1"/>
          </p:cNvPicPr>
          <p:nvPr/>
        </p:nvPicPr>
        <p:blipFill>
          <a:blip r:embed="rId2"/>
          <a:stretch>
            <a:fillRect/>
          </a:stretch>
        </p:blipFill>
        <p:spPr>
          <a:xfrm>
            <a:off x="2032796" y="1288431"/>
            <a:ext cx="5078408" cy="2566638"/>
          </a:xfrm>
          <a:prstGeom prst="rect">
            <a:avLst/>
          </a:prstGeom>
        </p:spPr>
      </p:pic>
      <p:sp>
        <p:nvSpPr>
          <p:cNvPr id="5" name="TextBox 4"/>
          <p:cNvSpPr txBox="1"/>
          <p:nvPr/>
        </p:nvSpPr>
        <p:spPr>
          <a:xfrm>
            <a:off x="3443486" y="2233196"/>
            <a:ext cx="2257028" cy="677108"/>
          </a:xfrm>
          <a:prstGeom prst="rect">
            <a:avLst/>
          </a:prstGeom>
          <a:noFill/>
        </p:spPr>
        <p:txBody>
          <a:bodyPr wrap="none" lIns="0" tIns="0" rIns="0" bIns="0" rtlCol="0">
            <a:spAutoFit/>
          </a:bodyPr>
          <a:lstStyle/>
          <a:p>
            <a:pPr algn="ctr"/>
            <a:r>
              <a:rPr lang="zh-CN" altLang="en-US" sz="4400" b="1" dirty="0">
                <a:latin typeface="苹方-简 中粗体" panose="020B0704020202020204" pitchFamily="34" charset="-122"/>
                <a:ea typeface="苹方-简 中粗体" panose="020B0704020202020204" pitchFamily="34" charset="-122"/>
              </a:rPr>
              <a:t>程序演示</a:t>
            </a:r>
            <a:endParaRPr lang="en-US" sz="4400" b="1" dirty="0">
              <a:latin typeface="苹方-简 中粗体" panose="020B0704020202020204" pitchFamily="34" charset="-122"/>
              <a:ea typeface="苹方-简 中粗体" panose="020B0704020202020204" pitchFamily="34" charset="-122"/>
            </a:endParaRPr>
          </a:p>
        </p:txBody>
      </p:sp>
    </p:spTree>
    <p:extLst>
      <p:ext uri="{BB962C8B-B14F-4D97-AF65-F5344CB8AC3E}">
        <p14:creationId xmlns:p14="http://schemas.microsoft.com/office/powerpoint/2010/main" val="147647846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rot="5400000">
            <a:off x="-430828" y="2502501"/>
            <a:ext cx="2231380" cy="138500"/>
          </a:xfrm>
          <a:prstGeom prst="rect">
            <a:avLst/>
          </a:prstGeom>
          <a:noFill/>
        </p:spPr>
        <p:txBody>
          <a:bodyPr wrap="none" lIns="0" tIns="0" rIns="0" bIns="0" rtlCol="0">
            <a:spAutoFit/>
          </a:bodyPr>
          <a:lstStyle/>
          <a:p>
            <a:pPr algn="ctr"/>
            <a:r>
              <a:rPr lang="en-US" sz="900" b="1" spc="225">
                <a:latin typeface="Century Gothic" panose="020B0502020202020204" pitchFamily="34" charset="0"/>
              </a:rPr>
              <a:t>THE MINIMAL PRESENTATION</a:t>
            </a:r>
          </a:p>
        </p:txBody>
      </p:sp>
      <p:sp>
        <p:nvSpPr>
          <p:cNvPr id="9" name="TextBox 8"/>
          <p:cNvSpPr txBox="1"/>
          <p:nvPr/>
        </p:nvSpPr>
        <p:spPr>
          <a:xfrm>
            <a:off x="5400485"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10" name="TextBox 9"/>
          <p:cNvSpPr txBox="1"/>
          <p:nvPr/>
        </p:nvSpPr>
        <p:spPr>
          <a:xfrm>
            <a:off x="6197113" y="1116699"/>
            <a:ext cx="2278268" cy="923330"/>
          </a:xfrm>
          <a:prstGeom prst="rect">
            <a:avLst/>
          </a:prstGeom>
          <a:noFill/>
        </p:spPr>
        <p:txBody>
          <a:bodyPr wrap="none" lIns="0" tIns="0" rIns="0" bIns="0" rtlCol="0">
            <a:spAutoFit/>
          </a:bodyPr>
          <a:lstStyle/>
          <a:p>
            <a:r>
              <a:rPr lang="en-US" sz="3000" b="1">
                <a:latin typeface="Century Gothic" panose="020B0502020202020204" pitchFamily="34" charset="0"/>
              </a:rPr>
              <a:t>Left image</a:t>
            </a:r>
          </a:p>
          <a:p>
            <a:r>
              <a:rPr lang="en-US" sz="3000" b="1">
                <a:latin typeface="Century Gothic" panose="020B0502020202020204" pitchFamily="34" charset="0"/>
              </a:rPr>
              <a:t>gallery Slide</a:t>
            </a:r>
          </a:p>
        </p:txBody>
      </p:sp>
      <p:sp>
        <p:nvSpPr>
          <p:cNvPr id="11" name="TextBox 10"/>
          <p:cNvSpPr txBox="1"/>
          <p:nvPr/>
        </p:nvSpPr>
        <p:spPr>
          <a:xfrm flipH="1">
            <a:off x="6197113" y="2571751"/>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pic>
        <p:nvPicPr>
          <p:cNvPr id="4" name="图片占位符 3"/>
          <p:cNvPicPr>
            <a:picLocks noGrp="1" noChangeAspect="1"/>
          </p:cNvPicPr>
          <p:nvPr>
            <p:ph type="pic" sz="quarter" idx="10"/>
          </p:nvPr>
        </p:nvPicPr>
        <p:blipFill>
          <a:blip r:embed="rId2" cstate="email">
            <a:duotone>
              <a:prstClr val="black"/>
              <a:srgbClr val="D9C3A5">
                <a:tint val="50000"/>
                <a:satMod val="180000"/>
              </a:srgbClr>
            </a:duotone>
            <a:extLst>
              <a:ext uri="{28A0092B-C50C-407E-A947-70E740481C1C}">
                <a14:useLocalDpi xmlns:a14="http://schemas.microsoft.com/office/drawing/2010/main"/>
              </a:ext>
            </a:extLst>
          </a:blip>
          <a:srcRect t="32" b="32"/>
          <a:stretch>
            <a:fillRect/>
          </a:stretch>
        </p:blipFill>
        <p:spPr>
          <a:solidFill>
            <a:schemeClr val="tx1"/>
          </a:solidFill>
        </p:spPr>
      </p:pic>
      <p:pic>
        <p:nvPicPr>
          <p:cNvPr id="5" name="图片占位符 4"/>
          <p:cNvPicPr>
            <a:picLocks noGrp="1" noChangeAspect="1"/>
          </p:cNvPicPr>
          <p:nvPr>
            <p:ph type="pic" sz="quarter" idx="11"/>
          </p:nvPr>
        </p:nvPicPr>
        <p:blipFill>
          <a:blip r:embed="rId3" cstate="email">
            <a:duotone>
              <a:prstClr val="black"/>
              <a:srgbClr val="D9C3A5">
                <a:tint val="50000"/>
                <a:satMod val="180000"/>
              </a:srgbClr>
            </a:duotone>
            <a:extLst>
              <a:ext uri="{28A0092B-C50C-407E-A947-70E740481C1C}">
                <a14:useLocalDpi xmlns:a14="http://schemas.microsoft.com/office/drawing/2010/main"/>
              </a:ext>
            </a:extLst>
          </a:blip>
          <a:srcRect t="108" b="108"/>
          <a:stretch>
            <a:fillRect/>
          </a:stretch>
        </p:blipFill>
        <p:spPr>
          <a:solidFill>
            <a:schemeClr val="tx1"/>
          </a:solidFill>
        </p:spPr>
      </p:pic>
    </p:spTree>
    <p:extLst>
      <p:ext uri="{BB962C8B-B14F-4D97-AF65-F5344CB8AC3E}">
        <p14:creationId xmlns:p14="http://schemas.microsoft.com/office/powerpoint/2010/main" val="49563207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t="17" b="17"/>
          <a:stretch>
            <a:fillRect/>
          </a:stretch>
        </p:blipFill>
        <p:spPr>
          <a:solidFill>
            <a:schemeClr val="tx1"/>
          </a:solidFill>
        </p:spPr>
      </p:pic>
      <p:pic>
        <p:nvPicPr>
          <p:cNvPr id="8" name="图片占位符 7"/>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l="8" r="8"/>
          <a:stretch>
            <a:fillRect/>
          </a:stretch>
        </p:blipFill>
        <p:spPr>
          <a:solidFill>
            <a:schemeClr val="tx1"/>
          </a:solidFill>
        </p:spPr>
      </p:pic>
      <p:pic>
        <p:nvPicPr>
          <p:cNvPr id="9" name="图片占位符 8"/>
          <p:cNvPicPr>
            <a:picLocks noGrp="1" noChangeAspect="1"/>
          </p:cNvPicPr>
          <p:nvPr>
            <p:ph type="pic" sz="quarter" idx="12"/>
          </p:nvPr>
        </p:nvPicPr>
        <p:blipFill>
          <a:blip r:embed="rId4" cstate="email">
            <a:extLst>
              <a:ext uri="{28A0092B-C50C-407E-A947-70E740481C1C}">
                <a14:useLocalDpi xmlns:a14="http://schemas.microsoft.com/office/drawing/2010/main"/>
              </a:ext>
            </a:extLst>
          </a:blip>
          <a:srcRect l="82" r="82"/>
          <a:stretch>
            <a:fillRect/>
          </a:stretch>
        </p:blipFill>
        <p:spPr>
          <a:solidFill>
            <a:schemeClr val="tx1"/>
          </a:solidFill>
        </p:spPr>
      </p:pic>
      <p:sp>
        <p:nvSpPr>
          <p:cNvPr id="10" name="TextBox 9"/>
          <p:cNvSpPr txBox="1"/>
          <p:nvPr/>
        </p:nvSpPr>
        <p:spPr>
          <a:xfrm>
            <a:off x="3045693" y="424903"/>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11" name="TextBox 10"/>
          <p:cNvSpPr txBox="1"/>
          <p:nvPr/>
        </p:nvSpPr>
        <p:spPr>
          <a:xfrm>
            <a:off x="1952080" y="568908"/>
            <a:ext cx="5239841" cy="461665"/>
          </a:xfrm>
          <a:prstGeom prst="rect">
            <a:avLst/>
          </a:prstGeom>
          <a:noFill/>
        </p:spPr>
        <p:txBody>
          <a:bodyPr wrap="square" lIns="0" tIns="0" rIns="0" bIns="0" rtlCol="0">
            <a:spAutoFit/>
          </a:bodyPr>
          <a:lstStyle/>
          <a:p>
            <a:pPr algn="ctr"/>
            <a:r>
              <a:rPr lang="en-US" sz="3000" b="1">
                <a:latin typeface="Century Gothic" panose="020B0502020202020204" pitchFamily="34" charset="0"/>
              </a:rPr>
              <a:t>Carousel Gallery Slide</a:t>
            </a:r>
          </a:p>
        </p:txBody>
      </p:sp>
      <p:sp>
        <p:nvSpPr>
          <p:cNvPr id="12" name="TextBox 11"/>
          <p:cNvSpPr txBox="1"/>
          <p:nvPr/>
        </p:nvSpPr>
        <p:spPr>
          <a:xfrm>
            <a:off x="3456311" y="1131036"/>
            <a:ext cx="2231380" cy="138500"/>
          </a:xfrm>
          <a:prstGeom prst="rect">
            <a:avLst/>
          </a:prstGeom>
          <a:noFill/>
        </p:spPr>
        <p:txBody>
          <a:bodyPr wrap="none" lIns="0" tIns="0" rIns="0" bIns="0" rtlCol="0">
            <a:spAutoFit/>
          </a:bodyPr>
          <a:lstStyle/>
          <a:p>
            <a:pPr algn="ctr"/>
            <a:r>
              <a:rPr lang="en-US" sz="900" b="1" spc="225">
                <a:latin typeface="Century Gothic" panose="020B0502020202020204" pitchFamily="34" charset="0"/>
              </a:rPr>
              <a:t>THE MINIMAL PRESENTATION</a:t>
            </a:r>
          </a:p>
        </p:txBody>
      </p:sp>
      <p:grpSp>
        <p:nvGrpSpPr>
          <p:cNvPr id="13" name="Group 12"/>
          <p:cNvGrpSpPr/>
          <p:nvPr/>
        </p:nvGrpSpPr>
        <p:grpSpPr>
          <a:xfrm>
            <a:off x="2818207" y="3853094"/>
            <a:ext cx="3114677" cy="690714"/>
            <a:chOff x="1069657" y="2641908"/>
            <a:chExt cx="4152902" cy="920952"/>
          </a:xfrm>
        </p:grpSpPr>
        <p:sp>
          <p:nvSpPr>
            <p:cNvPr id="14" name="TextBox 13"/>
            <p:cNvSpPr txBox="1"/>
            <p:nvPr/>
          </p:nvSpPr>
          <p:spPr>
            <a:xfrm>
              <a:off x="1069658" y="2641908"/>
              <a:ext cx="2293898" cy="246221"/>
            </a:xfrm>
            <a:prstGeom prst="rect">
              <a:avLst/>
            </a:prstGeom>
            <a:noFill/>
          </p:spPr>
          <p:txBody>
            <a:bodyPr wrap="none" lIns="0" tIns="0" rIns="0" bIns="0" rtlCol="0">
              <a:spAutoFit/>
            </a:bodyPr>
            <a:lstStyle/>
            <a:p>
              <a:r>
                <a:rPr lang="en-US" sz="1200" b="1">
                  <a:latin typeface="Century Gothic" panose="020B0502020202020204" pitchFamily="34" charset="0"/>
                </a:rPr>
                <a:t>It's a Beautiful Calypso.</a:t>
              </a:r>
            </a:p>
          </p:txBody>
        </p:sp>
        <p:sp>
          <p:nvSpPr>
            <p:cNvPr id="15" name="TextBox 14"/>
            <p:cNvSpPr txBox="1"/>
            <p:nvPr/>
          </p:nvSpPr>
          <p:spPr>
            <a:xfrm flipH="1">
              <a:off x="1069657" y="2998603"/>
              <a:ext cx="4152902" cy="564257"/>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There is no one who loves pain itself, who seeks after it and wants to have it, simply because it is pain...</a:t>
              </a:r>
            </a:p>
          </p:txBody>
        </p:sp>
      </p:grpSp>
      <p:sp>
        <p:nvSpPr>
          <p:cNvPr id="16" name="TextBox 15"/>
          <p:cNvSpPr txBox="1"/>
          <p:nvPr/>
        </p:nvSpPr>
        <p:spPr>
          <a:xfrm>
            <a:off x="238200" y="3853094"/>
            <a:ext cx="1125308" cy="184666"/>
          </a:xfrm>
          <a:prstGeom prst="rect">
            <a:avLst/>
          </a:prstGeom>
          <a:noFill/>
        </p:spPr>
        <p:txBody>
          <a:bodyPr wrap="none" lIns="0" tIns="0" rIns="0" bIns="0" rtlCol="0">
            <a:spAutoFit/>
          </a:bodyPr>
          <a:lstStyle/>
          <a:p>
            <a:r>
              <a:rPr lang="en-US" sz="1200" b="1">
                <a:latin typeface="Century Gothic" panose="020B0502020202020204" pitchFamily="34" charset="0"/>
              </a:rPr>
              <a:t>Calypso - now!</a:t>
            </a:r>
          </a:p>
        </p:txBody>
      </p:sp>
      <p:sp>
        <p:nvSpPr>
          <p:cNvPr id="17" name="TextBox 16"/>
          <p:cNvSpPr txBox="1"/>
          <p:nvPr/>
        </p:nvSpPr>
        <p:spPr>
          <a:xfrm flipH="1">
            <a:off x="238195" y="4120615"/>
            <a:ext cx="1890168" cy="423193"/>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a:t>
            </a:r>
          </a:p>
        </p:txBody>
      </p:sp>
      <p:sp>
        <p:nvSpPr>
          <p:cNvPr id="22" name="TextBox 21"/>
          <p:cNvSpPr txBox="1"/>
          <p:nvPr/>
        </p:nvSpPr>
        <p:spPr>
          <a:xfrm>
            <a:off x="6933789" y="3853094"/>
            <a:ext cx="1240724" cy="184666"/>
          </a:xfrm>
          <a:prstGeom prst="rect">
            <a:avLst/>
          </a:prstGeom>
          <a:noFill/>
        </p:spPr>
        <p:txBody>
          <a:bodyPr wrap="none" lIns="0" tIns="0" rIns="0" bIns="0" rtlCol="0">
            <a:spAutoFit/>
          </a:bodyPr>
          <a:lstStyle/>
          <a:p>
            <a:r>
              <a:rPr lang="en-US" sz="1200" b="1">
                <a:latin typeface="Century Gothic" panose="020B0502020202020204" pitchFamily="34" charset="0"/>
              </a:rPr>
              <a:t>Calypso can do.</a:t>
            </a:r>
          </a:p>
        </p:txBody>
      </p:sp>
      <p:sp>
        <p:nvSpPr>
          <p:cNvPr id="23" name="TextBox 22"/>
          <p:cNvSpPr txBox="1"/>
          <p:nvPr/>
        </p:nvSpPr>
        <p:spPr>
          <a:xfrm flipH="1">
            <a:off x="6933783" y="4120615"/>
            <a:ext cx="1890168" cy="423193"/>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a:t>
            </a:r>
          </a:p>
        </p:txBody>
      </p:sp>
      <p:sp>
        <p:nvSpPr>
          <p:cNvPr id="24" name="Rectangle 23"/>
          <p:cNvSpPr/>
          <p:nvPr/>
        </p:nvSpPr>
        <p:spPr>
          <a:xfrm>
            <a:off x="2628901" y="2028825"/>
            <a:ext cx="3879056" cy="642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Tree>
    <p:extLst>
      <p:ext uri="{BB962C8B-B14F-4D97-AF65-F5344CB8AC3E}">
        <p14:creationId xmlns:p14="http://schemas.microsoft.com/office/powerpoint/2010/main" val="300838162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0"/>
          </p:nvPr>
        </p:nvPicPr>
        <p:blipFill>
          <a:blip r:embed="rId2" cstate="email">
            <a:duotone>
              <a:prstClr val="black"/>
              <a:srgbClr val="D9C3A5">
                <a:tint val="50000"/>
                <a:satMod val="180000"/>
              </a:srgbClr>
            </a:duotone>
            <a:extLst>
              <a:ext uri="{28A0092B-C50C-407E-A947-70E740481C1C}">
                <a14:useLocalDpi xmlns:a14="http://schemas.microsoft.com/office/drawing/2010/main"/>
              </a:ext>
            </a:extLst>
          </a:blip>
          <a:srcRect l="1" r="1"/>
          <a:stretch>
            <a:fillRect/>
          </a:stretch>
        </p:blipFill>
        <p:spPr>
          <a:solidFill>
            <a:schemeClr val="tx1"/>
          </a:solidFill>
        </p:spPr>
      </p:pic>
      <p:pic>
        <p:nvPicPr>
          <p:cNvPr id="5" name="图片占位符 4"/>
          <p:cNvPicPr>
            <a:picLocks noGrp="1" noChangeAspect="1"/>
          </p:cNvPicPr>
          <p:nvPr>
            <p:ph type="pic" sz="quarter" idx="11"/>
          </p:nvPr>
        </p:nvPicPr>
        <p:blipFill>
          <a:blip r:embed="rId3" cstate="email">
            <a:duotone>
              <a:prstClr val="black"/>
              <a:srgbClr val="D9C3A5">
                <a:tint val="50000"/>
                <a:satMod val="180000"/>
              </a:srgbClr>
            </a:duotone>
            <a:extLst>
              <a:ext uri="{28A0092B-C50C-407E-A947-70E740481C1C}">
                <a14:useLocalDpi xmlns:a14="http://schemas.microsoft.com/office/drawing/2010/main"/>
              </a:ext>
            </a:extLst>
          </a:blip>
          <a:srcRect l="119" r="119"/>
          <a:stretch>
            <a:fillRect/>
          </a:stretch>
        </p:blipFill>
        <p:spPr>
          <a:solidFill>
            <a:schemeClr val="tx1"/>
          </a:solidFill>
        </p:spPr>
      </p:pic>
      <p:sp>
        <p:nvSpPr>
          <p:cNvPr id="6" name="TextBox 5"/>
          <p:cNvSpPr txBox="1"/>
          <p:nvPr/>
        </p:nvSpPr>
        <p:spPr>
          <a:xfrm>
            <a:off x="3045693" y="424903"/>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7" name="TextBox 6"/>
          <p:cNvSpPr txBox="1"/>
          <p:nvPr/>
        </p:nvSpPr>
        <p:spPr>
          <a:xfrm>
            <a:off x="1952080" y="568908"/>
            <a:ext cx="5239841" cy="461665"/>
          </a:xfrm>
          <a:prstGeom prst="rect">
            <a:avLst/>
          </a:prstGeom>
          <a:noFill/>
        </p:spPr>
        <p:txBody>
          <a:bodyPr wrap="square" lIns="0" tIns="0" rIns="0" bIns="0" rtlCol="0">
            <a:spAutoFit/>
          </a:bodyPr>
          <a:lstStyle/>
          <a:p>
            <a:pPr algn="ctr"/>
            <a:r>
              <a:rPr lang="en-US" sz="3000" b="1">
                <a:latin typeface="Century Gothic" panose="020B0502020202020204" pitchFamily="34" charset="0"/>
              </a:rPr>
              <a:t>Carousel Gallery Slide</a:t>
            </a:r>
          </a:p>
        </p:txBody>
      </p:sp>
      <p:sp>
        <p:nvSpPr>
          <p:cNvPr id="8" name="TextBox 7"/>
          <p:cNvSpPr txBox="1"/>
          <p:nvPr/>
        </p:nvSpPr>
        <p:spPr>
          <a:xfrm>
            <a:off x="3456311" y="1131036"/>
            <a:ext cx="2231380" cy="138500"/>
          </a:xfrm>
          <a:prstGeom prst="rect">
            <a:avLst/>
          </a:prstGeom>
          <a:noFill/>
        </p:spPr>
        <p:txBody>
          <a:bodyPr wrap="none" lIns="0" tIns="0" rIns="0" bIns="0" rtlCol="0">
            <a:spAutoFit/>
          </a:bodyPr>
          <a:lstStyle/>
          <a:p>
            <a:pPr algn="ctr"/>
            <a:r>
              <a:rPr lang="en-US" sz="900" b="1" spc="225">
                <a:latin typeface="Century Gothic" panose="020B0502020202020204" pitchFamily="34" charset="0"/>
              </a:rPr>
              <a:t>THE MINIMAL PRESENTATION</a:t>
            </a:r>
          </a:p>
        </p:txBody>
      </p:sp>
      <p:grpSp>
        <p:nvGrpSpPr>
          <p:cNvPr id="9" name="Group 8"/>
          <p:cNvGrpSpPr/>
          <p:nvPr/>
        </p:nvGrpSpPr>
        <p:grpSpPr>
          <a:xfrm>
            <a:off x="3725464" y="3853094"/>
            <a:ext cx="3114677" cy="690714"/>
            <a:chOff x="1069657" y="2641908"/>
            <a:chExt cx="4152902" cy="920952"/>
          </a:xfrm>
        </p:grpSpPr>
        <p:sp>
          <p:nvSpPr>
            <p:cNvPr id="10" name="TextBox 9"/>
            <p:cNvSpPr txBox="1"/>
            <p:nvPr/>
          </p:nvSpPr>
          <p:spPr>
            <a:xfrm>
              <a:off x="1069658" y="2641908"/>
              <a:ext cx="2293898" cy="246221"/>
            </a:xfrm>
            <a:prstGeom prst="rect">
              <a:avLst/>
            </a:prstGeom>
            <a:noFill/>
          </p:spPr>
          <p:txBody>
            <a:bodyPr wrap="none" lIns="0" tIns="0" rIns="0" bIns="0" rtlCol="0">
              <a:spAutoFit/>
            </a:bodyPr>
            <a:lstStyle/>
            <a:p>
              <a:r>
                <a:rPr lang="en-US" sz="1200" b="1">
                  <a:latin typeface="Century Gothic" panose="020B0502020202020204" pitchFamily="34" charset="0"/>
                </a:rPr>
                <a:t>It's a Beautiful Calypso.</a:t>
              </a:r>
            </a:p>
          </p:txBody>
        </p:sp>
        <p:sp>
          <p:nvSpPr>
            <p:cNvPr id="11" name="TextBox 10"/>
            <p:cNvSpPr txBox="1"/>
            <p:nvPr/>
          </p:nvSpPr>
          <p:spPr>
            <a:xfrm flipH="1">
              <a:off x="1069657" y="2998603"/>
              <a:ext cx="4152902" cy="564257"/>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There is no one who loves pain itself, who seeks after it and wants to have it, simply because it is pain...</a:t>
              </a:r>
            </a:p>
          </p:txBody>
        </p:sp>
      </p:grpSp>
      <p:sp>
        <p:nvSpPr>
          <p:cNvPr id="12" name="TextBox 11"/>
          <p:cNvSpPr txBox="1"/>
          <p:nvPr/>
        </p:nvSpPr>
        <p:spPr>
          <a:xfrm>
            <a:off x="238200" y="3853094"/>
            <a:ext cx="1125308" cy="184666"/>
          </a:xfrm>
          <a:prstGeom prst="rect">
            <a:avLst/>
          </a:prstGeom>
          <a:noFill/>
        </p:spPr>
        <p:txBody>
          <a:bodyPr wrap="none" lIns="0" tIns="0" rIns="0" bIns="0" rtlCol="0">
            <a:spAutoFit/>
          </a:bodyPr>
          <a:lstStyle/>
          <a:p>
            <a:r>
              <a:rPr lang="en-US" sz="1200" b="1">
                <a:latin typeface="Century Gothic" panose="020B0502020202020204" pitchFamily="34" charset="0"/>
              </a:rPr>
              <a:t>Calypso - now!</a:t>
            </a:r>
          </a:p>
        </p:txBody>
      </p:sp>
      <p:sp>
        <p:nvSpPr>
          <p:cNvPr id="13" name="TextBox 12"/>
          <p:cNvSpPr txBox="1"/>
          <p:nvPr/>
        </p:nvSpPr>
        <p:spPr>
          <a:xfrm flipH="1">
            <a:off x="238195" y="4120615"/>
            <a:ext cx="1890168" cy="423193"/>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a:t>
            </a:r>
          </a:p>
        </p:txBody>
      </p:sp>
      <p:sp>
        <p:nvSpPr>
          <p:cNvPr id="14" name="Rectangle 13"/>
          <p:cNvSpPr/>
          <p:nvPr/>
        </p:nvSpPr>
        <p:spPr>
          <a:xfrm>
            <a:off x="0" y="2028825"/>
            <a:ext cx="3336131" cy="6429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Tree>
    <p:extLst>
      <p:ext uri="{BB962C8B-B14F-4D97-AF65-F5344CB8AC3E}">
        <p14:creationId xmlns:p14="http://schemas.microsoft.com/office/powerpoint/2010/main" val="3183998651"/>
      </p:ext>
    </p:extLst>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p:pic>
      <p:sp>
        <p:nvSpPr>
          <p:cNvPr id="6" name="Rectangle 5"/>
          <p:cNvSpPr/>
          <p:nvPr/>
        </p:nvSpPr>
        <p:spPr>
          <a:xfrm>
            <a:off x="414338" y="407194"/>
            <a:ext cx="8315325" cy="43291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grpSp>
        <p:nvGrpSpPr>
          <p:cNvPr id="8" name="Group 7"/>
          <p:cNvGrpSpPr/>
          <p:nvPr/>
        </p:nvGrpSpPr>
        <p:grpSpPr>
          <a:xfrm>
            <a:off x="2508935" y="2035344"/>
            <a:ext cx="4126130" cy="1072813"/>
            <a:chOff x="3345247" y="1797112"/>
            <a:chExt cx="5501506" cy="1430417"/>
          </a:xfrm>
        </p:grpSpPr>
        <p:sp>
          <p:nvSpPr>
            <p:cNvPr id="9" name="TextBox 8"/>
            <p:cNvSpPr txBox="1"/>
            <p:nvPr/>
          </p:nvSpPr>
          <p:spPr>
            <a:xfrm>
              <a:off x="3345247" y="1797112"/>
              <a:ext cx="5501506" cy="1107996"/>
            </a:xfrm>
            <a:prstGeom prst="rect">
              <a:avLst/>
            </a:prstGeom>
            <a:noFill/>
          </p:spPr>
          <p:txBody>
            <a:bodyPr wrap="none" lIns="0" tIns="0" rIns="0" bIns="0" rtlCol="0">
              <a:spAutoFit/>
            </a:bodyPr>
            <a:lstStyle/>
            <a:p>
              <a:pPr algn="ctr"/>
              <a:r>
                <a:rPr lang="en-US" sz="5400" b="1" spc="1125">
                  <a:latin typeface="Century Gothic" panose="020B0502020202020204" pitchFamily="34" charset="0"/>
                </a:rPr>
                <a:t>CALY</a:t>
              </a:r>
              <a:r>
                <a:rPr lang="en-US" sz="5400" b="1" spc="1125">
                  <a:solidFill>
                    <a:schemeClr val="tx2"/>
                  </a:solidFill>
                  <a:latin typeface="Century Gothic" panose="020B0502020202020204" pitchFamily="34" charset="0"/>
                </a:rPr>
                <a:t>PSO</a:t>
              </a:r>
            </a:p>
          </p:txBody>
        </p:sp>
        <p:sp>
          <p:nvSpPr>
            <p:cNvPr id="10" name="TextBox 9"/>
            <p:cNvSpPr txBox="1"/>
            <p:nvPr/>
          </p:nvSpPr>
          <p:spPr>
            <a:xfrm>
              <a:off x="3800498" y="2981308"/>
              <a:ext cx="4591000" cy="246221"/>
            </a:xfrm>
            <a:prstGeom prst="rect">
              <a:avLst/>
            </a:prstGeom>
            <a:noFill/>
          </p:spPr>
          <p:txBody>
            <a:bodyPr wrap="none" lIns="0" tIns="0" rIns="0" bIns="0" rtlCol="0">
              <a:spAutoFit/>
            </a:bodyPr>
            <a:lstStyle/>
            <a:p>
              <a:pPr algn="ctr"/>
              <a:r>
                <a:rPr lang="en-US" sz="1200" b="1" spc="450">
                  <a:latin typeface="Century Gothic" panose="020B0502020202020204" pitchFamily="34" charset="0"/>
                </a:rPr>
                <a:t>THE MINIMAL PRESENTATION</a:t>
              </a:r>
            </a:p>
          </p:txBody>
        </p:sp>
      </p:grpSp>
    </p:spTree>
    <p:extLst>
      <p:ext uri="{BB962C8B-B14F-4D97-AF65-F5344CB8AC3E}">
        <p14:creationId xmlns:p14="http://schemas.microsoft.com/office/powerpoint/2010/main" val="196498826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rot="5400000">
            <a:off x="-257733" y="2502502"/>
            <a:ext cx="2231380" cy="138500"/>
          </a:xfrm>
          <a:prstGeom prst="rect">
            <a:avLst/>
          </a:prstGeom>
          <a:noFill/>
        </p:spPr>
        <p:txBody>
          <a:bodyPr wrap="none" lIns="0" tIns="0" rIns="0" bIns="0" rtlCol="0">
            <a:spAutoFit/>
          </a:bodyPr>
          <a:lstStyle/>
          <a:p>
            <a:pPr algn="ctr"/>
            <a:r>
              <a:rPr lang="en-US" sz="900" b="1" spc="225">
                <a:solidFill>
                  <a:schemeClr val="bg1"/>
                </a:solidFill>
                <a:latin typeface="Century Gothic" panose="020B0502020202020204" pitchFamily="34" charset="0"/>
              </a:rPr>
              <a:t>THE MINIMAL PRESENTATION</a:t>
            </a:r>
          </a:p>
        </p:txBody>
      </p:sp>
      <p:sp>
        <p:nvSpPr>
          <p:cNvPr id="15" name="TextBox 14"/>
          <p:cNvSpPr txBox="1"/>
          <p:nvPr/>
        </p:nvSpPr>
        <p:spPr>
          <a:xfrm>
            <a:off x="5107781"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tx1">
              <a:lumMod val="75000"/>
              <a:lumOff val="2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1"/>
              </a:solidFill>
              <a:latin typeface="Century Gothic" panose="020B0502020202020204" pitchFamily="34" charset="0"/>
            </a:endParaRPr>
          </a:p>
        </p:txBody>
      </p:sp>
      <p:sp>
        <p:nvSpPr>
          <p:cNvPr id="16" name="TextBox 15"/>
          <p:cNvSpPr txBox="1"/>
          <p:nvPr/>
        </p:nvSpPr>
        <p:spPr>
          <a:xfrm>
            <a:off x="5904410" y="1116699"/>
            <a:ext cx="2632932" cy="923330"/>
          </a:xfrm>
          <a:prstGeom prst="rect">
            <a:avLst/>
          </a:prstGeom>
          <a:noFill/>
        </p:spPr>
        <p:txBody>
          <a:bodyPr wrap="none" lIns="0" tIns="0" rIns="0" bIns="0" rtlCol="0">
            <a:spAutoFit/>
          </a:bodyPr>
          <a:lstStyle/>
          <a:p>
            <a:r>
              <a:rPr lang="en-US" sz="3000" b="1">
                <a:solidFill>
                  <a:schemeClr val="bg1"/>
                </a:solidFill>
                <a:latin typeface="Century Gothic" panose="020B0502020202020204" pitchFamily="34" charset="0"/>
              </a:rPr>
              <a:t>Right masonry</a:t>
            </a:r>
          </a:p>
          <a:p>
            <a:r>
              <a:rPr lang="en-US" sz="3000" b="1">
                <a:solidFill>
                  <a:schemeClr val="bg1"/>
                </a:solidFill>
                <a:latin typeface="Century Gothic" panose="020B0502020202020204" pitchFamily="34" charset="0"/>
              </a:rPr>
              <a:t>gallery Slide</a:t>
            </a:r>
          </a:p>
        </p:txBody>
      </p:sp>
      <p:sp>
        <p:nvSpPr>
          <p:cNvPr id="17" name="TextBox 16"/>
          <p:cNvSpPr txBox="1"/>
          <p:nvPr/>
        </p:nvSpPr>
        <p:spPr>
          <a:xfrm flipH="1">
            <a:off x="5904410" y="2571751"/>
            <a:ext cx="2147223" cy="1481175"/>
          </a:xfrm>
          <a:prstGeom prst="rect">
            <a:avLst/>
          </a:prstGeom>
          <a:noFill/>
        </p:spPr>
        <p:txBody>
          <a:bodyPr wrap="square" lIns="0" tIns="0" rIns="0" bIns="0" rtlCol="0">
            <a:spAutoFit/>
          </a:bodyPr>
          <a:lstStyle/>
          <a:p>
            <a:pPr>
              <a:lnSpc>
                <a:spcPct val="125000"/>
              </a:lnSpc>
            </a:pPr>
            <a:r>
              <a:rPr lang="en-US" sz="1100">
                <a:solidFill>
                  <a:schemeClr val="bg1"/>
                </a:solidFill>
                <a:latin typeface="Calibri" panose="020F0502020204030204" pitchFamily="34" charset="0"/>
              </a:rPr>
              <a:t>Lorem ipsum dolor sit amet, consectetur adipiscing elit, sed do eiusmod tempor incididunt ut labore et dolore magna</a:t>
            </a:r>
          </a:p>
          <a:p>
            <a:pPr>
              <a:lnSpc>
                <a:spcPct val="125000"/>
              </a:lnSpc>
            </a:pPr>
            <a:endParaRPr lang="en-US" sz="1100">
              <a:solidFill>
                <a:schemeClr val="bg1"/>
              </a:solidFill>
              <a:latin typeface="Calibri" panose="020F0502020204030204" pitchFamily="34" charset="0"/>
            </a:endParaRPr>
          </a:p>
          <a:p>
            <a:pPr>
              <a:lnSpc>
                <a:spcPct val="125000"/>
              </a:lnSpc>
            </a:pPr>
            <a:r>
              <a:rPr lang="en-US" sz="1100" b="1" i="1">
                <a:solidFill>
                  <a:schemeClr val="bg1"/>
                </a:solidFill>
                <a:latin typeface="Century Gothic" panose="020B0502020202020204" pitchFamily="34" charset="0"/>
              </a:rPr>
              <a:t>“Lorem ipsum dolor sit amet, consectetur adipiscing elit”</a:t>
            </a:r>
          </a:p>
        </p:txBody>
      </p:sp>
      <p:pic>
        <p:nvPicPr>
          <p:cNvPr id="6" name="图片占位符 5"/>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t="1015" b="1015"/>
          <a:stretch>
            <a:fillRect/>
          </a:stretch>
        </p:blipFill>
        <p:spPr/>
      </p:pic>
      <p:pic>
        <p:nvPicPr>
          <p:cNvPr id="7" name="图片占位符 6"/>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l="38" r="38"/>
          <a:stretch>
            <a:fillRect/>
          </a:stretch>
        </p:blipFill>
        <p:spPr/>
      </p:pic>
      <p:pic>
        <p:nvPicPr>
          <p:cNvPr id="8" name="图片占位符 7"/>
          <p:cNvPicPr>
            <a:picLocks noGrp="1" noChangeAspect="1"/>
          </p:cNvPicPr>
          <p:nvPr>
            <p:ph type="pic" sz="quarter" idx="12"/>
          </p:nvPr>
        </p:nvPicPr>
        <p:blipFill>
          <a:blip r:embed="rId4" cstate="email">
            <a:extLst>
              <a:ext uri="{28A0092B-C50C-407E-A947-70E740481C1C}">
                <a14:useLocalDpi xmlns:a14="http://schemas.microsoft.com/office/drawing/2010/main"/>
              </a:ext>
            </a:extLst>
          </a:blip>
          <a:srcRect l="204" r="204"/>
          <a:stretch>
            <a:fillRect/>
          </a:stretch>
        </p:blipFill>
        <p:spPr/>
      </p:pic>
      <p:pic>
        <p:nvPicPr>
          <p:cNvPr id="9" name="图片占位符 8"/>
          <p:cNvPicPr>
            <a:picLocks noGrp="1" noChangeAspect="1"/>
          </p:cNvPicPr>
          <p:nvPr>
            <p:ph type="pic" sz="quarter" idx="13"/>
          </p:nvPr>
        </p:nvPicPr>
        <p:blipFill>
          <a:blip r:embed="rId5" cstate="email">
            <a:duotone>
              <a:prstClr val="black"/>
              <a:srgbClr val="D9C3A5">
                <a:tint val="50000"/>
                <a:satMod val="180000"/>
              </a:srgbClr>
            </a:duotone>
            <a:extLst>
              <a:ext uri="{28A0092B-C50C-407E-A947-70E740481C1C}">
                <a14:useLocalDpi xmlns:a14="http://schemas.microsoft.com/office/drawing/2010/main"/>
              </a:ext>
            </a:extLst>
          </a:blip>
          <a:srcRect l="122" r="122"/>
          <a:stretch>
            <a:fillRect/>
          </a:stretch>
        </p:blipFill>
        <p:spPr/>
      </p:pic>
    </p:spTree>
    <p:extLst>
      <p:ext uri="{BB962C8B-B14F-4D97-AF65-F5344CB8AC3E}">
        <p14:creationId xmlns:p14="http://schemas.microsoft.com/office/powerpoint/2010/main" val="187123177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p:cNvPicPr>
            <a:picLocks noGrp="1" noChangeAspect="1"/>
          </p:cNvPicPr>
          <p:nvPr>
            <p:ph type="pic" sz="quarter" idx="10"/>
          </p:nvPr>
        </p:nvPicPr>
        <p:blipFill>
          <a:blip r:embed="rId2" cstate="email">
            <a:duotone>
              <a:prstClr val="black"/>
              <a:srgbClr val="D9C3A5">
                <a:tint val="50000"/>
                <a:satMod val="180000"/>
              </a:srgbClr>
            </a:duotone>
            <a:extLst>
              <a:ext uri="{28A0092B-C50C-407E-A947-70E740481C1C}">
                <a14:useLocalDpi xmlns:a14="http://schemas.microsoft.com/office/drawing/2010/main"/>
              </a:ext>
            </a:extLst>
          </a:blip>
          <a:srcRect l="78" r="78"/>
          <a:stretch>
            <a:fillRect/>
          </a:stretch>
        </p:blipFill>
        <p:spPr>
          <a:solidFill>
            <a:schemeClr val="tx1"/>
          </a:solidFill>
        </p:spPr>
      </p:pic>
      <p:pic>
        <p:nvPicPr>
          <p:cNvPr id="6" name="图片占位符 5"/>
          <p:cNvPicPr>
            <a:picLocks noGrp="1" noChangeAspect="1"/>
          </p:cNvPicPr>
          <p:nvPr>
            <p:ph type="pic" sz="quarter" idx="11"/>
          </p:nvPr>
        </p:nvPicPr>
        <p:blipFill>
          <a:blip r:embed="rId3" cstate="email">
            <a:duotone>
              <a:prstClr val="black"/>
              <a:srgbClr val="D9C3A5">
                <a:tint val="50000"/>
                <a:satMod val="180000"/>
              </a:srgbClr>
            </a:duotone>
            <a:extLst>
              <a:ext uri="{28A0092B-C50C-407E-A947-70E740481C1C}">
                <a14:useLocalDpi xmlns:a14="http://schemas.microsoft.com/office/drawing/2010/main"/>
              </a:ext>
            </a:extLst>
          </a:blip>
          <a:srcRect t="135" b="135"/>
          <a:stretch>
            <a:fillRect/>
          </a:stretch>
        </p:blipFill>
        <p:spPr>
          <a:solidFill>
            <a:schemeClr val="tx1"/>
          </a:solidFill>
        </p:spPr>
      </p:pic>
      <p:pic>
        <p:nvPicPr>
          <p:cNvPr id="7" name="图片占位符 6"/>
          <p:cNvPicPr>
            <a:picLocks noGrp="1" noChangeAspect="1"/>
          </p:cNvPicPr>
          <p:nvPr>
            <p:ph type="pic" sz="quarter" idx="12"/>
          </p:nvPr>
        </p:nvPicPr>
        <p:blipFill>
          <a:blip r:embed="rId4" cstate="email">
            <a:duotone>
              <a:prstClr val="black"/>
              <a:srgbClr val="D9C3A5">
                <a:tint val="50000"/>
                <a:satMod val="180000"/>
              </a:srgbClr>
            </a:duotone>
            <a:extLst>
              <a:ext uri="{28A0092B-C50C-407E-A947-70E740481C1C}">
                <a14:useLocalDpi xmlns:a14="http://schemas.microsoft.com/office/drawing/2010/main"/>
              </a:ext>
            </a:extLst>
          </a:blip>
          <a:srcRect t="135" b="135"/>
          <a:stretch>
            <a:fillRect/>
          </a:stretch>
        </p:blipFill>
        <p:spPr>
          <a:solidFill>
            <a:schemeClr val="tx1"/>
          </a:solidFill>
        </p:spPr>
      </p:pic>
      <p:pic>
        <p:nvPicPr>
          <p:cNvPr id="8" name="图片占位符 7"/>
          <p:cNvPicPr>
            <a:picLocks noGrp="1" noChangeAspect="1"/>
          </p:cNvPicPr>
          <p:nvPr>
            <p:ph type="pic" sz="quarter" idx="13"/>
          </p:nvPr>
        </p:nvPicPr>
        <p:blipFill>
          <a:blip r:embed="rId5" cstate="email">
            <a:extLst>
              <a:ext uri="{28A0092B-C50C-407E-A947-70E740481C1C}">
                <a14:useLocalDpi xmlns:a14="http://schemas.microsoft.com/office/drawing/2010/main"/>
              </a:ext>
            </a:extLst>
          </a:blip>
          <a:srcRect l="27" r="27"/>
          <a:stretch>
            <a:fillRect/>
          </a:stretch>
        </p:blipFill>
        <p:spPr>
          <a:solidFill>
            <a:schemeClr val="tx1"/>
          </a:solidFill>
        </p:spPr>
      </p:pic>
      <p:sp>
        <p:nvSpPr>
          <p:cNvPr id="20" name="TextBox 19"/>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21" name="TextBox 20"/>
          <p:cNvSpPr txBox="1"/>
          <p:nvPr/>
        </p:nvSpPr>
        <p:spPr>
          <a:xfrm>
            <a:off x="796628" y="1116699"/>
            <a:ext cx="2632932" cy="923330"/>
          </a:xfrm>
          <a:prstGeom prst="rect">
            <a:avLst/>
          </a:prstGeom>
          <a:noFill/>
        </p:spPr>
        <p:txBody>
          <a:bodyPr wrap="none" lIns="0" tIns="0" rIns="0" bIns="0" rtlCol="0">
            <a:spAutoFit/>
          </a:bodyPr>
          <a:lstStyle/>
          <a:p>
            <a:r>
              <a:rPr lang="en-US" sz="3000" b="1">
                <a:latin typeface="Century Gothic" panose="020B0502020202020204" pitchFamily="34" charset="0"/>
              </a:rPr>
              <a:t>Right masonry</a:t>
            </a:r>
          </a:p>
          <a:p>
            <a:r>
              <a:rPr lang="en-US" sz="3000" b="1">
                <a:latin typeface="Century Gothic" panose="020B0502020202020204" pitchFamily="34" charset="0"/>
              </a:rPr>
              <a:t>gallery slide</a:t>
            </a:r>
          </a:p>
        </p:txBody>
      </p:sp>
      <p:sp>
        <p:nvSpPr>
          <p:cNvPr id="22" name="TextBox 21"/>
          <p:cNvSpPr txBox="1"/>
          <p:nvPr/>
        </p:nvSpPr>
        <p:spPr>
          <a:xfrm flipH="1">
            <a:off x="796628" y="2571751"/>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sp>
        <p:nvSpPr>
          <p:cNvPr id="23" name="Rectangle 22"/>
          <p:cNvSpPr/>
          <p:nvPr/>
        </p:nvSpPr>
        <p:spPr>
          <a:xfrm>
            <a:off x="3482578" y="2861026"/>
            <a:ext cx="2182416" cy="75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Tree>
    <p:extLst>
      <p:ext uri="{BB962C8B-B14F-4D97-AF65-F5344CB8AC3E}">
        <p14:creationId xmlns:p14="http://schemas.microsoft.com/office/powerpoint/2010/main" val="144271201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solidFill>
            <a:schemeClr val="tx1"/>
          </a:solidFill>
        </p:spPr>
      </p:pic>
      <p:sp>
        <p:nvSpPr>
          <p:cNvPr id="4" name="TextBox 3"/>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5" name="TextBox 4"/>
          <p:cNvSpPr txBox="1"/>
          <p:nvPr/>
        </p:nvSpPr>
        <p:spPr>
          <a:xfrm>
            <a:off x="796628" y="1116699"/>
            <a:ext cx="2347999" cy="923330"/>
          </a:xfrm>
          <a:prstGeom prst="rect">
            <a:avLst/>
          </a:prstGeom>
          <a:noFill/>
        </p:spPr>
        <p:txBody>
          <a:bodyPr wrap="none" lIns="0" tIns="0" rIns="0" bIns="0" rtlCol="0">
            <a:spAutoFit/>
          </a:bodyPr>
          <a:lstStyle/>
          <a:p>
            <a:r>
              <a:rPr lang="en-US" sz="3000" b="1">
                <a:latin typeface="Century Gothic" panose="020B0502020202020204" pitchFamily="34" charset="0"/>
              </a:rPr>
              <a:t>Right Image</a:t>
            </a:r>
          </a:p>
          <a:p>
            <a:r>
              <a:rPr lang="en-US" sz="3000" b="1">
                <a:latin typeface="Century Gothic" panose="020B0502020202020204" pitchFamily="34" charset="0"/>
              </a:rPr>
              <a:t>Gallery Slide</a:t>
            </a:r>
          </a:p>
        </p:txBody>
      </p:sp>
      <p:sp>
        <p:nvSpPr>
          <p:cNvPr id="6" name="TextBox 5"/>
          <p:cNvSpPr txBox="1"/>
          <p:nvPr/>
        </p:nvSpPr>
        <p:spPr>
          <a:xfrm rot="5400000">
            <a:off x="7184067" y="2502501"/>
            <a:ext cx="2231380" cy="138500"/>
          </a:xfrm>
          <a:prstGeom prst="rect">
            <a:avLst/>
          </a:prstGeom>
          <a:noFill/>
        </p:spPr>
        <p:txBody>
          <a:bodyPr wrap="none" lIns="0" tIns="0" rIns="0" bIns="0" rtlCol="0">
            <a:spAutoFit/>
          </a:bodyPr>
          <a:lstStyle/>
          <a:p>
            <a:pPr algn="ctr"/>
            <a:r>
              <a:rPr lang="en-US" sz="900" b="1" spc="225">
                <a:latin typeface="Century Gothic" panose="020B0502020202020204" pitchFamily="34" charset="0"/>
              </a:rPr>
              <a:t>THE MINIMAL PRESENTATION</a:t>
            </a:r>
          </a:p>
        </p:txBody>
      </p:sp>
      <p:sp>
        <p:nvSpPr>
          <p:cNvPr id="7" name="Rectangle 6"/>
          <p:cNvSpPr/>
          <p:nvPr/>
        </p:nvSpPr>
        <p:spPr>
          <a:xfrm>
            <a:off x="4021932" y="2496694"/>
            <a:ext cx="1107281" cy="75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8" name="TextBox 7"/>
          <p:cNvSpPr txBox="1"/>
          <p:nvPr/>
        </p:nvSpPr>
        <p:spPr>
          <a:xfrm flipH="1">
            <a:off x="796628" y="2571751"/>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spTree>
    <p:extLst>
      <p:ext uri="{BB962C8B-B14F-4D97-AF65-F5344CB8AC3E}">
        <p14:creationId xmlns:p14="http://schemas.microsoft.com/office/powerpoint/2010/main" val="179033608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l="105" r="105"/>
          <a:stretch>
            <a:fillRect/>
          </a:stretch>
        </p:blipFill>
        <p:spPr>
          <a:solidFill>
            <a:schemeClr val="tx1"/>
          </a:solidFill>
        </p:spPr>
      </p:pic>
      <p:pic>
        <p:nvPicPr>
          <p:cNvPr id="6" name="图片占位符 5"/>
          <p:cNvPicPr>
            <a:picLocks noGrp="1" noChangeAspect="1"/>
          </p:cNvPicPr>
          <p:nvPr>
            <p:ph type="pic" sz="quarter" idx="11"/>
          </p:nvPr>
        </p:nvPicPr>
        <p:blipFill>
          <a:blip r:embed="rId3" cstate="email">
            <a:duotone>
              <a:prstClr val="black"/>
              <a:srgbClr val="D9C3A5">
                <a:tint val="50000"/>
                <a:satMod val="180000"/>
              </a:srgbClr>
            </a:duotone>
            <a:extLst>
              <a:ext uri="{28A0092B-C50C-407E-A947-70E740481C1C}">
                <a14:useLocalDpi xmlns:a14="http://schemas.microsoft.com/office/drawing/2010/main"/>
              </a:ext>
            </a:extLst>
          </a:blip>
          <a:srcRect l="280" r="280"/>
          <a:stretch>
            <a:fillRect/>
          </a:stretch>
        </p:blipFill>
        <p:spPr>
          <a:solidFill>
            <a:schemeClr val="tx1"/>
          </a:solidFill>
        </p:spPr>
      </p:pic>
      <p:pic>
        <p:nvPicPr>
          <p:cNvPr id="7" name="图片占位符 6"/>
          <p:cNvPicPr>
            <a:picLocks noGrp="1" noChangeAspect="1"/>
          </p:cNvPicPr>
          <p:nvPr>
            <p:ph type="pic" sz="quarter" idx="12"/>
          </p:nvPr>
        </p:nvPicPr>
        <p:blipFill>
          <a:blip r:embed="rId4" cstate="email">
            <a:duotone>
              <a:prstClr val="black"/>
              <a:srgbClr val="D9C3A5">
                <a:tint val="50000"/>
                <a:satMod val="180000"/>
              </a:srgbClr>
            </a:duotone>
            <a:extLst>
              <a:ext uri="{28A0092B-C50C-407E-A947-70E740481C1C}">
                <a14:useLocalDpi xmlns:a14="http://schemas.microsoft.com/office/drawing/2010/main"/>
              </a:ext>
            </a:extLst>
          </a:blip>
          <a:srcRect l="36" r="36"/>
          <a:stretch>
            <a:fillRect/>
          </a:stretch>
        </p:blipFill>
        <p:spPr>
          <a:solidFill>
            <a:schemeClr val="tx1"/>
          </a:solidFill>
        </p:spPr>
      </p:pic>
      <p:sp>
        <p:nvSpPr>
          <p:cNvPr id="10" name="TextBox 9"/>
          <p:cNvSpPr txBox="1"/>
          <p:nvPr/>
        </p:nvSpPr>
        <p:spPr>
          <a:xfrm>
            <a:off x="0" y="648646"/>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11" name="TextBox 10"/>
          <p:cNvSpPr txBox="1"/>
          <p:nvPr/>
        </p:nvSpPr>
        <p:spPr>
          <a:xfrm>
            <a:off x="796629" y="802374"/>
            <a:ext cx="2248211" cy="923330"/>
          </a:xfrm>
          <a:prstGeom prst="rect">
            <a:avLst/>
          </a:prstGeom>
          <a:noFill/>
        </p:spPr>
        <p:txBody>
          <a:bodyPr wrap="none" lIns="0" tIns="0" rIns="0" bIns="0" rtlCol="0">
            <a:spAutoFit/>
          </a:bodyPr>
          <a:lstStyle/>
          <a:p>
            <a:r>
              <a:rPr lang="en-US" sz="3000" b="1">
                <a:latin typeface="Century Gothic" panose="020B0502020202020204" pitchFamily="34" charset="0"/>
              </a:rPr>
              <a:t>Horizontal</a:t>
            </a:r>
          </a:p>
          <a:p>
            <a:r>
              <a:rPr lang="en-US" sz="3000" b="1">
                <a:latin typeface="Century Gothic" panose="020B0502020202020204" pitchFamily="34" charset="0"/>
              </a:rPr>
              <a:t>gallery slide</a:t>
            </a:r>
          </a:p>
        </p:txBody>
      </p:sp>
      <p:sp>
        <p:nvSpPr>
          <p:cNvPr id="12" name="TextBox 11"/>
          <p:cNvSpPr txBox="1"/>
          <p:nvPr/>
        </p:nvSpPr>
        <p:spPr>
          <a:xfrm flipH="1">
            <a:off x="4047035" y="860082"/>
            <a:ext cx="4654053" cy="846386"/>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sp>
        <p:nvSpPr>
          <p:cNvPr id="13" name="Rectangle 12"/>
          <p:cNvSpPr/>
          <p:nvPr/>
        </p:nvSpPr>
        <p:spPr>
          <a:xfrm>
            <a:off x="2630444" y="2571750"/>
            <a:ext cx="3881084" cy="9523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Tree>
    <p:extLst>
      <p:ext uri="{BB962C8B-B14F-4D97-AF65-F5344CB8AC3E}">
        <p14:creationId xmlns:p14="http://schemas.microsoft.com/office/powerpoint/2010/main" val="351825288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648646"/>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7" name="TextBox 6"/>
          <p:cNvSpPr txBox="1"/>
          <p:nvPr/>
        </p:nvSpPr>
        <p:spPr>
          <a:xfrm>
            <a:off x="796629" y="802374"/>
            <a:ext cx="2248211" cy="923330"/>
          </a:xfrm>
          <a:prstGeom prst="rect">
            <a:avLst/>
          </a:prstGeom>
          <a:noFill/>
        </p:spPr>
        <p:txBody>
          <a:bodyPr wrap="none" lIns="0" tIns="0" rIns="0" bIns="0" rtlCol="0">
            <a:spAutoFit/>
          </a:bodyPr>
          <a:lstStyle/>
          <a:p>
            <a:r>
              <a:rPr lang="en-US" sz="3000" b="1">
                <a:latin typeface="Century Gothic" panose="020B0502020202020204" pitchFamily="34" charset="0"/>
              </a:rPr>
              <a:t>Horizontal</a:t>
            </a:r>
          </a:p>
          <a:p>
            <a:r>
              <a:rPr lang="en-US" sz="3000" b="1">
                <a:latin typeface="Century Gothic" panose="020B0502020202020204" pitchFamily="34" charset="0"/>
              </a:rPr>
              <a:t>gallery slide</a:t>
            </a:r>
          </a:p>
        </p:txBody>
      </p:sp>
      <p:sp>
        <p:nvSpPr>
          <p:cNvPr id="8" name="TextBox 7"/>
          <p:cNvSpPr txBox="1"/>
          <p:nvPr/>
        </p:nvSpPr>
        <p:spPr>
          <a:xfrm flipH="1">
            <a:off x="4047035" y="860082"/>
            <a:ext cx="4654053" cy="846386"/>
          </a:xfrm>
          <a:prstGeom prst="rect">
            <a:avLst/>
          </a:prstGeom>
          <a:noFill/>
        </p:spPr>
        <p:txBody>
          <a:bodyPr wrap="square" lIns="0" tIns="0" rIns="0" bIns="0" rtlCol="0">
            <a:spAutoFit/>
          </a:bodyPr>
          <a:lstStyle/>
          <a:p>
            <a:pPr>
              <a:lnSpc>
                <a:spcPct val="125000"/>
              </a:lnSpc>
            </a:pPr>
            <a:r>
              <a:rPr lang="en-US" sz="1100" i="1">
                <a:latin typeface="Calibri" panose="020F0502020204030204" pitchFamily="34" charset="0"/>
              </a:rPr>
              <a:t>Lorem ipsum dolor sit amet, consectetur adipiscing elit, sed do eiusmod tempor incididunt ut labore et dolore magna</a:t>
            </a:r>
          </a:p>
          <a:p>
            <a:pPr>
              <a:lnSpc>
                <a:spcPct val="125000"/>
              </a:lnSpc>
            </a:pPr>
            <a:endParaRPr lang="en-US" sz="1100" i="1">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pic>
        <p:nvPicPr>
          <p:cNvPr id="3" name="图片占位符 2"/>
          <p:cNvPicPr>
            <a:picLocks noGrp="1" noChangeAspect="1"/>
          </p:cNvPicPr>
          <p:nvPr>
            <p:ph type="pic" sz="quarter" idx="11"/>
          </p:nvPr>
        </p:nvPicPr>
        <p:blipFill>
          <a:blip r:embed="rId2" cstate="email">
            <a:extLst>
              <a:ext uri="{28A0092B-C50C-407E-A947-70E740481C1C}">
                <a14:useLocalDpi xmlns:a14="http://schemas.microsoft.com/office/drawing/2010/main"/>
              </a:ext>
            </a:extLst>
          </a:blip>
          <a:srcRect l="55" r="55"/>
          <a:stretch>
            <a:fillRect/>
          </a:stretch>
        </p:blipFill>
        <p:spPr>
          <a:solidFill>
            <a:schemeClr val="tx1"/>
          </a:solidFill>
        </p:spPr>
      </p:pic>
    </p:spTree>
    <p:extLst>
      <p:ext uri="{BB962C8B-B14F-4D97-AF65-F5344CB8AC3E}">
        <p14:creationId xmlns:p14="http://schemas.microsoft.com/office/powerpoint/2010/main" val="129453395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solidFill>
            <a:schemeClr val="tx1"/>
          </a:solidFill>
        </p:spPr>
      </p:pic>
      <p:sp>
        <p:nvSpPr>
          <p:cNvPr id="4" name="Rectangle 3"/>
          <p:cNvSpPr/>
          <p:nvPr/>
        </p:nvSpPr>
        <p:spPr>
          <a:xfrm>
            <a:off x="-2028" y="0"/>
            <a:ext cx="9146028" cy="952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5" name="TextBox 4"/>
          <p:cNvSpPr txBox="1"/>
          <p:nvPr/>
        </p:nvSpPr>
        <p:spPr>
          <a:xfrm>
            <a:off x="1314783" y="2588923"/>
            <a:ext cx="3257217" cy="969497"/>
          </a:xfrm>
          <a:prstGeom prst="rect">
            <a:avLst/>
          </a:prstGeom>
          <a:noFill/>
        </p:spPr>
        <p:txBody>
          <a:bodyPr wrap="square" lIns="0" tIns="0" rIns="0" bIns="0" rtlCol="0">
            <a:spAutoFit/>
          </a:bodyPr>
          <a:lstStyle/>
          <a:p>
            <a:r>
              <a:rPr lang="en-US" sz="2100" b="1" i="1">
                <a:solidFill>
                  <a:schemeClr val="bg1"/>
                </a:solidFill>
                <a:latin typeface="Century Gothic" panose="020B0502020202020204" pitchFamily="34" charset="0"/>
              </a:rPr>
              <a:t>“CalyPso is a creative studio that is specialized in digital creation.”</a:t>
            </a:r>
          </a:p>
        </p:txBody>
      </p:sp>
      <p:sp>
        <p:nvSpPr>
          <p:cNvPr id="9" name="TextBox 8"/>
          <p:cNvSpPr txBox="1"/>
          <p:nvPr/>
        </p:nvSpPr>
        <p:spPr>
          <a:xfrm>
            <a:off x="1314783" y="4039335"/>
            <a:ext cx="2231380" cy="138500"/>
          </a:xfrm>
          <a:prstGeom prst="rect">
            <a:avLst/>
          </a:prstGeom>
          <a:noFill/>
        </p:spPr>
        <p:txBody>
          <a:bodyPr wrap="none" lIns="0" tIns="0" rIns="0" bIns="0" rtlCol="0">
            <a:spAutoFit/>
          </a:bodyPr>
          <a:lstStyle/>
          <a:p>
            <a:pPr algn="ctr"/>
            <a:r>
              <a:rPr lang="en-US" sz="900" b="1" spc="225">
                <a:solidFill>
                  <a:schemeClr val="bg1"/>
                </a:solidFill>
                <a:latin typeface="Century Gothic" panose="020B0502020202020204" pitchFamily="34" charset="0"/>
              </a:rPr>
              <a:t>THE MINIMAL PRESENTATION</a:t>
            </a:r>
          </a:p>
        </p:txBody>
      </p:sp>
    </p:spTree>
    <p:extLst>
      <p:ext uri="{BB962C8B-B14F-4D97-AF65-F5344CB8AC3E}">
        <p14:creationId xmlns:p14="http://schemas.microsoft.com/office/powerpoint/2010/main" val="165267172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时间线"/>
          <p:cNvCxnSpPr/>
          <p:nvPr/>
        </p:nvCxnSpPr>
        <p:spPr>
          <a:xfrm>
            <a:off x="2413000" y="2571750"/>
            <a:ext cx="6731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数据类型logo">
            <a:extLst>
              <a:ext uri="{FF2B5EF4-FFF2-40B4-BE49-F238E27FC236}">
                <a16:creationId xmlns:a16="http://schemas.microsoft.com/office/drawing/2014/main" id="{5C213960-CAB4-4F74-B8C2-C55770AF9087}"/>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87009" t="-116367" r="-87009" b="-116367"/>
          <a:stretch/>
        </p:blipFill>
        <p:spPr>
          <a:xfrm>
            <a:off x="1333104" y="2031802"/>
            <a:ext cx="1079897" cy="1079897"/>
          </a:xfrm>
          <a:solidFill>
            <a:schemeClr val="tx1"/>
          </a:solidFill>
        </p:spPr>
      </p:pic>
      <p:pic>
        <p:nvPicPr>
          <p:cNvPr id="31" name="基本运算与操作符logo">
            <a:extLst>
              <a:ext uri="{FF2B5EF4-FFF2-40B4-BE49-F238E27FC236}">
                <a16:creationId xmlns:a16="http://schemas.microsoft.com/office/drawing/2014/main" id="{9AC6889C-B767-4D33-BF28-A69703A8D2CF}"/>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22974" t="-129147" r="-122974" b="-129147"/>
          <a:stretch/>
        </p:blipFill>
        <p:spPr>
          <a:xfrm>
            <a:off x="3759200" y="1758950"/>
            <a:ext cx="1625600" cy="1625600"/>
          </a:xfrm>
          <a:solidFill>
            <a:schemeClr val="tx1"/>
          </a:solidFill>
        </p:spPr>
      </p:pic>
      <p:sp>
        <p:nvSpPr>
          <p:cNvPr id="2" name="填充圆"/>
          <p:cNvSpPr/>
          <p:nvPr/>
        </p:nvSpPr>
        <p:spPr>
          <a:xfrm>
            <a:off x="3752651" y="1745855"/>
            <a:ext cx="1638695" cy="1638695"/>
          </a:xfrm>
          <a:prstGeom prst="ellipse">
            <a:avLst/>
          </a:prstGeom>
          <a:solidFill>
            <a:srgbClr val="41506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pic>
        <p:nvPicPr>
          <p:cNvPr id="33" name="内置函数logo">
            <a:extLst>
              <a:ext uri="{FF2B5EF4-FFF2-40B4-BE49-F238E27FC236}">
                <a16:creationId xmlns:a16="http://schemas.microsoft.com/office/drawing/2014/main" id="{CB973D75-0176-4CCA-925C-B410EC1748D9}"/>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l="-91864" t="-91864" r="-91864" b="-91864"/>
          <a:stretch/>
        </p:blipFill>
        <p:spPr>
          <a:xfrm>
            <a:off x="6730999" y="2031802"/>
            <a:ext cx="1079897" cy="1079897"/>
          </a:xfrm>
          <a:solidFill>
            <a:schemeClr val="tx1"/>
          </a:solidFill>
        </p:spPr>
      </p:pic>
      <p:grpSp>
        <p:nvGrpSpPr>
          <p:cNvPr id="35" name="标题">
            <a:extLst>
              <a:ext uri="{FF2B5EF4-FFF2-40B4-BE49-F238E27FC236}">
                <a16:creationId xmlns:a16="http://schemas.microsoft.com/office/drawing/2014/main" id="{E8D9964D-2973-427E-8ACB-94C416FE9A06}"/>
              </a:ext>
            </a:extLst>
          </p:cNvPr>
          <p:cNvGrpSpPr/>
          <p:nvPr/>
        </p:nvGrpSpPr>
        <p:grpSpPr>
          <a:xfrm>
            <a:off x="3227870" y="2001348"/>
            <a:ext cx="2688256" cy="1110351"/>
            <a:chOff x="3227870" y="159184"/>
            <a:chExt cx="2688256" cy="1110351"/>
          </a:xfrm>
        </p:grpSpPr>
        <p:sp>
          <p:nvSpPr>
            <p:cNvPr id="19" name="Function">
              <a:extLst>
                <a:ext uri="{FF2B5EF4-FFF2-40B4-BE49-F238E27FC236}">
                  <a16:creationId xmlns:a16="http://schemas.microsoft.com/office/drawing/2014/main" id="{26038A0F-6949-4BD3-8C01-490850A2EC6E}"/>
                </a:ext>
              </a:extLst>
            </p:cNvPr>
            <p:cNvSpPr txBox="1"/>
            <p:nvPr/>
          </p:nvSpPr>
          <p:spPr>
            <a:xfrm>
              <a:off x="3227870" y="159184"/>
              <a:ext cx="2688256" cy="830997"/>
            </a:xfrm>
            <a:prstGeom prst="rect">
              <a:avLst/>
            </a:prstGeom>
            <a:noFill/>
          </p:spPr>
          <p:txBody>
            <a:bodyPr wrap="square" rtlCol="0">
              <a:spAutoFit/>
            </a:bodyPr>
            <a:lstStyle/>
            <a:p>
              <a:r>
                <a:rPr lang="en-US" altLang="zh-CN" sz="4800" b="1" dirty="0">
                  <a:solidFill>
                    <a:srgbClr val="415065"/>
                  </a:solidFill>
                  <a:latin typeface="Century Gothic" panose="020B0502020202020204" pitchFamily="34" charset="0"/>
                </a:rPr>
                <a:t>Function</a:t>
              </a:r>
              <a:endParaRPr lang="zh-CN" altLang="en-US" sz="4800" b="1" dirty="0">
                <a:solidFill>
                  <a:srgbClr val="415065"/>
                </a:solidFill>
                <a:latin typeface="Century Gothic" panose="020B0502020202020204" pitchFamily="34" charset="0"/>
              </a:endParaRPr>
            </a:p>
          </p:txBody>
        </p:sp>
        <p:sp>
          <p:nvSpPr>
            <p:cNvPr id="6" name="功能总结"/>
            <p:cNvSpPr txBox="1"/>
            <p:nvPr/>
          </p:nvSpPr>
          <p:spPr>
            <a:xfrm>
              <a:off x="3752652" y="568908"/>
              <a:ext cx="1638698" cy="461665"/>
            </a:xfrm>
            <a:prstGeom prst="rect">
              <a:avLst/>
            </a:prstGeom>
            <a:noFill/>
          </p:spPr>
          <p:txBody>
            <a:bodyPr wrap="square" lIns="0" tIns="0" rIns="0" bIns="0" rtlCol="0">
              <a:spAutoFit/>
            </a:bodyPr>
            <a:lstStyle/>
            <a:p>
              <a:pPr algn="ctr"/>
              <a:r>
                <a:rPr lang="zh-CN" altLang="en-US" sz="3000" b="1" dirty="0">
                  <a:latin typeface="Century Gothic" panose="020B0502020202020204" pitchFamily="34" charset="0"/>
                </a:rPr>
                <a:t>功能总结</a:t>
              </a:r>
              <a:endParaRPr lang="en-US" sz="3000" b="1" dirty="0">
                <a:latin typeface="Century Gothic" panose="020B0502020202020204" pitchFamily="34" charset="0"/>
              </a:endParaRPr>
            </a:p>
          </p:txBody>
        </p:sp>
        <p:sp>
          <p:nvSpPr>
            <p:cNvPr id="7" name="Mini-Python Interpreter"/>
            <p:cNvSpPr txBox="1"/>
            <p:nvPr/>
          </p:nvSpPr>
          <p:spPr>
            <a:xfrm>
              <a:off x="3606993" y="1131036"/>
              <a:ext cx="1930016" cy="138499"/>
            </a:xfrm>
            <a:prstGeom prst="rect">
              <a:avLst/>
            </a:prstGeom>
            <a:noFill/>
          </p:spPr>
          <p:txBody>
            <a:bodyPr wrap="none" lIns="0" tIns="0" rIns="0" bIns="0" rtlCol="0">
              <a:spAutoFit/>
            </a:bodyPr>
            <a:lstStyle/>
            <a:p>
              <a:pPr algn="ctr"/>
              <a:r>
                <a:rPr lang="en-US" sz="900" b="1" spc="225" dirty="0">
                  <a:latin typeface="Century Gothic" panose="020B0502020202020204" pitchFamily="34" charset="0"/>
                </a:rPr>
                <a:t>Mini-Python Interpreter</a:t>
              </a:r>
            </a:p>
          </p:txBody>
        </p:sp>
      </p:grpSp>
      <p:sp>
        <p:nvSpPr>
          <p:cNvPr id="13" name="数据类型"/>
          <p:cNvSpPr txBox="1"/>
          <p:nvPr/>
        </p:nvSpPr>
        <p:spPr>
          <a:xfrm>
            <a:off x="1466964" y="3466981"/>
            <a:ext cx="833562" cy="215444"/>
          </a:xfrm>
          <a:prstGeom prst="rect">
            <a:avLst/>
          </a:prstGeom>
          <a:noFill/>
        </p:spPr>
        <p:txBody>
          <a:bodyPr wrap="none" lIns="0" tIns="0" rIns="0" bIns="0" rtlCol="0">
            <a:spAutoFit/>
          </a:bodyPr>
          <a:lstStyle/>
          <a:p>
            <a:pPr algn="ctr"/>
            <a:r>
              <a:rPr lang="zh-CN" altLang="en-US" b="1" spc="225" dirty="0">
                <a:latin typeface="苹方-简 中黑体" panose="020B0604020202020204" pitchFamily="34" charset="-122"/>
                <a:ea typeface="苹方-简 中黑体" panose="020B0604020202020204" pitchFamily="34" charset="-122"/>
              </a:rPr>
              <a:t>数据类型</a:t>
            </a:r>
            <a:endParaRPr lang="en-US" b="1" spc="225" dirty="0">
              <a:latin typeface="苹方-简 中黑体" panose="020B0604020202020204" pitchFamily="34" charset="-122"/>
              <a:ea typeface="苹方-简 中黑体" panose="020B0604020202020204" pitchFamily="34" charset="-122"/>
            </a:endParaRPr>
          </a:p>
        </p:txBody>
      </p:sp>
      <p:sp>
        <p:nvSpPr>
          <p:cNvPr id="14" name="数据类型内容"/>
          <p:cNvSpPr txBox="1"/>
          <p:nvPr/>
        </p:nvSpPr>
        <p:spPr>
          <a:xfrm flipH="1">
            <a:off x="813569" y="3784898"/>
            <a:ext cx="2118965" cy="619465"/>
          </a:xfrm>
          <a:prstGeom prst="rect">
            <a:avLst/>
          </a:prstGeom>
          <a:noFill/>
        </p:spPr>
        <p:txBody>
          <a:bodyPr wrap="square" lIns="0" tIns="0" rIns="0" bIns="0" rtlCol="0">
            <a:spAutoFit/>
          </a:bodyPr>
          <a:lstStyle/>
          <a:p>
            <a:pPr algn="ctr">
              <a:lnSpc>
                <a:spcPct val="125000"/>
              </a:lnSpc>
            </a:pPr>
            <a:r>
              <a:rPr lang="zh-CN" altLang="en-US" sz="1100" dirty="0">
                <a:latin typeface="苹方-简 中黑体" panose="020B0604020202020204" pitchFamily="34" charset="-122"/>
                <a:ea typeface="苹方-简 中黑体" panose="020B0604020202020204" pitchFamily="34" charset="-122"/>
              </a:rPr>
              <a:t>包含数值（</a:t>
            </a:r>
            <a:r>
              <a:rPr lang="en-US" altLang="zh-CN" sz="1100" dirty="0">
                <a:latin typeface="Century Gothic" panose="020B0502020202020204" pitchFamily="34" charset="0"/>
                <a:ea typeface="苹方-简 中黑体" panose="020B0604020202020204" pitchFamily="34" charset="-122"/>
              </a:rPr>
              <a:t>int</a:t>
            </a:r>
            <a:r>
              <a:rPr lang="en-US" altLang="zh-CN" sz="1100" dirty="0">
                <a:latin typeface="苹方-简 中黑体" panose="020B0604020202020204" pitchFamily="34" charset="-122"/>
                <a:ea typeface="苹方-简 中黑体" panose="020B0604020202020204" pitchFamily="34" charset="-122"/>
              </a:rPr>
              <a:t> </a:t>
            </a:r>
            <a:r>
              <a:rPr lang="zh-CN" altLang="en-US" sz="1100" dirty="0">
                <a:latin typeface="苹方-简 中黑体" panose="020B0604020202020204" pitchFamily="34" charset="-122"/>
                <a:ea typeface="苹方-简 中黑体" panose="020B0604020202020204" pitchFamily="34" charset="-122"/>
              </a:rPr>
              <a:t>与 </a:t>
            </a:r>
            <a:r>
              <a:rPr lang="en-US" altLang="zh-CN" sz="1100" dirty="0">
                <a:latin typeface="Century Gothic" panose="020B0502020202020204" pitchFamily="34" charset="0"/>
                <a:ea typeface="苹方-简 中黑体" panose="020B0604020202020204" pitchFamily="34" charset="-122"/>
              </a:rPr>
              <a:t>float</a:t>
            </a:r>
            <a:r>
              <a:rPr lang="zh-CN" altLang="en-US" sz="1100" dirty="0">
                <a:latin typeface="苹方-简 中黑体" panose="020B0604020202020204" pitchFamily="34" charset="-122"/>
                <a:ea typeface="苹方-简 中黑体" panose="020B0604020202020204" pitchFamily="34" charset="-122"/>
              </a:rPr>
              <a:t>）、串（</a:t>
            </a:r>
            <a:r>
              <a:rPr lang="en-US" altLang="zh-CN" sz="1100" dirty="0">
                <a:latin typeface="Century Gothic" panose="020B0502020202020204" pitchFamily="34" charset="0"/>
                <a:ea typeface="苹方-简 中黑体" panose="020B0604020202020204" pitchFamily="34" charset="-122"/>
              </a:rPr>
              <a:t>str</a:t>
            </a:r>
            <a:r>
              <a:rPr lang="zh-CN" altLang="en-US" sz="1100" dirty="0">
                <a:latin typeface="苹方-简 中黑体" panose="020B0604020202020204" pitchFamily="34" charset="-122"/>
                <a:ea typeface="苹方-简 中黑体" panose="020B0604020202020204" pitchFamily="34" charset="-122"/>
              </a:rPr>
              <a:t>）和列表（</a:t>
            </a:r>
            <a:r>
              <a:rPr lang="en-US" altLang="zh-CN" sz="1100" dirty="0">
                <a:latin typeface="Century Gothic" panose="020B0502020202020204" pitchFamily="34" charset="0"/>
                <a:ea typeface="苹方-简 中黑体" panose="020B0604020202020204" pitchFamily="34" charset="-122"/>
              </a:rPr>
              <a:t>list</a:t>
            </a:r>
            <a:r>
              <a:rPr lang="zh-CN" altLang="en-US" sz="1100" dirty="0">
                <a:latin typeface="苹方-简 中黑体" panose="020B0604020202020204" pitchFamily="34" charset="-122"/>
                <a:ea typeface="苹方-简 中黑体" panose="020B0604020202020204" pitchFamily="34" charset="-122"/>
              </a:rPr>
              <a:t>）等基本数据类型，包括</a:t>
            </a:r>
            <a:r>
              <a:rPr lang="en-US" altLang="zh-CN" sz="1100" dirty="0" err="1">
                <a:latin typeface="Century Gothic" panose="020B0502020202020204" pitchFamily="34" charset="0"/>
                <a:ea typeface="苹方-简 中黑体" panose="020B0604020202020204" pitchFamily="34" charset="-122"/>
              </a:rPr>
              <a:t>NoneType</a:t>
            </a:r>
            <a:r>
              <a:rPr lang="zh-CN" altLang="en-US" sz="1100" dirty="0">
                <a:latin typeface="苹方-简 中黑体" panose="020B0604020202020204" pitchFamily="34" charset="-122"/>
                <a:ea typeface="苹方-简 中黑体" panose="020B0604020202020204" pitchFamily="34" charset="-122"/>
              </a:rPr>
              <a:t>的特殊处理</a:t>
            </a:r>
            <a:endParaRPr lang="en-US" sz="1100" dirty="0">
              <a:latin typeface="苹方-简 中黑体" panose="020B0604020202020204" pitchFamily="34" charset="-122"/>
              <a:ea typeface="苹方-简 中黑体" panose="020B0604020202020204" pitchFamily="34" charset="-122"/>
            </a:endParaRPr>
          </a:p>
        </p:txBody>
      </p:sp>
      <p:sp>
        <p:nvSpPr>
          <p:cNvPr id="15" name="基本运算与操作符"/>
          <p:cNvSpPr txBox="1"/>
          <p:nvPr/>
        </p:nvSpPr>
        <p:spPr>
          <a:xfrm>
            <a:off x="3738440" y="3466981"/>
            <a:ext cx="1667123" cy="215444"/>
          </a:xfrm>
          <a:prstGeom prst="rect">
            <a:avLst/>
          </a:prstGeom>
          <a:noFill/>
        </p:spPr>
        <p:txBody>
          <a:bodyPr wrap="none" lIns="0" tIns="0" rIns="0" bIns="0" rtlCol="0">
            <a:spAutoFit/>
          </a:bodyPr>
          <a:lstStyle/>
          <a:p>
            <a:pPr algn="ctr"/>
            <a:r>
              <a:rPr lang="zh-CN" altLang="en-US" b="1" spc="225" dirty="0">
                <a:solidFill>
                  <a:schemeClr val="tx2"/>
                </a:solidFill>
                <a:latin typeface="苹方-简 中黑体" panose="020B0604020202020204" pitchFamily="34" charset="-122"/>
                <a:ea typeface="苹方-简 中黑体" panose="020B0604020202020204" pitchFamily="34" charset="-122"/>
              </a:rPr>
              <a:t>基本运算与操作符</a:t>
            </a:r>
            <a:endParaRPr lang="en-US" b="1" spc="225" dirty="0">
              <a:solidFill>
                <a:schemeClr val="tx2"/>
              </a:solidFill>
              <a:latin typeface="苹方-简 中黑体" panose="020B0604020202020204" pitchFamily="34" charset="-122"/>
              <a:ea typeface="苹方-简 中黑体" panose="020B0604020202020204" pitchFamily="34" charset="-122"/>
            </a:endParaRPr>
          </a:p>
        </p:txBody>
      </p:sp>
      <p:sp>
        <p:nvSpPr>
          <p:cNvPr id="16" name="基本运算与操作符内容"/>
          <p:cNvSpPr txBox="1"/>
          <p:nvPr/>
        </p:nvSpPr>
        <p:spPr>
          <a:xfrm flipH="1">
            <a:off x="3512516" y="3794274"/>
            <a:ext cx="2118965" cy="1255537"/>
          </a:xfrm>
          <a:prstGeom prst="rect">
            <a:avLst/>
          </a:prstGeom>
          <a:noFill/>
        </p:spPr>
        <p:txBody>
          <a:bodyPr wrap="square" lIns="0" tIns="0" rIns="0" bIns="0" rtlCol="0">
            <a:spAutoFit/>
          </a:bodyPr>
          <a:lstStyle/>
          <a:p>
            <a:pPr marL="171450" indent="-171450">
              <a:lnSpc>
                <a:spcPct val="125000"/>
              </a:lnSpc>
              <a:buFont typeface="Arial" panose="020B0604020202020204" pitchFamily="34" charset="0"/>
              <a:buChar char="•"/>
            </a:pPr>
            <a:r>
              <a:rPr lang="zh-CN" altLang="en-US" sz="1100" dirty="0">
                <a:latin typeface="Century Gothic" panose="020B0502020202020204" pitchFamily="34" charset="0"/>
                <a:ea typeface="苹方-简 中黑体" panose="020B0604020202020204" pitchFamily="34" charset="-122"/>
              </a:rPr>
              <a:t>包含前述数据类型间合法的加</a:t>
            </a:r>
            <a:r>
              <a:rPr lang="en-US" altLang="zh-CN" sz="1100" dirty="0">
                <a:latin typeface="Century Gothic" panose="020B0502020202020204" pitchFamily="34" charset="0"/>
                <a:ea typeface="苹方-简 中黑体" panose="020B0604020202020204" pitchFamily="34" charset="-122"/>
              </a:rPr>
              <a:t>+</a:t>
            </a:r>
            <a:r>
              <a:rPr lang="zh-CN" altLang="en-US" sz="1100" dirty="0">
                <a:latin typeface="Century Gothic" panose="020B0502020202020204" pitchFamily="34" charset="0"/>
                <a:ea typeface="苹方-简 中黑体" panose="020B0604020202020204" pitchFamily="34" charset="-122"/>
              </a:rPr>
              <a:t>减</a:t>
            </a:r>
            <a:r>
              <a:rPr lang="en-US" altLang="zh-CN" sz="1100" dirty="0">
                <a:latin typeface="Century Gothic" panose="020B0502020202020204" pitchFamily="34" charset="0"/>
                <a:ea typeface="苹方-简 中黑体" panose="020B0604020202020204" pitchFamily="34" charset="-122"/>
              </a:rPr>
              <a:t>+</a:t>
            </a:r>
            <a:r>
              <a:rPr lang="zh-CN" altLang="en-US" sz="1100" dirty="0">
                <a:latin typeface="Century Gothic" panose="020B0502020202020204" pitchFamily="34" charset="0"/>
                <a:ea typeface="苹方-简 中黑体" panose="020B0604020202020204" pitchFamily="34" charset="-122"/>
              </a:rPr>
              <a:t>乘</a:t>
            </a:r>
            <a:r>
              <a:rPr lang="en-US" altLang="zh-CN" sz="1100" dirty="0">
                <a:latin typeface="Century Gothic" panose="020B0502020202020204" pitchFamily="34" charset="0"/>
                <a:ea typeface="苹方-简 中黑体" panose="020B0604020202020204" pitchFamily="34" charset="-122"/>
              </a:rPr>
              <a:t>*</a:t>
            </a:r>
            <a:r>
              <a:rPr lang="zh-CN" altLang="en-US" sz="1100" dirty="0">
                <a:latin typeface="Century Gothic" panose="020B0502020202020204" pitchFamily="34" charset="0"/>
                <a:ea typeface="苹方-简 中黑体" panose="020B0604020202020204" pitchFamily="34" charset="-122"/>
              </a:rPr>
              <a:t>除</a:t>
            </a:r>
            <a:r>
              <a:rPr lang="en-US" altLang="zh-CN" sz="1100" dirty="0">
                <a:latin typeface="Century Gothic" panose="020B0502020202020204" pitchFamily="34" charset="0"/>
                <a:ea typeface="苹方-简 中黑体" panose="020B0604020202020204" pitchFamily="34" charset="-122"/>
              </a:rPr>
              <a:t>/</a:t>
            </a:r>
            <a:r>
              <a:rPr lang="zh-CN" altLang="en-US" sz="1100" dirty="0">
                <a:latin typeface="Century Gothic" panose="020B0502020202020204" pitchFamily="34" charset="0"/>
                <a:ea typeface="苹方-简 中黑体" panose="020B0604020202020204" pitchFamily="34" charset="-122"/>
              </a:rPr>
              <a:t>取余</a:t>
            </a:r>
            <a:r>
              <a:rPr lang="en-US" altLang="zh-CN" sz="1100" dirty="0">
                <a:latin typeface="Century Gothic" panose="020B0502020202020204" pitchFamily="34" charset="0"/>
                <a:ea typeface="苹方-简 中黑体" panose="020B0604020202020204" pitchFamily="34" charset="-122"/>
              </a:rPr>
              <a:t>%</a:t>
            </a:r>
            <a:r>
              <a:rPr lang="zh-CN" altLang="en-US" sz="1100" dirty="0">
                <a:latin typeface="Century Gothic" panose="020B0502020202020204" pitchFamily="34" charset="0"/>
                <a:ea typeface="苹方-简 中黑体" panose="020B0604020202020204" pitchFamily="34" charset="-122"/>
              </a:rPr>
              <a:t>整除</a:t>
            </a:r>
            <a:r>
              <a:rPr lang="en-US" altLang="zh-CN" sz="1100" dirty="0">
                <a:latin typeface="Century Gothic" panose="020B0502020202020204" pitchFamily="34" charset="0"/>
                <a:ea typeface="苹方-简 中黑体" panose="020B0604020202020204" pitchFamily="34" charset="-122"/>
              </a:rPr>
              <a:t>//</a:t>
            </a:r>
            <a:r>
              <a:rPr lang="zh-CN" altLang="en-US" sz="1100" dirty="0">
                <a:latin typeface="Century Gothic" panose="020B0502020202020204" pitchFamily="34" charset="0"/>
                <a:ea typeface="苹方-简 中黑体" panose="020B0604020202020204" pitchFamily="34" charset="-122"/>
              </a:rPr>
              <a:t>等基本运算，其中结果均向</a:t>
            </a:r>
            <a:r>
              <a:rPr lang="en-US" altLang="zh-CN" sz="1100" dirty="0">
                <a:latin typeface="Century Gothic" panose="020B0502020202020204" pitchFamily="34" charset="0"/>
                <a:ea typeface="苹方-简 中黑体" panose="020B0604020202020204" pitchFamily="34" charset="-122"/>
              </a:rPr>
              <a:t>Python</a:t>
            </a:r>
            <a:r>
              <a:rPr lang="zh-CN" altLang="en-US" sz="1100" dirty="0">
                <a:latin typeface="Century Gothic" panose="020B0502020202020204" pitchFamily="34" charset="0"/>
                <a:ea typeface="苹方-简 中黑体" panose="020B0604020202020204" pitchFamily="34" charset="-122"/>
              </a:rPr>
              <a:t>看齐：包括浮点数取余等</a:t>
            </a:r>
            <a:endParaRPr lang="en-US" altLang="zh-CN" sz="1100" dirty="0">
              <a:latin typeface="Century Gothic" panose="020B0502020202020204" pitchFamily="34" charset="0"/>
              <a:ea typeface="苹方-简 中黑体" panose="020B0604020202020204" pitchFamily="34" charset="-122"/>
            </a:endParaRPr>
          </a:p>
          <a:p>
            <a:pPr marL="171450" indent="-171450">
              <a:lnSpc>
                <a:spcPct val="125000"/>
              </a:lnSpc>
              <a:buFont typeface="Arial" panose="020B0604020202020204" pitchFamily="34" charset="0"/>
              <a:buChar char="•"/>
            </a:pPr>
            <a:r>
              <a:rPr lang="zh-CN" altLang="en-US" sz="1100" dirty="0">
                <a:latin typeface="Century Gothic" panose="020B0502020202020204" pitchFamily="34" charset="0"/>
                <a:ea typeface="苹方-简 中黑体" panose="020B0604020202020204" pitchFamily="34" charset="-122"/>
              </a:rPr>
              <a:t>支持取列表元素、取列表切片以及向切片赋值等操作</a:t>
            </a:r>
            <a:endParaRPr lang="en-US" sz="1100" dirty="0">
              <a:latin typeface="Century Gothic" panose="020B0502020202020204" pitchFamily="34" charset="0"/>
              <a:ea typeface="苹方-简 中黑体" panose="020B0604020202020204" pitchFamily="34" charset="-122"/>
            </a:endParaRPr>
          </a:p>
        </p:txBody>
      </p:sp>
      <p:sp>
        <p:nvSpPr>
          <p:cNvPr id="17" name="内置函数"/>
          <p:cNvSpPr txBox="1"/>
          <p:nvPr/>
        </p:nvSpPr>
        <p:spPr>
          <a:xfrm>
            <a:off x="6843474" y="3466981"/>
            <a:ext cx="833563" cy="215444"/>
          </a:xfrm>
          <a:prstGeom prst="rect">
            <a:avLst/>
          </a:prstGeom>
          <a:noFill/>
        </p:spPr>
        <p:txBody>
          <a:bodyPr wrap="none" lIns="0" tIns="0" rIns="0" bIns="0" rtlCol="0">
            <a:spAutoFit/>
          </a:bodyPr>
          <a:lstStyle/>
          <a:p>
            <a:pPr algn="ctr"/>
            <a:r>
              <a:rPr lang="zh-CN" altLang="en-US" b="1" spc="225" dirty="0">
                <a:latin typeface="苹方-简 中黑体" panose="020B0604020202020204" pitchFamily="34" charset="-122"/>
                <a:ea typeface="苹方-简 中黑体" panose="020B0604020202020204" pitchFamily="34" charset="-122"/>
              </a:rPr>
              <a:t>内置函数</a:t>
            </a:r>
            <a:endParaRPr lang="en-US" b="1" spc="225" dirty="0">
              <a:latin typeface="苹方-简 中黑体" panose="020B0604020202020204" pitchFamily="34" charset="-122"/>
              <a:ea typeface="苹方-简 中黑体" panose="020B0604020202020204" pitchFamily="34" charset="-122"/>
            </a:endParaRPr>
          </a:p>
        </p:txBody>
      </p:sp>
      <p:sp>
        <p:nvSpPr>
          <p:cNvPr id="18" name="内置函数内容"/>
          <p:cNvSpPr txBox="1"/>
          <p:nvPr/>
        </p:nvSpPr>
        <p:spPr>
          <a:xfrm flipH="1">
            <a:off x="6551808" y="3785196"/>
            <a:ext cx="1438278" cy="840999"/>
          </a:xfrm>
          <a:prstGeom prst="rect">
            <a:avLst/>
          </a:prstGeom>
          <a:noFill/>
        </p:spPr>
        <p:txBody>
          <a:bodyPr wrap="square" lIns="0" tIns="0" rIns="0" bIns="0" numCol="2" rtlCol="0">
            <a:spAutoFit/>
          </a:bodyPr>
          <a:lstStyle/>
          <a:p>
            <a:pPr marL="171450" indent="-171450" algn="ctr">
              <a:lnSpc>
                <a:spcPct val="125000"/>
              </a:lnSpc>
              <a:buFont typeface="Arial" panose="020B0604020202020204" pitchFamily="34" charset="0"/>
              <a:buChar char="•"/>
            </a:pPr>
            <a:r>
              <a:rPr lang="en-US" altLang="zh-CN" sz="1100" dirty="0" err="1">
                <a:latin typeface="Century Gothic" panose="020B0502020202020204" pitchFamily="34" charset="0"/>
                <a:ea typeface="苹方-简 中黑体" panose="020B0604020202020204" pitchFamily="34" charset="-122"/>
              </a:rPr>
              <a:t>len</a:t>
            </a:r>
            <a:r>
              <a:rPr lang="en-US" altLang="zh-CN" sz="1100" dirty="0">
                <a:latin typeface="Century Gothic" panose="020B0502020202020204" pitchFamily="34" charset="0"/>
                <a:ea typeface="苹方-简 中黑体" panose="020B0604020202020204" pitchFamily="34" charset="-122"/>
              </a:rPr>
              <a:t>()</a:t>
            </a:r>
          </a:p>
          <a:p>
            <a:pPr marL="171450" indent="-171450" algn="ctr">
              <a:lnSpc>
                <a:spcPct val="125000"/>
              </a:lnSpc>
              <a:buFont typeface="Arial" panose="020B0604020202020204" pitchFamily="34" charset="0"/>
              <a:buChar char="•"/>
            </a:pPr>
            <a:r>
              <a:rPr lang="en-US" sz="1100" dirty="0">
                <a:latin typeface="Century Gothic" panose="020B0502020202020204" pitchFamily="34" charset="0"/>
                <a:ea typeface="苹方-简 中黑体" panose="020B0604020202020204" pitchFamily="34" charset="-122"/>
              </a:rPr>
              <a:t>list()</a:t>
            </a:r>
          </a:p>
          <a:p>
            <a:pPr marL="171450" indent="-171450" algn="ctr">
              <a:lnSpc>
                <a:spcPct val="125000"/>
              </a:lnSpc>
              <a:buFont typeface="Arial" panose="020B0604020202020204" pitchFamily="34" charset="0"/>
              <a:buChar char="•"/>
            </a:pPr>
            <a:r>
              <a:rPr lang="en-US" sz="1100" dirty="0">
                <a:latin typeface="Century Gothic" panose="020B0502020202020204" pitchFamily="34" charset="0"/>
                <a:ea typeface="苹方-简 中黑体" panose="020B0604020202020204" pitchFamily="34" charset="-122"/>
              </a:rPr>
              <a:t>print()</a:t>
            </a:r>
          </a:p>
          <a:p>
            <a:pPr marL="171450" indent="-171450" algn="ctr">
              <a:lnSpc>
                <a:spcPct val="125000"/>
              </a:lnSpc>
              <a:buFont typeface="Arial" panose="020B0604020202020204" pitchFamily="34" charset="0"/>
              <a:buChar char="•"/>
            </a:pPr>
            <a:endParaRPr lang="en-US" sz="1100" dirty="0">
              <a:latin typeface="Century Gothic" panose="020B0502020202020204" pitchFamily="34" charset="0"/>
              <a:ea typeface="苹方-简 中黑体" panose="020B0604020202020204" pitchFamily="34" charset="-122"/>
            </a:endParaRPr>
          </a:p>
          <a:p>
            <a:pPr marL="171450" indent="-171450" algn="ctr">
              <a:lnSpc>
                <a:spcPct val="125000"/>
              </a:lnSpc>
              <a:buFont typeface="Arial" panose="020B0604020202020204" pitchFamily="34" charset="0"/>
              <a:buChar char="•"/>
            </a:pPr>
            <a:r>
              <a:rPr lang="en-US" altLang="zh-CN" sz="1100" dirty="0">
                <a:latin typeface="Century Gothic" panose="020B0502020202020204" pitchFamily="34" charset="0"/>
                <a:ea typeface="苹方-简 中黑体" panose="020B0604020202020204" pitchFamily="34" charset="-122"/>
              </a:rPr>
              <a:t>range()</a:t>
            </a:r>
          </a:p>
          <a:p>
            <a:pPr marL="171450" indent="-171450" algn="ctr">
              <a:lnSpc>
                <a:spcPct val="125000"/>
              </a:lnSpc>
              <a:buFont typeface="Arial" panose="020B0604020202020204" pitchFamily="34" charset="0"/>
              <a:buChar char="•"/>
            </a:pPr>
            <a:r>
              <a:rPr lang="en-US" altLang="zh-CN" sz="1100" dirty="0">
                <a:latin typeface="Century Gothic" panose="020B0502020202020204" pitchFamily="34" charset="0"/>
                <a:ea typeface="苹方-简 中黑体" panose="020B0604020202020204" pitchFamily="34" charset="-122"/>
              </a:rPr>
              <a:t>type()</a:t>
            </a:r>
          </a:p>
          <a:p>
            <a:pPr marL="171450" indent="-171450" algn="ctr">
              <a:lnSpc>
                <a:spcPct val="125000"/>
              </a:lnSpc>
              <a:buFont typeface="Arial" panose="020B0604020202020204" pitchFamily="34" charset="0"/>
              <a:buChar char="•"/>
            </a:pPr>
            <a:r>
              <a:rPr lang="en-US" altLang="zh-CN" sz="1100" dirty="0">
                <a:latin typeface="Century Gothic" panose="020B0502020202020204" pitchFamily="34" charset="0"/>
                <a:ea typeface="苹方-简 中黑体" panose="020B0604020202020204" pitchFamily="34" charset="-122"/>
              </a:rPr>
              <a:t>quit()</a:t>
            </a:r>
          </a:p>
          <a:p>
            <a:pPr marL="171450" indent="-171450" algn="ctr">
              <a:lnSpc>
                <a:spcPct val="125000"/>
              </a:lnSpc>
              <a:buFont typeface="Arial" panose="020B0604020202020204" pitchFamily="34" charset="0"/>
              <a:buChar char="•"/>
            </a:pPr>
            <a:endParaRPr lang="en-US" sz="1100" dirty="0">
              <a:latin typeface="Century Gothic" panose="020B0502020202020204" pitchFamily="34" charset="0"/>
              <a:ea typeface="苹方-简 中黑体" panose="020B0604020202020204" pitchFamily="34" charset="-122"/>
            </a:endParaRPr>
          </a:p>
        </p:txBody>
      </p:sp>
    </p:spTree>
    <p:extLst>
      <p:ext uri="{BB962C8B-B14F-4D97-AF65-F5344CB8AC3E}">
        <p14:creationId xmlns:p14="http://schemas.microsoft.com/office/powerpoint/2010/main" val="387860898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0 -3.58025E-6 L 0 -0.36728 " pathEditMode="relative" rAng="0" ptsTypes="AA">
                                      <p:cBhvr>
                                        <p:cTn id="6" dur="2000" fill="hold"/>
                                        <p:tgtEl>
                                          <p:spTgt spid="35"/>
                                        </p:tgtEl>
                                        <p:attrNameLst>
                                          <p:attrName>ppt_x</p:attrName>
                                          <p:attrName>ppt_y</p:attrName>
                                        </p:attrNameLst>
                                      </p:cBhvr>
                                      <p:rCtr x="0" y="-18364"/>
                                    </p:animMotion>
                                  </p:childTnLst>
                                </p:cTn>
                              </p:par>
                            </p:childTnLst>
                          </p:cTn>
                        </p:par>
                        <p:par>
                          <p:cTn id="7" fill="hold">
                            <p:stCondLst>
                              <p:cond delay="2000"/>
                            </p:stCondLst>
                            <p:childTnLst>
                              <p:par>
                                <p:cTn id="8" presetID="10" presetClass="entr" presetSubtype="0" fill="hold" nodeType="after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fade">
                                      <p:cBhvr>
                                        <p:cTn id="10" dur="500"/>
                                        <p:tgtEl>
                                          <p:spTgt spid="2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par>
                          <p:cTn id="14" fill="hold">
                            <p:stCondLst>
                              <p:cond delay="2500"/>
                            </p:stCondLst>
                            <p:childTnLst>
                              <p:par>
                                <p:cTn id="15" presetID="10"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fade">
                                      <p:cBhvr>
                                        <p:cTn id="30" dur="500"/>
                                        <p:tgtEl>
                                          <p:spTgt spid="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6">
                                            <p:txEl>
                                              <p:pRg st="0" end="0"/>
                                            </p:txEl>
                                          </p:spTgt>
                                        </p:tgtEl>
                                        <p:attrNameLst>
                                          <p:attrName>style.visibility</p:attrName>
                                        </p:attrNameLst>
                                      </p:cBhvr>
                                      <p:to>
                                        <p:strVal val="visible"/>
                                      </p:to>
                                    </p:set>
                                    <p:animEffect transition="in" filter="fade">
                                      <p:cBhvr>
                                        <p:cTn id="38" dur="500"/>
                                        <p:tgtEl>
                                          <p:spTgt spid="16">
                                            <p:txEl>
                                              <p:pRg st="0" end="0"/>
                                            </p:txEl>
                                          </p:spTgt>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6">
                                            <p:txEl>
                                              <p:pRg st="1" end="1"/>
                                            </p:txEl>
                                          </p:spTgt>
                                        </p:tgtEl>
                                        <p:attrNameLst>
                                          <p:attrName>style.visibility</p:attrName>
                                        </p:attrNameLst>
                                      </p:cBhvr>
                                      <p:to>
                                        <p:strVal val="visible"/>
                                      </p:to>
                                    </p:set>
                                    <p:animEffect transition="in" filter="fade">
                                      <p:cBhvr>
                                        <p:cTn id="42" dur="500"/>
                                        <p:tgtEl>
                                          <p:spTgt spid="1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8">
                                            <p:txEl>
                                              <p:pRg st="0" end="0"/>
                                            </p:txEl>
                                          </p:spTgt>
                                        </p:tgtEl>
                                        <p:attrNameLst>
                                          <p:attrName>style.visibility</p:attrName>
                                        </p:attrNameLst>
                                      </p:cBhvr>
                                      <p:to>
                                        <p:strVal val="visible"/>
                                      </p:to>
                                    </p:set>
                                    <p:animEffect transition="in" filter="fade">
                                      <p:cBhvr>
                                        <p:cTn id="55" dur="500"/>
                                        <p:tgtEl>
                                          <p:spTgt spid="18">
                                            <p:txEl>
                                              <p:pRg st="0" end="0"/>
                                            </p:txEl>
                                          </p:spTgt>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18">
                                            <p:txEl>
                                              <p:pRg st="1" end="1"/>
                                            </p:txEl>
                                          </p:spTgt>
                                        </p:tgtEl>
                                        <p:attrNameLst>
                                          <p:attrName>style.visibility</p:attrName>
                                        </p:attrNameLst>
                                      </p:cBhvr>
                                      <p:to>
                                        <p:strVal val="visible"/>
                                      </p:to>
                                    </p:set>
                                    <p:animEffect transition="in" filter="fade">
                                      <p:cBhvr>
                                        <p:cTn id="59" dur="500"/>
                                        <p:tgtEl>
                                          <p:spTgt spid="18">
                                            <p:txEl>
                                              <p:pRg st="1" end="1"/>
                                            </p:txEl>
                                          </p:spTgt>
                                        </p:tgtEl>
                                      </p:cBhvr>
                                    </p:animEffect>
                                  </p:childTnLst>
                                </p:cTn>
                              </p:par>
                            </p:childTnLst>
                          </p:cTn>
                        </p:par>
                        <p:par>
                          <p:cTn id="60" fill="hold">
                            <p:stCondLst>
                              <p:cond delay="1000"/>
                            </p:stCondLst>
                            <p:childTnLst>
                              <p:par>
                                <p:cTn id="61" presetID="10" presetClass="entr" presetSubtype="0" fill="hold" grpId="0" nodeType="afterEffect">
                                  <p:stCondLst>
                                    <p:cond delay="0"/>
                                  </p:stCondLst>
                                  <p:childTnLst>
                                    <p:set>
                                      <p:cBhvr>
                                        <p:cTn id="62" dur="1" fill="hold">
                                          <p:stCondLst>
                                            <p:cond delay="0"/>
                                          </p:stCondLst>
                                        </p:cTn>
                                        <p:tgtEl>
                                          <p:spTgt spid="18">
                                            <p:txEl>
                                              <p:pRg st="2" end="2"/>
                                            </p:txEl>
                                          </p:spTgt>
                                        </p:tgtEl>
                                        <p:attrNameLst>
                                          <p:attrName>style.visibility</p:attrName>
                                        </p:attrNameLst>
                                      </p:cBhvr>
                                      <p:to>
                                        <p:strVal val="visible"/>
                                      </p:to>
                                    </p:set>
                                    <p:animEffect transition="in" filter="fade">
                                      <p:cBhvr>
                                        <p:cTn id="63" dur="500"/>
                                        <p:tgtEl>
                                          <p:spTgt spid="18">
                                            <p:txEl>
                                              <p:pRg st="2" end="2"/>
                                            </p:txEl>
                                          </p:spTgt>
                                        </p:tgtEl>
                                      </p:cBhvr>
                                    </p:animEffect>
                                  </p:childTnLst>
                                </p:cTn>
                              </p:par>
                            </p:childTnLst>
                          </p:cTn>
                        </p:par>
                        <p:par>
                          <p:cTn id="64" fill="hold">
                            <p:stCondLst>
                              <p:cond delay="1500"/>
                            </p:stCondLst>
                            <p:childTnLst>
                              <p:par>
                                <p:cTn id="65" presetID="10" presetClass="entr" presetSubtype="0" fill="hold" grpId="0" nodeType="afterEffect">
                                  <p:stCondLst>
                                    <p:cond delay="0"/>
                                  </p:stCondLst>
                                  <p:childTnLst>
                                    <p:set>
                                      <p:cBhvr>
                                        <p:cTn id="66" dur="1" fill="hold">
                                          <p:stCondLst>
                                            <p:cond delay="0"/>
                                          </p:stCondLst>
                                        </p:cTn>
                                        <p:tgtEl>
                                          <p:spTgt spid="18">
                                            <p:txEl>
                                              <p:pRg st="4" end="4"/>
                                            </p:txEl>
                                          </p:spTgt>
                                        </p:tgtEl>
                                        <p:attrNameLst>
                                          <p:attrName>style.visibility</p:attrName>
                                        </p:attrNameLst>
                                      </p:cBhvr>
                                      <p:to>
                                        <p:strVal val="visible"/>
                                      </p:to>
                                    </p:set>
                                    <p:animEffect transition="in" filter="fade">
                                      <p:cBhvr>
                                        <p:cTn id="67" dur="500"/>
                                        <p:tgtEl>
                                          <p:spTgt spid="18">
                                            <p:txEl>
                                              <p:pRg st="4" end="4"/>
                                            </p:txEl>
                                          </p:spTgt>
                                        </p:tgtEl>
                                      </p:cBhvr>
                                    </p:animEffect>
                                  </p:childTnLst>
                                </p:cTn>
                              </p:par>
                            </p:childTnLst>
                          </p:cTn>
                        </p:par>
                        <p:par>
                          <p:cTn id="68" fill="hold">
                            <p:stCondLst>
                              <p:cond delay="2000"/>
                            </p:stCondLst>
                            <p:childTnLst>
                              <p:par>
                                <p:cTn id="69" presetID="10" presetClass="entr" presetSubtype="0" fill="hold" grpId="0" nodeType="afterEffect">
                                  <p:stCondLst>
                                    <p:cond delay="0"/>
                                  </p:stCondLst>
                                  <p:childTnLst>
                                    <p:set>
                                      <p:cBhvr>
                                        <p:cTn id="70" dur="1" fill="hold">
                                          <p:stCondLst>
                                            <p:cond delay="0"/>
                                          </p:stCondLst>
                                        </p:cTn>
                                        <p:tgtEl>
                                          <p:spTgt spid="18">
                                            <p:txEl>
                                              <p:pRg st="5" end="5"/>
                                            </p:txEl>
                                          </p:spTgt>
                                        </p:tgtEl>
                                        <p:attrNameLst>
                                          <p:attrName>style.visibility</p:attrName>
                                        </p:attrNameLst>
                                      </p:cBhvr>
                                      <p:to>
                                        <p:strVal val="visible"/>
                                      </p:to>
                                    </p:set>
                                    <p:animEffect transition="in" filter="fade">
                                      <p:cBhvr>
                                        <p:cTn id="71" dur="500"/>
                                        <p:tgtEl>
                                          <p:spTgt spid="18">
                                            <p:txEl>
                                              <p:pRg st="5" end="5"/>
                                            </p:txEl>
                                          </p:spTgt>
                                        </p:tgtEl>
                                      </p:cBhvr>
                                    </p:animEffect>
                                  </p:childTnLst>
                                </p:cTn>
                              </p:par>
                            </p:childTnLst>
                          </p:cTn>
                        </p:par>
                        <p:par>
                          <p:cTn id="72" fill="hold">
                            <p:stCondLst>
                              <p:cond delay="2500"/>
                            </p:stCondLst>
                            <p:childTnLst>
                              <p:par>
                                <p:cTn id="73" presetID="10" presetClass="entr" presetSubtype="0" fill="hold" grpId="0" nodeType="afterEffect">
                                  <p:stCondLst>
                                    <p:cond delay="0"/>
                                  </p:stCondLst>
                                  <p:childTnLst>
                                    <p:set>
                                      <p:cBhvr>
                                        <p:cTn id="74" dur="1" fill="hold">
                                          <p:stCondLst>
                                            <p:cond delay="0"/>
                                          </p:stCondLst>
                                        </p:cTn>
                                        <p:tgtEl>
                                          <p:spTgt spid="18">
                                            <p:txEl>
                                              <p:pRg st="6" end="6"/>
                                            </p:txEl>
                                          </p:spTgt>
                                        </p:tgtEl>
                                        <p:attrNameLst>
                                          <p:attrName>style.visibility</p:attrName>
                                        </p:attrNameLst>
                                      </p:cBhvr>
                                      <p:to>
                                        <p:strVal val="visible"/>
                                      </p:to>
                                    </p:set>
                                    <p:animEffect transition="in" filter="fade">
                                      <p:cBhvr>
                                        <p:cTn id="75" dur="500"/>
                                        <p:tgtEl>
                                          <p:spTgt spid="1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14" grpId="0"/>
      <p:bldP spid="15" grpId="0"/>
      <p:bldP spid="16" grpId="0" uiExpand="1" build="p"/>
      <p:bldP spid="17" grpId="0"/>
      <p:bldP spid="18" grpId="0" uiExpand="1"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0"/>
          </p:nvPr>
        </p:nvPicPr>
        <p:blipFill>
          <a:blip r:embed="rId2" cstate="email">
            <a:duotone>
              <a:prstClr val="black"/>
              <a:srgbClr val="D9C3A5">
                <a:tint val="50000"/>
                <a:satMod val="180000"/>
              </a:srgbClr>
            </a:duotone>
            <a:extLst>
              <a:ext uri="{28A0092B-C50C-407E-A947-70E740481C1C}">
                <a14:useLocalDpi xmlns:a14="http://schemas.microsoft.com/office/drawing/2010/main"/>
              </a:ext>
            </a:extLst>
          </a:blip>
          <a:srcRect t="40" b="40"/>
          <a:stretch>
            <a:fillRect/>
          </a:stretch>
        </p:blipFill>
        <p:spPr>
          <a:solidFill>
            <a:schemeClr val="tx1"/>
          </a:solidFill>
        </p:spPr>
      </p:pic>
      <p:sp>
        <p:nvSpPr>
          <p:cNvPr id="5" name="Rectangle 4"/>
          <p:cNvSpPr/>
          <p:nvPr/>
        </p:nvSpPr>
        <p:spPr>
          <a:xfrm>
            <a:off x="0" y="95236"/>
            <a:ext cx="9144000" cy="5143500"/>
          </a:xfrm>
          <a:prstGeom prst="rect">
            <a:avLst/>
          </a:prstGeom>
          <a:gradFill>
            <a:gsLst>
              <a:gs pos="0">
                <a:schemeClr val="accent4">
                  <a:alpha val="50000"/>
                </a:schemeClr>
              </a:gs>
              <a:gs pos="10000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6" name="Rectangle 5"/>
          <p:cNvSpPr/>
          <p:nvPr/>
        </p:nvSpPr>
        <p:spPr>
          <a:xfrm>
            <a:off x="-2028" y="0"/>
            <a:ext cx="9146028" cy="952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
        <p:nvSpPr>
          <p:cNvPr id="7" name="TextBox 6"/>
          <p:cNvSpPr txBox="1"/>
          <p:nvPr/>
        </p:nvSpPr>
        <p:spPr>
          <a:xfrm>
            <a:off x="1186055" y="2085274"/>
            <a:ext cx="3987871" cy="830997"/>
          </a:xfrm>
          <a:prstGeom prst="rect">
            <a:avLst/>
          </a:prstGeom>
          <a:noFill/>
        </p:spPr>
        <p:txBody>
          <a:bodyPr wrap="none" lIns="0" tIns="0" rIns="0" bIns="0" rtlCol="0">
            <a:spAutoFit/>
          </a:bodyPr>
          <a:lstStyle/>
          <a:p>
            <a:pPr algn="ctr"/>
            <a:r>
              <a:rPr lang="en-US" sz="5400" b="1" dirty="0">
                <a:solidFill>
                  <a:schemeClr val="bg1"/>
                </a:solidFill>
                <a:latin typeface="Century Gothic" panose="020B0502020202020204" pitchFamily="34" charset="0"/>
              </a:rPr>
              <a:t>The Minimal</a:t>
            </a:r>
          </a:p>
        </p:txBody>
      </p:sp>
      <p:sp>
        <p:nvSpPr>
          <p:cNvPr id="8" name="TextBox 7"/>
          <p:cNvSpPr txBox="1"/>
          <p:nvPr/>
        </p:nvSpPr>
        <p:spPr>
          <a:xfrm flipH="1">
            <a:off x="1292190" y="3515403"/>
            <a:ext cx="3987871" cy="423193"/>
          </a:xfrm>
          <a:prstGeom prst="rect">
            <a:avLst/>
          </a:prstGeom>
          <a:noFill/>
        </p:spPr>
        <p:txBody>
          <a:bodyPr wrap="square" lIns="0" tIns="0" rIns="0" bIns="0" rtlCol="0">
            <a:spAutoFit/>
          </a:bodyPr>
          <a:lstStyle/>
          <a:p>
            <a:pPr>
              <a:lnSpc>
                <a:spcPct val="125000"/>
              </a:lnSpc>
            </a:pPr>
            <a:r>
              <a:rPr lang="en-US" sz="1100">
                <a:solidFill>
                  <a:schemeClr val="bg1"/>
                </a:solidFill>
                <a:latin typeface="Calibri" panose="020F0502020204030204" pitchFamily="34" charset="0"/>
              </a:rPr>
              <a:t>Lorem ipsum dolor sit amet, consectetur adipiscing elit, sed do eiusmod tempor incididunt ut labore et dolore magna</a:t>
            </a:r>
          </a:p>
        </p:txBody>
      </p:sp>
      <p:sp>
        <p:nvSpPr>
          <p:cNvPr id="10" name="TextBox 9"/>
          <p:cNvSpPr txBox="1"/>
          <p:nvPr/>
        </p:nvSpPr>
        <p:spPr>
          <a:xfrm>
            <a:off x="1292191" y="1294533"/>
            <a:ext cx="3279810" cy="230833"/>
          </a:xfrm>
          <a:prstGeom prst="rect">
            <a:avLst/>
          </a:prstGeom>
          <a:noFill/>
        </p:spPr>
        <p:txBody>
          <a:bodyPr wrap="square" lIns="0" tIns="0" rIns="0" bIns="0" rtlCol="0">
            <a:spAutoFit/>
          </a:bodyPr>
          <a:lstStyle/>
          <a:p>
            <a:r>
              <a:rPr lang="en-US" sz="1500" b="1" spc="450">
                <a:solidFill>
                  <a:schemeClr val="bg1"/>
                </a:solidFill>
                <a:latin typeface="Century Gothic" panose="020B0502020202020204" pitchFamily="34" charset="0"/>
              </a:rPr>
              <a:t>SECTION SUBTITLE</a:t>
            </a:r>
          </a:p>
        </p:txBody>
      </p:sp>
    </p:spTree>
    <p:extLst>
      <p:ext uri="{BB962C8B-B14F-4D97-AF65-F5344CB8AC3E}">
        <p14:creationId xmlns:p14="http://schemas.microsoft.com/office/powerpoint/2010/main" val="11817546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p:cNvPicPr>
            <a:picLocks noGrp="1" noChangeAspect="1"/>
          </p:cNvPicPr>
          <p:nvPr>
            <p:ph type="pic" sz="quarter" idx="11"/>
          </p:nvPr>
        </p:nvPicPr>
        <p:blipFill>
          <a:blip r:embed="rId2" cstate="email">
            <a:extLst>
              <a:ext uri="{28A0092B-C50C-407E-A947-70E740481C1C}">
                <a14:useLocalDpi xmlns:a14="http://schemas.microsoft.com/office/drawing/2010/main"/>
              </a:ext>
            </a:extLst>
          </a:blip>
          <a:srcRect t="92" b="92"/>
          <a:stretch>
            <a:fillRect/>
          </a:stretch>
        </p:blipFill>
        <p:spPr>
          <a:solidFill>
            <a:schemeClr val="tx1"/>
          </a:solidFill>
        </p:spPr>
      </p:pic>
      <p:pic>
        <p:nvPicPr>
          <p:cNvPr id="5" name="图片占位符 4"/>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t="155" b="155"/>
          <a:stretch>
            <a:fillRect/>
          </a:stretch>
        </p:blipFill>
        <p:spPr>
          <a:solidFill>
            <a:schemeClr val="tx1"/>
          </a:solidFill>
        </p:spPr>
      </p:pic>
      <p:sp>
        <p:nvSpPr>
          <p:cNvPr id="8" name="TextBox 7"/>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9" name="TextBox 8"/>
          <p:cNvSpPr txBox="1"/>
          <p:nvPr/>
        </p:nvSpPr>
        <p:spPr>
          <a:xfrm>
            <a:off x="796629" y="1116699"/>
            <a:ext cx="2278268" cy="923330"/>
          </a:xfrm>
          <a:prstGeom prst="rect">
            <a:avLst/>
          </a:prstGeom>
          <a:noFill/>
        </p:spPr>
        <p:txBody>
          <a:bodyPr wrap="none" lIns="0" tIns="0" rIns="0" bIns="0" rtlCol="0">
            <a:spAutoFit/>
          </a:bodyPr>
          <a:lstStyle/>
          <a:p>
            <a:r>
              <a:rPr lang="en-US" sz="3000" b="1">
                <a:latin typeface="Century Gothic" panose="020B0502020202020204" pitchFamily="34" charset="0"/>
              </a:rPr>
              <a:t>Two image</a:t>
            </a:r>
          </a:p>
          <a:p>
            <a:r>
              <a:rPr lang="en-US" sz="3000" b="1">
                <a:latin typeface="Century Gothic" panose="020B0502020202020204" pitchFamily="34" charset="0"/>
              </a:rPr>
              <a:t>gallery Slide</a:t>
            </a:r>
          </a:p>
        </p:txBody>
      </p:sp>
      <p:sp>
        <p:nvSpPr>
          <p:cNvPr id="10" name="TextBox 9"/>
          <p:cNvSpPr txBox="1"/>
          <p:nvPr/>
        </p:nvSpPr>
        <p:spPr>
          <a:xfrm flipH="1">
            <a:off x="796628" y="2571751"/>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sp>
        <p:nvSpPr>
          <p:cNvPr id="11" name="Rectangle 10"/>
          <p:cNvSpPr/>
          <p:nvPr/>
        </p:nvSpPr>
        <p:spPr>
          <a:xfrm>
            <a:off x="3496866" y="2496694"/>
            <a:ext cx="1107281" cy="75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Tree>
    <p:extLst>
      <p:ext uri="{BB962C8B-B14F-4D97-AF65-F5344CB8AC3E}">
        <p14:creationId xmlns:p14="http://schemas.microsoft.com/office/powerpoint/2010/main" val="70546268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p:cNvPicPr>
            <a:picLocks noGrp="1" noChangeAspect="1"/>
          </p:cNvPicPr>
          <p:nvPr>
            <p:ph type="pic" sz="quarter" idx="11"/>
          </p:nvPr>
        </p:nvPicPr>
        <p:blipFill>
          <a:blip r:embed="rId2" cstate="email">
            <a:extLst>
              <a:ext uri="{28A0092B-C50C-407E-A947-70E740481C1C}">
                <a14:useLocalDpi xmlns:a14="http://schemas.microsoft.com/office/drawing/2010/main"/>
              </a:ext>
            </a:extLst>
          </a:blip>
          <a:srcRect l="94" r="94"/>
          <a:stretch>
            <a:fillRect/>
          </a:stretch>
        </p:blipFill>
        <p:spPr>
          <a:solidFill>
            <a:schemeClr val="tx1"/>
          </a:solidFill>
        </p:spPr>
      </p:pic>
      <p:pic>
        <p:nvPicPr>
          <p:cNvPr id="6" name="图片占位符 5"/>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l="94" r="94"/>
          <a:stretch>
            <a:fillRect/>
          </a:stretch>
        </p:blipFill>
        <p:spPr>
          <a:solidFill>
            <a:schemeClr val="tx1"/>
          </a:solidFill>
        </p:spPr>
      </p:pic>
      <p:pic>
        <p:nvPicPr>
          <p:cNvPr id="12" name="图片占位符 11"/>
          <p:cNvPicPr>
            <a:picLocks noGrp="1" noChangeAspect="1"/>
          </p:cNvPicPr>
          <p:nvPr>
            <p:ph type="pic" sz="quarter" idx="13"/>
          </p:nvPr>
        </p:nvPicPr>
        <p:blipFill>
          <a:blip r:embed="rId4" cstate="email">
            <a:extLst>
              <a:ext uri="{28A0092B-C50C-407E-A947-70E740481C1C}">
                <a14:useLocalDpi xmlns:a14="http://schemas.microsoft.com/office/drawing/2010/main"/>
              </a:ext>
            </a:extLst>
          </a:blip>
          <a:srcRect t="139" b="139"/>
          <a:stretch>
            <a:fillRect/>
          </a:stretch>
        </p:blipFill>
        <p:spPr>
          <a:solidFill>
            <a:schemeClr val="tx1"/>
          </a:solidFill>
        </p:spPr>
      </p:pic>
      <p:sp>
        <p:nvSpPr>
          <p:cNvPr id="8" name="TextBox 7"/>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9" name="TextBox 8"/>
          <p:cNvSpPr txBox="1"/>
          <p:nvPr/>
        </p:nvSpPr>
        <p:spPr>
          <a:xfrm>
            <a:off x="796629" y="1116699"/>
            <a:ext cx="2323954" cy="923330"/>
          </a:xfrm>
          <a:prstGeom prst="rect">
            <a:avLst/>
          </a:prstGeom>
          <a:noFill/>
        </p:spPr>
        <p:txBody>
          <a:bodyPr wrap="none" lIns="0" tIns="0" rIns="0" bIns="0" rtlCol="0">
            <a:spAutoFit/>
          </a:bodyPr>
          <a:lstStyle/>
          <a:p>
            <a:r>
              <a:rPr lang="en-US" sz="3000" b="1">
                <a:latin typeface="Century Gothic" panose="020B0502020202020204" pitchFamily="34" charset="0"/>
              </a:rPr>
              <a:t>Three image</a:t>
            </a:r>
          </a:p>
          <a:p>
            <a:r>
              <a:rPr lang="en-US" sz="3000" b="1">
                <a:latin typeface="Century Gothic" panose="020B0502020202020204" pitchFamily="34" charset="0"/>
              </a:rPr>
              <a:t>gallery Slide</a:t>
            </a:r>
          </a:p>
        </p:txBody>
      </p:sp>
      <p:sp>
        <p:nvSpPr>
          <p:cNvPr id="10" name="TextBox 9"/>
          <p:cNvSpPr txBox="1"/>
          <p:nvPr/>
        </p:nvSpPr>
        <p:spPr>
          <a:xfrm flipH="1">
            <a:off x="796628" y="2571751"/>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sp>
        <p:nvSpPr>
          <p:cNvPr id="11" name="Rectangle 10"/>
          <p:cNvSpPr/>
          <p:nvPr/>
        </p:nvSpPr>
        <p:spPr>
          <a:xfrm>
            <a:off x="3496866" y="2496694"/>
            <a:ext cx="1107281" cy="750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spTree>
    <p:extLst>
      <p:ext uri="{BB962C8B-B14F-4D97-AF65-F5344CB8AC3E}">
        <p14:creationId xmlns:p14="http://schemas.microsoft.com/office/powerpoint/2010/main" val="322712590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0"/>
          </p:nvPr>
        </p:nvPicPr>
        <p:blipFill>
          <a:blip r:embed="rId2" cstate="email">
            <a:duotone>
              <a:prstClr val="black"/>
              <a:srgbClr val="D9C3A5">
                <a:tint val="50000"/>
                <a:satMod val="180000"/>
              </a:srgbClr>
            </a:duotone>
            <a:extLst>
              <a:ext uri="{28A0092B-C50C-407E-A947-70E740481C1C}">
                <a14:useLocalDpi xmlns:a14="http://schemas.microsoft.com/office/drawing/2010/main"/>
              </a:ext>
            </a:extLst>
          </a:blip>
          <a:srcRect l="26" r="26"/>
          <a:stretch>
            <a:fillRect/>
          </a:stretch>
        </p:blipFill>
        <p:spPr>
          <a:solidFill>
            <a:schemeClr val="tx1"/>
          </a:solidFill>
        </p:spPr>
      </p:pic>
      <p:pic>
        <p:nvPicPr>
          <p:cNvPr id="9" name="图片占位符 8"/>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l="77" r="77"/>
          <a:stretch>
            <a:fillRect/>
          </a:stretch>
        </p:blipFill>
        <p:spPr>
          <a:solidFill>
            <a:schemeClr val="tx1"/>
          </a:solidFill>
        </p:spPr>
      </p:pic>
      <p:pic>
        <p:nvPicPr>
          <p:cNvPr id="10" name="图片占位符 9"/>
          <p:cNvPicPr>
            <a:picLocks noGrp="1" noChangeAspect="1"/>
          </p:cNvPicPr>
          <p:nvPr>
            <p:ph type="pic" sz="quarter" idx="12"/>
          </p:nvPr>
        </p:nvPicPr>
        <p:blipFill>
          <a:blip r:embed="rId4" cstate="email">
            <a:extLst>
              <a:ext uri="{28A0092B-C50C-407E-A947-70E740481C1C}">
                <a14:useLocalDpi xmlns:a14="http://schemas.microsoft.com/office/drawing/2010/main"/>
              </a:ext>
            </a:extLst>
          </a:blip>
          <a:srcRect l="26" r="26"/>
          <a:stretch>
            <a:fillRect/>
          </a:stretch>
        </p:blipFill>
        <p:spPr>
          <a:solidFill>
            <a:schemeClr val="tx1"/>
          </a:solidFill>
        </p:spPr>
      </p:pic>
      <p:pic>
        <p:nvPicPr>
          <p:cNvPr id="11" name="图片占位符 10"/>
          <p:cNvPicPr>
            <a:picLocks noGrp="1" noChangeAspect="1"/>
          </p:cNvPicPr>
          <p:nvPr>
            <p:ph type="pic" sz="quarter" idx="13"/>
          </p:nvPr>
        </p:nvPicPr>
        <p:blipFill>
          <a:blip r:embed="rId5" cstate="email">
            <a:extLst>
              <a:ext uri="{28A0092B-C50C-407E-A947-70E740481C1C}">
                <a14:useLocalDpi xmlns:a14="http://schemas.microsoft.com/office/drawing/2010/main"/>
              </a:ext>
            </a:extLst>
          </a:blip>
          <a:srcRect l="55" r="55"/>
          <a:stretch>
            <a:fillRect/>
          </a:stretch>
        </p:blipFill>
        <p:spPr>
          <a:solidFill>
            <a:schemeClr val="tx1"/>
          </a:solidFill>
        </p:spPr>
      </p:pic>
      <p:pic>
        <p:nvPicPr>
          <p:cNvPr id="13" name="图片占位符 12"/>
          <p:cNvPicPr>
            <a:picLocks noGrp="1" noChangeAspect="1"/>
          </p:cNvPicPr>
          <p:nvPr>
            <p:ph type="pic" sz="quarter" idx="14"/>
          </p:nvPr>
        </p:nvPicPr>
        <p:blipFill>
          <a:blip r:embed="rId6" cstate="email">
            <a:extLst>
              <a:ext uri="{28A0092B-C50C-407E-A947-70E740481C1C}">
                <a14:useLocalDpi xmlns:a14="http://schemas.microsoft.com/office/drawing/2010/main"/>
              </a:ext>
            </a:extLst>
          </a:blip>
          <a:srcRect t="78" b="78"/>
          <a:stretch>
            <a:fillRect/>
          </a:stretch>
        </p:blipFill>
        <p:spPr>
          <a:solidFill>
            <a:schemeClr val="tx1"/>
          </a:solidFill>
        </p:spPr>
      </p:pic>
      <p:pic>
        <p:nvPicPr>
          <p:cNvPr id="12" name="图片占位符 11"/>
          <p:cNvPicPr>
            <a:picLocks noGrp="1" noChangeAspect="1"/>
          </p:cNvPicPr>
          <p:nvPr>
            <p:ph type="pic" sz="quarter" idx="15"/>
          </p:nvPr>
        </p:nvPicPr>
        <p:blipFill>
          <a:blip r:embed="rId7" cstate="email">
            <a:extLst>
              <a:ext uri="{28A0092B-C50C-407E-A947-70E740481C1C}">
                <a14:useLocalDpi xmlns:a14="http://schemas.microsoft.com/office/drawing/2010/main"/>
              </a:ext>
            </a:extLst>
          </a:blip>
          <a:srcRect l="211" r="211"/>
          <a:stretch>
            <a:fillRect/>
          </a:stretch>
        </p:blipFill>
        <p:spPr>
          <a:solidFill>
            <a:schemeClr val="tx1"/>
          </a:solidFill>
        </p:spPr>
      </p:pic>
      <p:sp>
        <p:nvSpPr>
          <p:cNvPr id="16" name="Rectangle 15"/>
          <p:cNvSpPr/>
          <p:nvPr/>
        </p:nvSpPr>
        <p:spPr>
          <a:xfrm>
            <a:off x="3036091" y="2592161"/>
            <a:ext cx="3071812" cy="2571750"/>
          </a:xfrm>
          <a:prstGeom prst="rect">
            <a:avLst/>
          </a:prstGeom>
          <a:solidFill>
            <a:schemeClr val="tx1">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grpSp>
        <p:nvGrpSpPr>
          <p:cNvPr id="19" name="Group 18"/>
          <p:cNvGrpSpPr/>
          <p:nvPr/>
        </p:nvGrpSpPr>
        <p:grpSpPr>
          <a:xfrm>
            <a:off x="3676197" y="3363747"/>
            <a:ext cx="1791598" cy="902310"/>
            <a:chOff x="4901600" y="4430935"/>
            <a:chExt cx="2388797" cy="1203080"/>
          </a:xfrm>
        </p:grpSpPr>
        <p:sp>
          <p:nvSpPr>
            <p:cNvPr id="17" name="TextBox 16"/>
            <p:cNvSpPr txBox="1"/>
            <p:nvPr/>
          </p:nvSpPr>
          <p:spPr>
            <a:xfrm>
              <a:off x="5078091" y="4430935"/>
              <a:ext cx="2035814" cy="246221"/>
            </a:xfrm>
            <a:prstGeom prst="rect">
              <a:avLst/>
            </a:prstGeom>
            <a:noFill/>
          </p:spPr>
          <p:txBody>
            <a:bodyPr wrap="none" lIns="0" tIns="0" rIns="0" bIns="0" rtlCol="0">
              <a:spAutoFit/>
            </a:bodyPr>
            <a:lstStyle/>
            <a:p>
              <a:pPr algn="ctr"/>
              <a:r>
                <a:rPr lang="en-US" sz="1200" b="1" dirty="0">
                  <a:solidFill>
                    <a:schemeClr val="bg1"/>
                  </a:solidFill>
                  <a:latin typeface="Century Gothic" panose="020B0502020202020204" pitchFamily="34" charset="0"/>
                </a:rPr>
                <a:t>Calypso for your life.</a:t>
              </a:r>
            </a:p>
          </p:txBody>
        </p:sp>
        <p:sp>
          <p:nvSpPr>
            <p:cNvPr id="18" name="TextBox 17"/>
            <p:cNvSpPr txBox="1"/>
            <p:nvPr/>
          </p:nvSpPr>
          <p:spPr>
            <a:xfrm flipH="1">
              <a:off x="4901600" y="4787630"/>
              <a:ext cx="2388797" cy="846385"/>
            </a:xfrm>
            <a:prstGeom prst="rect">
              <a:avLst/>
            </a:prstGeom>
            <a:noFill/>
          </p:spPr>
          <p:txBody>
            <a:bodyPr wrap="square" lIns="0" tIns="0" rIns="0" bIns="0" rtlCol="0">
              <a:spAutoFit/>
            </a:bodyPr>
            <a:lstStyle/>
            <a:p>
              <a:pPr algn="ctr">
                <a:lnSpc>
                  <a:spcPct val="125000"/>
                </a:lnSpc>
              </a:pPr>
              <a:r>
                <a:rPr lang="en-US" sz="1100" dirty="0">
                  <a:solidFill>
                    <a:schemeClr val="bg1"/>
                  </a:solidFill>
                  <a:latin typeface="Calibri" panose="020F0502020204030204" pitchFamily="34" charset="0"/>
                </a:rPr>
                <a:t>Lorem ipsum dolor sit </a:t>
              </a:r>
              <a:r>
                <a:rPr lang="en-US" sz="1100" dirty="0" err="1">
                  <a:solidFill>
                    <a:schemeClr val="bg1"/>
                  </a:solidFill>
                  <a:latin typeface="Calibri" panose="020F0502020204030204" pitchFamily="34" charset="0"/>
                </a:rPr>
                <a:t>amet</a:t>
              </a:r>
              <a:r>
                <a:rPr lang="en-US" sz="1100" dirty="0">
                  <a:solidFill>
                    <a:schemeClr val="bg1"/>
                  </a:solidFill>
                  <a:latin typeface="Calibri" panose="020F0502020204030204" pitchFamily="34" charset="0"/>
                </a:rPr>
                <a:t>, </a:t>
              </a:r>
              <a:r>
                <a:rPr lang="en-US" sz="1100" dirty="0" err="1">
                  <a:solidFill>
                    <a:schemeClr val="bg1"/>
                  </a:solidFill>
                  <a:latin typeface="Calibri" panose="020F0502020204030204" pitchFamily="34" charset="0"/>
                </a:rPr>
                <a:t>consectetur</a:t>
              </a:r>
              <a:r>
                <a:rPr lang="en-US" sz="1100" dirty="0">
                  <a:solidFill>
                    <a:schemeClr val="bg1"/>
                  </a:solidFill>
                  <a:latin typeface="Calibri" panose="020F0502020204030204" pitchFamily="34" charset="0"/>
                </a:rPr>
                <a:t> </a:t>
              </a:r>
              <a:r>
                <a:rPr lang="en-US" sz="1100" dirty="0" err="1">
                  <a:solidFill>
                    <a:schemeClr val="bg1"/>
                  </a:solidFill>
                  <a:latin typeface="Calibri" panose="020F0502020204030204" pitchFamily="34" charset="0"/>
                </a:rPr>
                <a:t>adipiscing</a:t>
              </a:r>
              <a:r>
                <a:rPr lang="en-US" sz="1100" dirty="0">
                  <a:solidFill>
                    <a:schemeClr val="bg1"/>
                  </a:solidFill>
                  <a:latin typeface="Calibri" panose="020F0502020204030204" pitchFamily="34" charset="0"/>
                </a:rPr>
                <a:t> </a:t>
              </a:r>
              <a:r>
                <a:rPr lang="en-US" sz="1100" dirty="0" err="1">
                  <a:solidFill>
                    <a:schemeClr val="bg1"/>
                  </a:solidFill>
                  <a:latin typeface="Calibri" panose="020F0502020204030204" pitchFamily="34" charset="0"/>
                </a:rPr>
                <a:t>elit</a:t>
              </a:r>
              <a:r>
                <a:rPr lang="en-US" sz="1100" dirty="0">
                  <a:solidFill>
                    <a:schemeClr val="bg1"/>
                  </a:solidFill>
                  <a:latin typeface="Calibri" panose="020F0502020204030204" pitchFamily="34" charset="0"/>
                </a:rPr>
                <a:t>, </a:t>
              </a:r>
              <a:r>
                <a:rPr lang="en-US" sz="1100" dirty="0" err="1">
                  <a:solidFill>
                    <a:schemeClr val="bg1"/>
                  </a:solidFill>
                  <a:latin typeface="Calibri" panose="020F0502020204030204" pitchFamily="34" charset="0"/>
                </a:rPr>
                <a:t>sed</a:t>
              </a:r>
              <a:r>
                <a:rPr lang="en-US" sz="1100" dirty="0">
                  <a:solidFill>
                    <a:schemeClr val="bg1"/>
                  </a:solidFill>
                  <a:latin typeface="Calibri" panose="020F0502020204030204" pitchFamily="34" charset="0"/>
                </a:rPr>
                <a:t> do </a:t>
              </a:r>
              <a:r>
                <a:rPr lang="en-US" sz="1100" dirty="0" err="1">
                  <a:solidFill>
                    <a:schemeClr val="bg1"/>
                  </a:solidFill>
                  <a:latin typeface="Calibri" panose="020F0502020204030204" pitchFamily="34" charset="0"/>
                </a:rPr>
                <a:t>eiusmod</a:t>
              </a:r>
              <a:r>
                <a:rPr lang="en-US" sz="1100" dirty="0">
                  <a:solidFill>
                    <a:schemeClr val="bg1"/>
                  </a:solidFill>
                  <a:latin typeface="Calibri" panose="020F0502020204030204" pitchFamily="34" charset="0"/>
                </a:rPr>
                <a:t> </a:t>
              </a:r>
              <a:r>
                <a:rPr lang="en-US" sz="1100" dirty="0" err="1">
                  <a:solidFill>
                    <a:schemeClr val="bg1"/>
                  </a:solidFill>
                  <a:latin typeface="Calibri" panose="020F0502020204030204" pitchFamily="34" charset="0"/>
                </a:rPr>
                <a:t>tempor</a:t>
              </a:r>
              <a:endParaRPr lang="en-US" sz="1100" dirty="0">
                <a:solidFill>
                  <a:schemeClr val="bg1"/>
                </a:solidFill>
                <a:latin typeface="Calibri" panose="020F0502020204030204" pitchFamily="34" charset="0"/>
              </a:endParaRPr>
            </a:p>
          </p:txBody>
        </p:sp>
      </p:grpSp>
    </p:spTree>
    <p:extLst>
      <p:ext uri="{BB962C8B-B14F-4D97-AF65-F5344CB8AC3E}">
        <p14:creationId xmlns:p14="http://schemas.microsoft.com/office/powerpoint/2010/main" val="296152770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p:cNvPicPr>
            <a:picLocks noGrp="1" noChangeAspect="1"/>
          </p:cNvPicPr>
          <p:nvPr>
            <p:ph type="pic" sz="quarter" idx="10"/>
          </p:nvPr>
        </p:nvPicPr>
        <p:blipFill>
          <a:blip r:embed="rId2" cstate="email">
            <a:duotone>
              <a:prstClr val="black"/>
              <a:srgbClr val="D9C3A5">
                <a:tint val="50000"/>
                <a:satMod val="180000"/>
              </a:srgbClr>
            </a:duotone>
            <a:extLst>
              <a:ext uri="{28A0092B-C50C-407E-A947-70E740481C1C}">
                <a14:useLocalDpi xmlns:a14="http://schemas.microsoft.com/office/drawing/2010/main"/>
              </a:ext>
            </a:extLst>
          </a:blip>
          <a:srcRect l="63" r="63"/>
          <a:stretch>
            <a:fillRect/>
          </a:stretch>
        </p:blipFill>
        <p:spPr>
          <a:solidFill>
            <a:schemeClr val="tx1"/>
          </a:solidFill>
        </p:spPr>
      </p:pic>
      <p:pic>
        <p:nvPicPr>
          <p:cNvPr id="15" name="图片占位符 14"/>
          <p:cNvPicPr>
            <a:picLocks noGrp="1" noChangeAspect="1"/>
          </p:cNvPicPr>
          <p:nvPr>
            <p:ph type="pic" sz="quarter" idx="11"/>
          </p:nvPr>
        </p:nvPicPr>
        <p:blipFill>
          <a:blip r:embed="rId3" cstate="email">
            <a:extLst>
              <a:ext uri="{28A0092B-C50C-407E-A947-70E740481C1C}">
                <a14:useLocalDpi xmlns:a14="http://schemas.microsoft.com/office/drawing/2010/main"/>
              </a:ext>
            </a:extLst>
          </a:blip>
          <a:srcRect t="20" b="20"/>
          <a:stretch>
            <a:fillRect/>
          </a:stretch>
        </p:blipFill>
        <p:spPr>
          <a:solidFill>
            <a:schemeClr val="tx1"/>
          </a:solidFill>
        </p:spPr>
      </p:pic>
      <p:pic>
        <p:nvPicPr>
          <p:cNvPr id="16" name="图片占位符 15"/>
          <p:cNvPicPr>
            <a:picLocks noGrp="1" noChangeAspect="1"/>
          </p:cNvPicPr>
          <p:nvPr>
            <p:ph type="pic" sz="quarter" idx="12"/>
          </p:nvPr>
        </p:nvPicPr>
        <p:blipFill>
          <a:blip r:embed="rId4" cstate="email">
            <a:extLst>
              <a:ext uri="{28A0092B-C50C-407E-A947-70E740481C1C}">
                <a14:useLocalDpi xmlns:a14="http://schemas.microsoft.com/office/drawing/2010/main"/>
              </a:ext>
            </a:extLst>
          </a:blip>
          <a:srcRect l="378" r="378"/>
          <a:stretch>
            <a:fillRect/>
          </a:stretch>
        </p:blipFill>
        <p:spPr>
          <a:solidFill>
            <a:schemeClr val="tx1"/>
          </a:solidFill>
        </p:spPr>
      </p:pic>
      <p:pic>
        <p:nvPicPr>
          <p:cNvPr id="17" name="图片占位符 16"/>
          <p:cNvPicPr>
            <a:picLocks noGrp="1" noChangeAspect="1"/>
          </p:cNvPicPr>
          <p:nvPr>
            <p:ph type="pic" sz="quarter" idx="13"/>
          </p:nvPr>
        </p:nvPicPr>
        <p:blipFill>
          <a:blip r:embed="rId5" cstate="email">
            <a:extLst>
              <a:ext uri="{28A0092B-C50C-407E-A947-70E740481C1C}">
                <a14:useLocalDpi xmlns:a14="http://schemas.microsoft.com/office/drawing/2010/main"/>
              </a:ext>
            </a:extLst>
          </a:blip>
          <a:srcRect l="378" r="378"/>
          <a:stretch>
            <a:fillRect/>
          </a:stretch>
        </p:blipFill>
        <p:spPr>
          <a:solidFill>
            <a:schemeClr val="tx1"/>
          </a:solidFill>
        </p:spPr>
      </p:pic>
      <p:pic>
        <p:nvPicPr>
          <p:cNvPr id="11" name="图片占位符 10"/>
          <p:cNvPicPr>
            <a:picLocks noGrp="1" noChangeAspect="1"/>
          </p:cNvPicPr>
          <p:nvPr>
            <p:ph type="pic" sz="quarter" idx="14"/>
          </p:nvPr>
        </p:nvPicPr>
        <p:blipFill>
          <a:blip r:embed="rId6" cstate="email">
            <a:extLst>
              <a:ext uri="{28A0092B-C50C-407E-A947-70E740481C1C}">
                <a14:useLocalDpi xmlns:a14="http://schemas.microsoft.com/office/drawing/2010/main"/>
              </a:ext>
            </a:extLst>
          </a:blip>
          <a:srcRect t="38" b="38"/>
          <a:stretch>
            <a:fillRect/>
          </a:stretch>
        </p:blipFill>
        <p:spPr>
          <a:solidFill>
            <a:schemeClr val="tx1"/>
          </a:solidFill>
        </p:spPr>
      </p:pic>
      <p:pic>
        <p:nvPicPr>
          <p:cNvPr id="12" name="图片占位符 11"/>
          <p:cNvPicPr>
            <a:picLocks noGrp="1" noChangeAspect="1"/>
          </p:cNvPicPr>
          <p:nvPr>
            <p:ph type="pic" sz="quarter" idx="15"/>
          </p:nvPr>
        </p:nvPicPr>
        <p:blipFill>
          <a:blip r:embed="rId7" cstate="email">
            <a:extLst>
              <a:ext uri="{28A0092B-C50C-407E-A947-70E740481C1C}">
                <a14:useLocalDpi xmlns:a14="http://schemas.microsoft.com/office/drawing/2010/main"/>
              </a:ext>
            </a:extLst>
          </a:blip>
          <a:srcRect t="38" b="38"/>
          <a:stretch>
            <a:fillRect/>
          </a:stretch>
        </p:blipFill>
        <p:spPr>
          <a:solidFill>
            <a:schemeClr val="tx1"/>
          </a:solidFill>
        </p:spPr>
      </p:pic>
      <p:pic>
        <p:nvPicPr>
          <p:cNvPr id="14" name="图片占位符 13"/>
          <p:cNvPicPr>
            <a:picLocks noGrp="1" noChangeAspect="1"/>
          </p:cNvPicPr>
          <p:nvPr>
            <p:ph type="pic" sz="quarter" idx="16"/>
          </p:nvPr>
        </p:nvPicPr>
        <p:blipFill>
          <a:blip r:embed="rId8" cstate="email">
            <a:extLst>
              <a:ext uri="{28A0092B-C50C-407E-A947-70E740481C1C}">
                <a14:useLocalDpi xmlns:a14="http://schemas.microsoft.com/office/drawing/2010/main"/>
              </a:ext>
            </a:extLst>
          </a:blip>
          <a:srcRect l="378" r="378"/>
          <a:stretch>
            <a:fillRect/>
          </a:stretch>
        </p:blipFill>
        <p:spPr>
          <a:solidFill>
            <a:schemeClr val="tx1"/>
          </a:solidFill>
        </p:spPr>
      </p:pic>
    </p:spTree>
    <p:extLst>
      <p:ext uri="{BB962C8B-B14F-4D97-AF65-F5344CB8AC3E}">
        <p14:creationId xmlns:p14="http://schemas.microsoft.com/office/powerpoint/2010/main" val="81160189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0"/>
          </p:nvPr>
        </p:nvPicPr>
        <p:blipFill>
          <a:blip r:embed="rId2" cstate="email">
            <a:duotone>
              <a:prstClr val="black"/>
              <a:srgbClr val="D9C3A5">
                <a:tint val="50000"/>
                <a:satMod val="180000"/>
              </a:srgbClr>
            </a:duotone>
            <a:extLst>
              <a:ext uri="{28A0092B-C50C-407E-A947-70E740481C1C}">
                <a14:useLocalDpi xmlns:a14="http://schemas.microsoft.com/office/drawing/2010/main"/>
              </a:ext>
            </a:extLst>
          </a:blip>
          <a:srcRect t="66" b="66"/>
          <a:stretch>
            <a:fillRect/>
          </a:stretch>
        </p:blipFill>
        <p:spPr>
          <a:solidFill>
            <a:schemeClr val="tx1"/>
          </a:solidFill>
        </p:spPr>
      </p:pic>
      <p:pic>
        <p:nvPicPr>
          <p:cNvPr id="9" name="图片占位符 8"/>
          <p:cNvPicPr>
            <a:picLocks noGrp="1" noChangeAspect="1"/>
          </p:cNvPicPr>
          <p:nvPr>
            <p:ph type="pic" sz="quarter" idx="11"/>
          </p:nvPr>
        </p:nvPicPr>
        <p:blipFill>
          <a:blip r:embed="rId3" cstate="email">
            <a:grayscl/>
            <a:extLst>
              <a:ext uri="{28A0092B-C50C-407E-A947-70E740481C1C}">
                <a14:useLocalDpi xmlns:a14="http://schemas.microsoft.com/office/drawing/2010/main"/>
              </a:ext>
            </a:extLst>
          </a:blip>
          <a:srcRect t="78" b="78"/>
          <a:stretch>
            <a:fillRect/>
          </a:stretch>
        </p:blipFill>
        <p:spPr>
          <a:solidFill>
            <a:schemeClr val="tx1"/>
          </a:solidFill>
        </p:spPr>
      </p:pic>
      <p:pic>
        <p:nvPicPr>
          <p:cNvPr id="10" name="图片占位符 9"/>
          <p:cNvPicPr>
            <a:picLocks noGrp="1" noChangeAspect="1"/>
          </p:cNvPicPr>
          <p:nvPr>
            <p:ph type="pic" sz="quarter" idx="12"/>
          </p:nvPr>
        </p:nvPicPr>
        <p:blipFill>
          <a:blip r:embed="rId4" cstate="email">
            <a:duotone>
              <a:prstClr val="black"/>
              <a:srgbClr val="D9C3A5">
                <a:tint val="50000"/>
                <a:satMod val="180000"/>
              </a:srgbClr>
            </a:duotone>
            <a:extLst>
              <a:ext uri="{28A0092B-C50C-407E-A947-70E740481C1C}">
                <a14:useLocalDpi xmlns:a14="http://schemas.microsoft.com/office/drawing/2010/main"/>
              </a:ext>
            </a:extLst>
          </a:blip>
          <a:srcRect l="26" r="26"/>
          <a:stretch>
            <a:fillRect/>
          </a:stretch>
        </p:blipFill>
        <p:spPr>
          <a:solidFill>
            <a:schemeClr val="tx1"/>
          </a:solidFill>
        </p:spPr>
      </p:pic>
      <p:pic>
        <p:nvPicPr>
          <p:cNvPr id="11" name="图片占位符 10"/>
          <p:cNvPicPr>
            <a:picLocks noGrp="1" noChangeAspect="1"/>
          </p:cNvPicPr>
          <p:nvPr>
            <p:ph type="pic" sz="quarter" idx="14"/>
          </p:nvPr>
        </p:nvPicPr>
        <p:blipFill>
          <a:blip r:embed="rId5" cstate="email">
            <a:duotone>
              <a:prstClr val="black"/>
              <a:srgbClr val="D9C3A5">
                <a:tint val="50000"/>
                <a:satMod val="180000"/>
              </a:srgbClr>
            </a:duotone>
            <a:extLst>
              <a:ext uri="{28A0092B-C50C-407E-A947-70E740481C1C}">
                <a14:useLocalDpi xmlns:a14="http://schemas.microsoft.com/office/drawing/2010/main"/>
              </a:ext>
            </a:extLst>
          </a:blip>
          <a:srcRect l="39" r="39"/>
          <a:stretch>
            <a:fillRect/>
          </a:stretch>
        </p:blipFill>
        <p:spPr>
          <a:solidFill>
            <a:schemeClr val="tx1"/>
          </a:solidFill>
        </p:spPr>
      </p:pic>
      <p:pic>
        <p:nvPicPr>
          <p:cNvPr id="12" name="图片占位符 11"/>
          <p:cNvPicPr>
            <a:picLocks noGrp="1" noChangeAspect="1"/>
          </p:cNvPicPr>
          <p:nvPr>
            <p:ph type="pic" sz="quarter" idx="15"/>
          </p:nvPr>
        </p:nvPicPr>
        <p:blipFill>
          <a:blip r:embed="rId6" cstate="email">
            <a:duotone>
              <a:prstClr val="black"/>
              <a:srgbClr val="D9C3A5">
                <a:tint val="50000"/>
                <a:satMod val="180000"/>
              </a:srgbClr>
            </a:duotone>
            <a:extLst>
              <a:ext uri="{28A0092B-C50C-407E-A947-70E740481C1C}">
                <a14:useLocalDpi xmlns:a14="http://schemas.microsoft.com/office/drawing/2010/main"/>
              </a:ext>
            </a:extLst>
          </a:blip>
          <a:srcRect t="39" b="39"/>
          <a:stretch>
            <a:fillRect/>
          </a:stretch>
        </p:blipFill>
        <p:spPr>
          <a:solidFill>
            <a:schemeClr val="tx1"/>
          </a:solidFill>
        </p:spPr>
      </p:pic>
      <p:pic>
        <p:nvPicPr>
          <p:cNvPr id="13" name="图片占位符 12"/>
          <p:cNvPicPr>
            <a:picLocks noGrp="1" noChangeAspect="1"/>
          </p:cNvPicPr>
          <p:nvPr>
            <p:ph type="pic" sz="quarter" idx="16"/>
          </p:nvPr>
        </p:nvPicPr>
        <p:blipFill>
          <a:blip r:embed="rId7" cstate="email">
            <a:duotone>
              <a:prstClr val="black"/>
              <a:srgbClr val="D9C3A5">
                <a:tint val="50000"/>
                <a:satMod val="180000"/>
              </a:srgbClr>
            </a:duotone>
            <a:extLst>
              <a:ext uri="{28A0092B-C50C-407E-A947-70E740481C1C}">
                <a14:useLocalDpi xmlns:a14="http://schemas.microsoft.com/office/drawing/2010/main"/>
              </a:ext>
            </a:extLst>
          </a:blip>
          <a:srcRect t="39" b="39"/>
          <a:stretch>
            <a:fillRect/>
          </a:stretch>
        </p:blipFill>
        <p:spPr>
          <a:solidFill>
            <a:schemeClr val="tx1"/>
          </a:solidFill>
        </p:spPr>
      </p:pic>
    </p:spTree>
    <p:extLst>
      <p:ext uri="{BB962C8B-B14F-4D97-AF65-F5344CB8AC3E}">
        <p14:creationId xmlns:p14="http://schemas.microsoft.com/office/powerpoint/2010/main" val="289682918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占位符 5"/>
          <p:cNvPicPr>
            <a:picLocks noGrp="1" noChangeAspect="1"/>
          </p:cNvPicPr>
          <p:nvPr>
            <p:ph type="pic" sz="quarter" idx="11"/>
          </p:nvPr>
        </p:nvPicPr>
        <p:blipFill>
          <a:blip r:embed="rId2" cstate="email">
            <a:extLst>
              <a:ext uri="{28A0092B-C50C-407E-A947-70E740481C1C}">
                <a14:useLocalDpi xmlns:a14="http://schemas.microsoft.com/office/drawing/2010/main"/>
              </a:ext>
            </a:extLst>
          </a:blip>
          <a:srcRect l="133" r="133"/>
          <a:stretch>
            <a:fillRect/>
          </a:stretch>
        </p:blipFill>
        <p:spPr>
          <a:solidFill>
            <a:schemeClr val="tx1"/>
          </a:solidFill>
        </p:spPr>
      </p:pic>
      <p:pic>
        <p:nvPicPr>
          <p:cNvPr id="5" name="图片占位符 4"/>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a:solidFill>
            <a:schemeClr val="tx1">
              <a:lumMod val="85000"/>
              <a:lumOff val="15000"/>
            </a:schemeClr>
          </a:solidFill>
        </p:spPr>
      </p:pic>
      <p:grpSp>
        <p:nvGrpSpPr>
          <p:cNvPr id="14" name="Group 13"/>
          <p:cNvGrpSpPr/>
          <p:nvPr/>
        </p:nvGrpSpPr>
        <p:grpSpPr>
          <a:xfrm>
            <a:off x="1335881" y="875461"/>
            <a:ext cx="6472238" cy="855021"/>
            <a:chOff x="1781174" y="1285042"/>
            <a:chExt cx="8629650" cy="1140027"/>
          </a:xfrm>
        </p:grpSpPr>
        <p:sp>
          <p:nvSpPr>
            <p:cNvPr id="12" name="TextBox 11"/>
            <p:cNvSpPr txBox="1"/>
            <p:nvPr/>
          </p:nvSpPr>
          <p:spPr>
            <a:xfrm>
              <a:off x="3700312" y="1285042"/>
              <a:ext cx="4791376" cy="430887"/>
            </a:xfrm>
            <a:prstGeom prst="rect">
              <a:avLst/>
            </a:prstGeom>
            <a:noFill/>
          </p:spPr>
          <p:txBody>
            <a:bodyPr wrap="none" lIns="0" tIns="0" rIns="0" bIns="0" rtlCol="0">
              <a:spAutoFit/>
            </a:bodyPr>
            <a:lstStyle/>
            <a:p>
              <a:pPr algn="ctr"/>
              <a:r>
                <a:rPr lang="en-US" sz="2100" b="1">
                  <a:solidFill>
                    <a:schemeClr val="bg1"/>
                  </a:solidFill>
                  <a:latin typeface="Century Gothic" panose="020B0502020202020204" pitchFamily="34" charset="0"/>
                </a:rPr>
                <a:t>The Calypso That Refreshes.</a:t>
              </a:r>
            </a:p>
          </p:txBody>
        </p:sp>
        <p:sp>
          <p:nvSpPr>
            <p:cNvPr id="13" name="TextBox 12"/>
            <p:cNvSpPr txBox="1"/>
            <p:nvPr/>
          </p:nvSpPr>
          <p:spPr>
            <a:xfrm flipH="1">
              <a:off x="1781174" y="1860812"/>
              <a:ext cx="8629650" cy="564257"/>
            </a:xfrm>
            <a:prstGeom prst="rect">
              <a:avLst/>
            </a:prstGeom>
            <a:noFill/>
          </p:spPr>
          <p:txBody>
            <a:bodyPr wrap="square" lIns="0" tIns="0" rIns="0" bIns="0" rtlCol="0">
              <a:spAutoFit/>
            </a:bodyPr>
            <a:lstStyle/>
            <a:p>
              <a:pPr algn="ctr">
                <a:lnSpc>
                  <a:spcPct val="125000"/>
                </a:lnSpc>
              </a:pPr>
              <a:r>
                <a:rPr lang="en-US" sz="1100" dirty="0">
                  <a:solidFill>
                    <a:schemeClr val="bg1"/>
                  </a:solidFill>
                  <a:latin typeface="Calibri" panose="020F0502020204030204" pitchFamily="34" charset="0"/>
                </a:rPr>
                <a:t>Lorem ipsum dolor sit </a:t>
              </a:r>
              <a:r>
                <a:rPr lang="en-US" sz="1100" dirty="0" err="1">
                  <a:solidFill>
                    <a:schemeClr val="bg1"/>
                  </a:solidFill>
                  <a:latin typeface="Calibri" panose="020F0502020204030204" pitchFamily="34" charset="0"/>
                </a:rPr>
                <a:t>amet</a:t>
              </a:r>
              <a:r>
                <a:rPr lang="en-US" sz="1100" dirty="0">
                  <a:solidFill>
                    <a:schemeClr val="bg1"/>
                  </a:solidFill>
                  <a:latin typeface="Calibri" panose="020F0502020204030204" pitchFamily="34" charset="0"/>
                </a:rPr>
                <a:t>, </a:t>
              </a:r>
              <a:r>
                <a:rPr lang="en-US" sz="1100" dirty="0" err="1">
                  <a:solidFill>
                    <a:schemeClr val="bg1"/>
                  </a:solidFill>
                  <a:latin typeface="Calibri" panose="020F0502020204030204" pitchFamily="34" charset="0"/>
                </a:rPr>
                <a:t>consectetur</a:t>
              </a:r>
              <a:r>
                <a:rPr lang="en-US" sz="1100" dirty="0">
                  <a:solidFill>
                    <a:schemeClr val="bg1"/>
                  </a:solidFill>
                  <a:latin typeface="Calibri" panose="020F0502020204030204" pitchFamily="34" charset="0"/>
                </a:rPr>
                <a:t> </a:t>
              </a:r>
              <a:r>
                <a:rPr lang="en-US" sz="1100" dirty="0" err="1">
                  <a:solidFill>
                    <a:schemeClr val="bg1"/>
                  </a:solidFill>
                  <a:latin typeface="Calibri" panose="020F0502020204030204" pitchFamily="34" charset="0"/>
                </a:rPr>
                <a:t>adipiscing</a:t>
              </a:r>
              <a:r>
                <a:rPr lang="en-US" sz="1100" dirty="0">
                  <a:solidFill>
                    <a:schemeClr val="bg1"/>
                  </a:solidFill>
                  <a:latin typeface="Calibri" panose="020F0502020204030204" pitchFamily="34" charset="0"/>
                </a:rPr>
                <a:t> </a:t>
              </a:r>
              <a:r>
                <a:rPr lang="en-US" sz="1100" dirty="0" err="1">
                  <a:solidFill>
                    <a:schemeClr val="bg1"/>
                  </a:solidFill>
                  <a:latin typeface="Calibri" panose="020F0502020204030204" pitchFamily="34" charset="0"/>
                </a:rPr>
                <a:t>elit</a:t>
              </a:r>
              <a:r>
                <a:rPr lang="en-US" sz="1100" dirty="0">
                  <a:solidFill>
                    <a:schemeClr val="bg1"/>
                  </a:solidFill>
                  <a:latin typeface="Calibri" panose="020F0502020204030204" pitchFamily="34" charset="0"/>
                </a:rPr>
                <a:t>. Nunc </a:t>
              </a:r>
              <a:r>
                <a:rPr lang="en-US" sz="1100" dirty="0" err="1">
                  <a:solidFill>
                    <a:schemeClr val="bg1"/>
                  </a:solidFill>
                  <a:latin typeface="Calibri" panose="020F0502020204030204" pitchFamily="34" charset="0"/>
                </a:rPr>
                <a:t>sed</a:t>
              </a:r>
              <a:r>
                <a:rPr lang="en-US" sz="1100" dirty="0">
                  <a:solidFill>
                    <a:schemeClr val="bg1"/>
                  </a:solidFill>
                  <a:latin typeface="Calibri" panose="020F0502020204030204" pitchFamily="34" charset="0"/>
                </a:rPr>
                <a:t> </a:t>
              </a:r>
              <a:r>
                <a:rPr lang="en-US" sz="1100" dirty="0" err="1">
                  <a:solidFill>
                    <a:schemeClr val="bg1"/>
                  </a:solidFill>
                  <a:latin typeface="Calibri" panose="020F0502020204030204" pitchFamily="34" charset="0"/>
                </a:rPr>
                <a:t>nulla</a:t>
              </a:r>
              <a:r>
                <a:rPr lang="en-US" sz="1100" dirty="0">
                  <a:solidFill>
                    <a:schemeClr val="bg1"/>
                  </a:solidFill>
                  <a:latin typeface="Calibri" panose="020F0502020204030204" pitchFamily="34" charset="0"/>
                </a:rPr>
                <a:t> </a:t>
              </a:r>
              <a:r>
                <a:rPr lang="en-US" sz="1100" dirty="0" err="1">
                  <a:solidFill>
                    <a:schemeClr val="bg1"/>
                  </a:solidFill>
                  <a:latin typeface="Calibri" panose="020F0502020204030204" pitchFamily="34" charset="0"/>
                </a:rPr>
                <a:t>sodales</a:t>
              </a:r>
              <a:r>
                <a:rPr lang="en-US" sz="1100" dirty="0">
                  <a:solidFill>
                    <a:schemeClr val="bg1"/>
                  </a:solidFill>
                  <a:latin typeface="Calibri" panose="020F0502020204030204" pitchFamily="34" charset="0"/>
                </a:rPr>
                <a:t>, gravida dui </a:t>
              </a:r>
              <a:r>
                <a:rPr lang="en-US" sz="1100" dirty="0" err="1">
                  <a:solidFill>
                    <a:schemeClr val="bg1"/>
                  </a:solidFill>
                  <a:latin typeface="Calibri" panose="020F0502020204030204" pitchFamily="34" charset="0"/>
                </a:rPr>
                <a:t>ut</a:t>
              </a:r>
              <a:r>
                <a:rPr lang="en-US" sz="1100" dirty="0">
                  <a:solidFill>
                    <a:schemeClr val="bg1"/>
                  </a:solidFill>
                  <a:latin typeface="Calibri" panose="020F0502020204030204" pitchFamily="34" charset="0"/>
                </a:rPr>
                <a:t>, </a:t>
              </a:r>
              <a:r>
                <a:rPr lang="en-US" sz="1100" dirty="0" err="1">
                  <a:solidFill>
                    <a:schemeClr val="bg1"/>
                  </a:solidFill>
                  <a:latin typeface="Calibri" panose="020F0502020204030204" pitchFamily="34" charset="0"/>
                </a:rPr>
                <a:t>aliquet</a:t>
              </a:r>
              <a:r>
                <a:rPr lang="en-US" sz="1100" dirty="0">
                  <a:solidFill>
                    <a:schemeClr val="bg1"/>
                  </a:solidFill>
                  <a:latin typeface="Calibri" panose="020F0502020204030204" pitchFamily="34" charset="0"/>
                </a:rPr>
                <a:t> libero. Maecenas </a:t>
              </a:r>
              <a:r>
                <a:rPr lang="en-US" sz="1100" dirty="0" err="1">
                  <a:solidFill>
                    <a:schemeClr val="bg1"/>
                  </a:solidFill>
                  <a:latin typeface="Calibri" panose="020F0502020204030204" pitchFamily="34" charset="0"/>
                </a:rPr>
                <a:t>elementum</a:t>
              </a:r>
              <a:r>
                <a:rPr lang="en-US" sz="1100" dirty="0">
                  <a:solidFill>
                    <a:schemeClr val="bg1"/>
                  </a:solidFill>
                  <a:latin typeface="Calibri" panose="020F0502020204030204" pitchFamily="34" charset="0"/>
                </a:rPr>
                <a:t> </a:t>
              </a:r>
              <a:r>
                <a:rPr lang="en-US" sz="1100" dirty="0" err="1">
                  <a:solidFill>
                    <a:schemeClr val="bg1"/>
                  </a:solidFill>
                  <a:latin typeface="Calibri" panose="020F0502020204030204" pitchFamily="34" charset="0"/>
                </a:rPr>
                <a:t>efficitur</a:t>
              </a:r>
              <a:r>
                <a:rPr lang="en-US" sz="1100" dirty="0">
                  <a:solidFill>
                    <a:schemeClr val="bg1"/>
                  </a:solidFill>
                  <a:latin typeface="Calibri" panose="020F0502020204030204" pitchFamily="34" charset="0"/>
                </a:rPr>
                <a:t> quam </a:t>
              </a:r>
              <a:r>
                <a:rPr lang="en-US" sz="1100" dirty="0" err="1">
                  <a:solidFill>
                    <a:schemeClr val="bg1"/>
                  </a:solidFill>
                  <a:latin typeface="Calibri" panose="020F0502020204030204" pitchFamily="34" charset="0"/>
                </a:rPr>
                <a:t>quis</a:t>
              </a:r>
              <a:r>
                <a:rPr lang="en-US" sz="1100" dirty="0">
                  <a:solidFill>
                    <a:schemeClr val="bg1"/>
                  </a:solidFill>
                  <a:latin typeface="Calibri" panose="020F0502020204030204" pitchFamily="34" charset="0"/>
                </a:rPr>
                <a:t> </a:t>
              </a:r>
              <a:r>
                <a:rPr lang="en-US" sz="1100" dirty="0" err="1">
                  <a:solidFill>
                    <a:schemeClr val="bg1"/>
                  </a:solidFill>
                  <a:latin typeface="Calibri" panose="020F0502020204030204" pitchFamily="34" charset="0"/>
                </a:rPr>
                <a:t>pulvinar</a:t>
              </a:r>
              <a:r>
                <a:rPr lang="en-US" sz="1100" dirty="0">
                  <a:solidFill>
                    <a:schemeClr val="bg1"/>
                  </a:solidFill>
                  <a:latin typeface="Calibri" panose="020F0502020204030204" pitchFamily="34" charset="0"/>
                </a:rPr>
                <a:t>. Maecenas </a:t>
              </a:r>
              <a:r>
                <a:rPr lang="en-US" sz="1100" dirty="0" err="1">
                  <a:solidFill>
                    <a:schemeClr val="bg1"/>
                  </a:solidFill>
                  <a:latin typeface="Calibri" panose="020F0502020204030204" pitchFamily="34" charset="0"/>
                </a:rPr>
                <a:t>enim</a:t>
              </a:r>
              <a:r>
                <a:rPr lang="en-US" sz="1100" dirty="0">
                  <a:solidFill>
                    <a:schemeClr val="bg1"/>
                  </a:solidFill>
                  <a:latin typeface="Calibri" panose="020F0502020204030204" pitchFamily="34" charset="0"/>
                </a:rPr>
                <a:t> quam, </a:t>
              </a:r>
              <a:r>
                <a:rPr lang="en-US" sz="1100" dirty="0" err="1">
                  <a:solidFill>
                    <a:schemeClr val="bg1"/>
                  </a:solidFill>
                  <a:latin typeface="Calibri" panose="020F0502020204030204" pitchFamily="34" charset="0"/>
                </a:rPr>
                <a:t>rhoncus</a:t>
              </a:r>
              <a:r>
                <a:rPr lang="en-US" sz="1100" dirty="0">
                  <a:solidFill>
                    <a:schemeClr val="bg1"/>
                  </a:solidFill>
                  <a:latin typeface="Calibri" panose="020F0502020204030204" pitchFamily="34" charset="0"/>
                </a:rPr>
                <a:t> </a:t>
              </a:r>
              <a:r>
                <a:rPr lang="en-US" sz="1100" dirty="0" err="1">
                  <a:solidFill>
                    <a:schemeClr val="bg1"/>
                  </a:solidFill>
                  <a:latin typeface="Calibri" panose="020F0502020204030204" pitchFamily="34" charset="0"/>
                </a:rPr>
                <a:t>vel</a:t>
              </a:r>
              <a:r>
                <a:rPr lang="en-US" sz="1100" dirty="0">
                  <a:solidFill>
                    <a:schemeClr val="bg1"/>
                  </a:solidFill>
                  <a:latin typeface="Calibri" panose="020F0502020204030204" pitchFamily="34" charset="0"/>
                </a:rPr>
                <a:t> mi </a:t>
              </a:r>
              <a:r>
                <a:rPr lang="en-US" sz="1100" dirty="0" err="1">
                  <a:solidFill>
                    <a:schemeClr val="bg1"/>
                  </a:solidFill>
                  <a:latin typeface="Calibri" panose="020F0502020204030204" pitchFamily="34" charset="0"/>
                </a:rPr>
                <a:t>nec</a:t>
              </a:r>
              <a:r>
                <a:rPr lang="en-US" sz="1100" dirty="0">
                  <a:solidFill>
                    <a:schemeClr val="bg1"/>
                  </a:solidFill>
                  <a:latin typeface="Calibri" panose="020F0502020204030204" pitchFamily="34" charset="0"/>
                </a:rPr>
                <a:t>, tempus </a:t>
              </a:r>
              <a:r>
                <a:rPr lang="en-US" sz="1100" dirty="0" err="1">
                  <a:solidFill>
                    <a:schemeClr val="bg1"/>
                  </a:solidFill>
                  <a:latin typeface="Calibri" panose="020F0502020204030204" pitchFamily="34" charset="0"/>
                </a:rPr>
                <a:t>lacinia</a:t>
              </a:r>
              <a:r>
                <a:rPr lang="en-US" sz="1100" dirty="0">
                  <a:solidFill>
                    <a:schemeClr val="bg1"/>
                  </a:solidFill>
                  <a:latin typeface="Calibri" panose="020F0502020204030204" pitchFamily="34" charset="0"/>
                </a:rPr>
                <a:t> nisi. </a:t>
              </a:r>
            </a:p>
          </p:txBody>
        </p:sp>
      </p:grpSp>
      <p:grpSp>
        <p:nvGrpSpPr>
          <p:cNvPr id="15" name="Group 14"/>
          <p:cNvGrpSpPr/>
          <p:nvPr/>
        </p:nvGrpSpPr>
        <p:grpSpPr>
          <a:xfrm>
            <a:off x="1335881" y="3447211"/>
            <a:ext cx="6472238" cy="855021"/>
            <a:chOff x="1781174" y="1285042"/>
            <a:chExt cx="8629650" cy="1140027"/>
          </a:xfrm>
        </p:grpSpPr>
        <p:sp>
          <p:nvSpPr>
            <p:cNvPr id="16" name="TextBox 15"/>
            <p:cNvSpPr txBox="1"/>
            <p:nvPr/>
          </p:nvSpPr>
          <p:spPr>
            <a:xfrm>
              <a:off x="4090643" y="1285042"/>
              <a:ext cx="4010713" cy="430887"/>
            </a:xfrm>
            <a:prstGeom prst="rect">
              <a:avLst/>
            </a:prstGeom>
            <a:noFill/>
          </p:spPr>
          <p:txBody>
            <a:bodyPr wrap="none" lIns="0" tIns="0" rIns="0" bIns="0" rtlCol="0">
              <a:spAutoFit/>
            </a:bodyPr>
            <a:lstStyle/>
            <a:p>
              <a:pPr algn="ctr"/>
              <a:r>
                <a:rPr lang="en-US" sz="2100" b="1">
                  <a:solidFill>
                    <a:schemeClr val="bg1"/>
                  </a:solidFill>
                  <a:latin typeface="Century Gothic" panose="020B0502020202020204" pitchFamily="34" charset="0"/>
                </a:rPr>
                <a:t>It's a Beautiful Calypso.</a:t>
              </a:r>
            </a:p>
          </p:txBody>
        </p:sp>
        <p:sp>
          <p:nvSpPr>
            <p:cNvPr id="17" name="TextBox 16"/>
            <p:cNvSpPr txBox="1"/>
            <p:nvPr/>
          </p:nvSpPr>
          <p:spPr>
            <a:xfrm flipH="1">
              <a:off x="1781174" y="1860812"/>
              <a:ext cx="8629650" cy="564257"/>
            </a:xfrm>
            <a:prstGeom prst="rect">
              <a:avLst/>
            </a:prstGeom>
            <a:noFill/>
          </p:spPr>
          <p:txBody>
            <a:bodyPr wrap="square" lIns="0" tIns="0" rIns="0" bIns="0" rtlCol="0">
              <a:spAutoFit/>
            </a:bodyPr>
            <a:lstStyle/>
            <a:p>
              <a:pPr algn="ctr">
                <a:lnSpc>
                  <a:spcPct val="125000"/>
                </a:lnSpc>
              </a:pPr>
              <a:r>
                <a:rPr lang="en-US" sz="1100">
                  <a:solidFill>
                    <a:schemeClr val="bg1"/>
                  </a:solidFill>
                  <a:latin typeface="Calibri" panose="020F0502020204030204" pitchFamily="34" charset="0"/>
                </a:rPr>
                <a:t>Lorem ipsum dolor sit amet, consectetur adipiscing elit. Nunc sed nulla sodales, gravida dui ut, aliquet libero. Maecenas elementum efficitur quam quis pulvinar. Maecenas enim quam, rhoncus vel mi nec, tempus lacinia nisi. </a:t>
              </a:r>
            </a:p>
          </p:txBody>
        </p:sp>
      </p:grpSp>
    </p:spTree>
    <p:extLst>
      <p:ext uri="{BB962C8B-B14F-4D97-AF65-F5344CB8AC3E}">
        <p14:creationId xmlns:p14="http://schemas.microsoft.com/office/powerpoint/2010/main" val="291568388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a:off x="796629" y="1116699"/>
            <a:ext cx="1986121" cy="923330"/>
          </a:xfrm>
          <a:prstGeom prst="rect">
            <a:avLst/>
          </a:prstGeom>
          <a:noFill/>
        </p:spPr>
        <p:txBody>
          <a:bodyPr wrap="none" lIns="0" tIns="0" rIns="0" bIns="0" rtlCol="0">
            <a:spAutoFit/>
          </a:bodyPr>
          <a:lstStyle/>
          <a:p>
            <a:r>
              <a:rPr lang="en-US" sz="3000" b="1">
                <a:latin typeface="Century Gothic" panose="020B0502020202020204" pitchFamily="34" charset="0"/>
              </a:rPr>
              <a:t>Column</a:t>
            </a:r>
          </a:p>
          <a:p>
            <a:r>
              <a:rPr lang="en-US" sz="3000" b="1">
                <a:latin typeface="Century Gothic" panose="020B0502020202020204" pitchFamily="34" charset="0"/>
              </a:rPr>
              <a:t>Chart slide</a:t>
            </a:r>
          </a:p>
        </p:txBody>
      </p:sp>
      <p:sp>
        <p:nvSpPr>
          <p:cNvPr id="4" name="TextBox 3"/>
          <p:cNvSpPr txBox="1"/>
          <p:nvPr/>
        </p:nvSpPr>
        <p:spPr>
          <a:xfrm flipH="1">
            <a:off x="796628" y="2571751"/>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graphicFrame>
        <p:nvGraphicFramePr>
          <p:cNvPr id="10" name="Chart 9"/>
          <p:cNvGraphicFramePr/>
          <p:nvPr>
            <p:extLst>
              <p:ext uri="{D42A27DB-BD31-4B8C-83A1-F6EECF244321}">
                <p14:modId xmlns:p14="http://schemas.microsoft.com/office/powerpoint/2010/main" val="1654662176"/>
              </p:ext>
            </p:extLst>
          </p:nvPr>
        </p:nvGraphicFramePr>
        <p:xfrm>
          <a:off x="4029074" y="962971"/>
          <a:ext cx="4321969" cy="350901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733340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a:off x="796629" y="1116699"/>
            <a:ext cx="1986121" cy="923330"/>
          </a:xfrm>
          <a:prstGeom prst="rect">
            <a:avLst/>
          </a:prstGeom>
          <a:noFill/>
        </p:spPr>
        <p:txBody>
          <a:bodyPr wrap="none" lIns="0" tIns="0" rIns="0" bIns="0" rtlCol="0">
            <a:spAutoFit/>
          </a:bodyPr>
          <a:lstStyle/>
          <a:p>
            <a:r>
              <a:rPr lang="en-US" sz="3000" b="1">
                <a:latin typeface="Century Gothic" panose="020B0502020202020204" pitchFamily="34" charset="0"/>
              </a:rPr>
              <a:t>Column</a:t>
            </a:r>
          </a:p>
          <a:p>
            <a:r>
              <a:rPr lang="en-US" sz="3000" b="1">
                <a:latin typeface="Century Gothic" panose="020B0502020202020204" pitchFamily="34" charset="0"/>
              </a:rPr>
              <a:t>Chart slide</a:t>
            </a:r>
          </a:p>
        </p:txBody>
      </p:sp>
      <p:sp>
        <p:nvSpPr>
          <p:cNvPr id="4" name="TextBox 3"/>
          <p:cNvSpPr txBox="1"/>
          <p:nvPr/>
        </p:nvSpPr>
        <p:spPr>
          <a:xfrm flipH="1">
            <a:off x="796628" y="2571751"/>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graphicFrame>
        <p:nvGraphicFramePr>
          <p:cNvPr id="7" name="Chart 6"/>
          <p:cNvGraphicFramePr/>
          <p:nvPr>
            <p:extLst>
              <p:ext uri="{D42A27DB-BD31-4B8C-83A1-F6EECF244321}">
                <p14:modId xmlns:p14="http://schemas.microsoft.com/office/powerpoint/2010/main" val="3610309063"/>
              </p:ext>
            </p:extLst>
          </p:nvPr>
        </p:nvGraphicFramePr>
        <p:xfrm>
          <a:off x="4029075" y="962971"/>
          <a:ext cx="4314825" cy="34947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4951094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a:off x="796629" y="1116699"/>
            <a:ext cx="1986121" cy="923330"/>
          </a:xfrm>
          <a:prstGeom prst="rect">
            <a:avLst/>
          </a:prstGeom>
          <a:noFill/>
        </p:spPr>
        <p:txBody>
          <a:bodyPr wrap="none" lIns="0" tIns="0" rIns="0" bIns="0" rtlCol="0">
            <a:spAutoFit/>
          </a:bodyPr>
          <a:lstStyle/>
          <a:p>
            <a:r>
              <a:rPr lang="en-US" sz="3000" b="1">
                <a:latin typeface="Century Gothic" panose="020B0502020202020204" pitchFamily="34" charset="0"/>
              </a:rPr>
              <a:t>Line</a:t>
            </a:r>
          </a:p>
          <a:p>
            <a:r>
              <a:rPr lang="en-US" sz="3000" b="1">
                <a:latin typeface="Century Gothic" panose="020B0502020202020204" pitchFamily="34" charset="0"/>
              </a:rPr>
              <a:t>Chart slide</a:t>
            </a:r>
          </a:p>
        </p:txBody>
      </p:sp>
      <p:sp>
        <p:nvSpPr>
          <p:cNvPr id="4" name="TextBox 3"/>
          <p:cNvSpPr txBox="1"/>
          <p:nvPr/>
        </p:nvSpPr>
        <p:spPr>
          <a:xfrm flipH="1">
            <a:off x="796628" y="2571751"/>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graphicFrame>
        <p:nvGraphicFramePr>
          <p:cNvPr id="8" name="Chart 7"/>
          <p:cNvGraphicFramePr/>
          <p:nvPr>
            <p:extLst>
              <p:ext uri="{D42A27DB-BD31-4B8C-83A1-F6EECF244321}">
                <p14:modId xmlns:p14="http://schemas.microsoft.com/office/powerpoint/2010/main" val="4206762738"/>
              </p:ext>
            </p:extLst>
          </p:nvPr>
        </p:nvGraphicFramePr>
        <p:xfrm>
          <a:off x="4036218" y="962971"/>
          <a:ext cx="4307681" cy="34947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13874054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Interaction">
            <a:extLst>
              <a:ext uri="{FF2B5EF4-FFF2-40B4-BE49-F238E27FC236}">
                <a16:creationId xmlns:a16="http://schemas.microsoft.com/office/drawing/2014/main" id="{9E90EA59-F980-4176-B3B8-D3A7D992A878}"/>
              </a:ext>
            </a:extLst>
          </p:cNvPr>
          <p:cNvSpPr txBox="1"/>
          <p:nvPr/>
        </p:nvSpPr>
        <p:spPr>
          <a:xfrm>
            <a:off x="4924907" y="1055281"/>
            <a:ext cx="3433280" cy="830997"/>
          </a:xfrm>
          <a:prstGeom prst="rect">
            <a:avLst/>
          </a:prstGeom>
          <a:noFill/>
        </p:spPr>
        <p:txBody>
          <a:bodyPr wrap="square" rtlCol="0">
            <a:spAutoFit/>
          </a:bodyPr>
          <a:lstStyle/>
          <a:p>
            <a:r>
              <a:rPr lang="en-US" altLang="zh-CN" sz="4800" b="1" dirty="0">
                <a:solidFill>
                  <a:srgbClr val="415065"/>
                </a:solidFill>
                <a:latin typeface="Century Gothic" panose="020B0502020202020204" pitchFamily="34" charset="0"/>
              </a:rPr>
              <a:t>Interaction</a:t>
            </a:r>
            <a:endParaRPr lang="zh-CN" altLang="en-US" sz="4800" b="1" dirty="0">
              <a:solidFill>
                <a:srgbClr val="415065"/>
              </a:solidFill>
              <a:latin typeface="Century Gothic" panose="020B0502020202020204" pitchFamily="34" charset="0"/>
            </a:endParaRPr>
          </a:p>
        </p:txBody>
      </p:sp>
      <p:cxnSp>
        <p:nvCxnSpPr>
          <p:cNvPr id="9" name="时间线2"/>
          <p:cNvCxnSpPr>
            <a:cxnSpLocks/>
          </p:cNvCxnSpPr>
          <p:nvPr/>
        </p:nvCxnSpPr>
        <p:spPr>
          <a:xfrm>
            <a:off x="-4585718" y="2571750"/>
            <a:ext cx="9144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对象方法logo">
            <a:extLst>
              <a:ext uri="{FF2B5EF4-FFF2-40B4-BE49-F238E27FC236}">
                <a16:creationId xmlns:a16="http://schemas.microsoft.com/office/drawing/2014/main" id="{B95A5B73-3607-4FF3-86A5-FDDA16F9DB05}"/>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96447" t="-100757" r="-96447" b="-100757"/>
          <a:stretch/>
        </p:blipFill>
        <p:spPr>
          <a:xfrm>
            <a:off x="1333104" y="2031802"/>
            <a:ext cx="1079897" cy="1079897"/>
          </a:xfrm>
          <a:solidFill>
            <a:schemeClr val="tx1"/>
          </a:solidFill>
        </p:spPr>
      </p:pic>
      <p:sp>
        <p:nvSpPr>
          <p:cNvPr id="7" name="终端交互"/>
          <p:cNvSpPr txBox="1"/>
          <p:nvPr/>
        </p:nvSpPr>
        <p:spPr>
          <a:xfrm>
            <a:off x="5890122" y="1479599"/>
            <a:ext cx="1538883" cy="461665"/>
          </a:xfrm>
          <a:prstGeom prst="rect">
            <a:avLst/>
          </a:prstGeom>
          <a:noFill/>
        </p:spPr>
        <p:txBody>
          <a:bodyPr wrap="none" lIns="0" tIns="0" rIns="0" bIns="0" rtlCol="0">
            <a:spAutoFit/>
          </a:bodyPr>
          <a:lstStyle/>
          <a:p>
            <a:r>
              <a:rPr lang="zh-CN" altLang="en-US" sz="3000" b="1" dirty="0">
                <a:latin typeface="苹方-简 中黑体" panose="020B0604020202020204" pitchFamily="34" charset="-122"/>
                <a:ea typeface="苹方-简 中黑体" panose="020B0604020202020204" pitchFamily="34" charset="-122"/>
              </a:rPr>
              <a:t>终端交互</a:t>
            </a:r>
            <a:endParaRPr lang="en-US" sz="3000" b="1" dirty="0">
              <a:latin typeface="苹方-简 中黑体" panose="020B0604020202020204" pitchFamily="34" charset="-122"/>
              <a:ea typeface="苹方-简 中黑体" panose="020B0604020202020204" pitchFamily="34" charset="-122"/>
            </a:endParaRPr>
          </a:p>
        </p:txBody>
      </p:sp>
      <p:sp>
        <p:nvSpPr>
          <p:cNvPr id="8" name="终端交互内容"/>
          <p:cNvSpPr txBox="1"/>
          <p:nvPr/>
        </p:nvSpPr>
        <p:spPr>
          <a:xfrm flipH="1">
            <a:off x="5661521" y="2262755"/>
            <a:ext cx="2696666" cy="617990"/>
          </a:xfrm>
          <a:prstGeom prst="rect">
            <a:avLst/>
          </a:prstGeom>
          <a:noFill/>
        </p:spPr>
        <p:txBody>
          <a:bodyPr wrap="square" lIns="0" tIns="0" rIns="0" bIns="0" rtlCol="0">
            <a:spAutoFit/>
          </a:bodyPr>
          <a:lstStyle/>
          <a:p>
            <a:pPr indent="-171450" algn="ctr">
              <a:lnSpc>
                <a:spcPct val="125000"/>
              </a:lnSpc>
              <a:buFont typeface="Arial" panose="020B0604020202020204" pitchFamily="34" charset="0"/>
              <a:buChar char="•"/>
            </a:pPr>
            <a:r>
              <a:rPr lang="zh-CN" altLang="en-US" sz="1100" dirty="0">
                <a:latin typeface="苹方-简 中黑体" panose="020B0604020202020204" pitchFamily="34" charset="-122"/>
                <a:ea typeface="苹方-简 中黑体" panose="020B0604020202020204" pitchFamily="34" charset="-122"/>
              </a:rPr>
              <a:t>左右方向键移动光标</a:t>
            </a:r>
            <a:endParaRPr lang="en-US" altLang="zh-CN" sz="1100" dirty="0">
              <a:latin typeface="苹方-简 中黑体" panose="020B0604020202020204" pitchFamily="34" charset="-122"/>
              <a:ea typeface="苹方-简 中黑体" panose="020B0604020202020204" pitchFamily="34" charset="-122"/>
            </a:endParaRPr>
          </a:p>
          <a:p>
            <a:pPr indent="-171450" algn="ctr">
              <a:lnSpc>
                <a:spcPct val="125000"/>
              </a:lnSpc>
              <a:buFont typeface="Arial" panose="020B0604020202020204" pitchFamily="34" charset="0"/>
              <a:buChar char="•"/>
            </a:pPr>
            <a:r>
              <a:rPr lang="zh-CN" altLang="en-US" sz="1100" dirty="0">
                <a:latin typeface="苹方-简 中黑体" panose="020B0604020202020204" pitchFamily="34" charset="-122"/>
                <a:ea typeface="苹方-简 中黑体" panose="020B0604020202020204" pitchFamily="34" charset="-122"/>
              </a:rPr>
              <a:t>上下方向键调出输入历史</a:t>
            </a:r>
            <a:endParaRPr lang="en-US" altLang="zh-CN" sz="1100" dirty="0">
              <a:latin typeface="苹方-简 中黑体" panose="020B0604020202020204" pitchFamily="34" charset="-122"/>
              <a:ea typeface="苹方-简 中黑体" panose="020B0604020202020204" pitchFamily="34" charset="-122"/>
            </a:endParaRPr>
          </a:p>
          <a:p>
            <a:pPr indent="-171450" algn="ctr">
              <a:lnSpc>
                <a:spcPct val="125000"/>
              </a:lnSpc>
              <a:buFont typeface="Arial" panose="020B0604020202020204" pitchFamily="34" charset="0"/>
              <a:buChar char="•"/>
            </a:pPr>
            <a:r>
              <a:rPr lang="en-US" altLang="zh-CN" sz="1100" dirty="0">
                <a:latin typeface="Century Gothic" panose="020B0502020202020204" pitchFamily="34" charset="0"/>
                <a:ea typeface="苹方-简 中黑体" panose="020B0604020202020204" pitchFamily="34" charset="-122"/>
              </a:rPr>
              <a:t>Ctrl + C</a:t>
            </a:r>
            <a:r>
              <a:rPr lang="zh-CN" altLang="en-US" sz="1100" dirty="0">
                <a:latin typeface="苹方-简 中黑体" panose="020B0604020202020204" pitchFamily="34" charset="-122"/>
                <a:ea typeface="苹方-简 中黑体" panose="020B0604020202020204" pitchFamily="34" charset="-122"/>
              </a:rPr>
              <a:t>实现键盘中断</a:t>
            </a:r>
            <a:endParaRPr lang="en-US" sz="1100" dirty="0">
              <a:latin typeface="苹方-简 中黑体" panose="020B0604020202020204" pitchFamily="34" charset="-122"/>
              <a:ea typeface="苹方-简 中黑体" panose="020B0604020202020204" pitchFamily="34" charset="-122"/>
            </a:endParaRPr>
          </a:p>
        </p:txBody>
      </p:sp>
      <p:sp>
        <p:nvSpPr>
          <p:cNvPr id="11" name="对象方法"/>
          <p:cNvSpPr txBox="1"/>
          <p:nvPr/>
        </p:nvSpPr>
        <p:spPr>
          <a:xfrm>
            <a:off x="1466962" y="3466981"/>
            <a:ext cx="833563" cy="215444"/>
          </a:xfrm>
          <a:prstGeom prst="rect">
            <a:avLst/>
          </a:prstGeom>
          <a:noFill/>
        </p:spPr>
        <p:txBody>
          <a:bodyPr wrap="none" lIns="0" tIns="0" rIns="0" bIns="0" rtlCol="0">
            <a:spAutoFit/>
          </a:bodyPr>
          <a:lstStyle/>
          <a:p>
            <a:pPr algn="ctr"/>
            <a:r>
              <a:rPr lang="zh-CN" altLang="en-US" b="1" spc="225" dirty="0">
                <a:latin typeface="苹方-简 中黑体" panose="020B0604020202020204" pitchFamily="34" charset="-122"/>
                <a:ea typeface="苹方-简 中黑体" panose="020B0604020202020204" pitchFamily="34" charset="-122"/>
              </a:rPr>
              <a:t>对象方法</a:t>
            </a:r>
            <a:endParaRPr lang="en-US" b="1" spc="225" dirty="0">
              <a:latin typeface="苹方-简 中黑体" panose="020B0604020202020204" pitchFamily="34" charset="-122"/>
              <a:ea typeface="苹方-简 中黑体" panose="020B0604020202020204" pitchFamily="34" charset="-122"/>
            </a:endParaRPr>
          </a:p>
        </p:txBody>
      </p:sp>
      <p:sp>
        <p:nvSpPr>
          <p:cNvPr id="12" name="对象方法内容"/>
          <p:cNvSpPr txBox="1"/>
          <p:nvPr/>
        </p:nvSpPr>
        <p:spPr>
          <a:xfrm flipH="1">
            <a:off x="824260" y="3794274"/>
            <a:ext cx="2118965" cy="838884"/>
          </a:xfrm>
          <a:prstGeom prst="rect">
            <a:avLst/>
          </a:prstGeom>
          <a:noFill/>
        </p:spPr>
        <p:txBody>
          <a:bodyPr wrap="square" lIns="0" tIns="0" rIns="0" bIns="0" numCol="2" rtlCol="0">
            <a:spAutoFit/>
          </a:bodyPr>
          <a:lstStyle/>
          <a:p>
            <a:pPr indent="-171450" algn="ctr">
              <a:lnSpc>
                <a:spcPct val="125000"/>
              </a:lnSpc>
              <a:buFont typeface="Arial" panose="020B0604020202020204" pitchFamily="34" charset="0"/>
              <a:buChar char="•"/>
            </a:pPr>
            <a:r>
              <a:rPr lang="en-US" altLang="zh-CN" sz="1100" dirty="0">
                <a:latin typeface="Century Gothic" panose="020B0502020202020204" pitchFamily="34" charset="0"/>
                <a:ea typeface="苹方-简 中黑体" panose="020B0604020202020204" pitchFamily="34" charset="-122"/>
              </a:rPr>
              <a:t>append()</a:t>
            </a:r>
          </a:p>
          <a:p>
            <a:pPr indent="-171450" algn="ctr">
              <a:lnSpc>
                <a:spcPct val="125000"/>
              </a:lnSpc>
              <a:buFont typeface="Arial" panose="020B0604020202020204" pitchFamily="34" charset="0"/>
              <a:buChar char="•"/>
            </a:pPr>
            <a:r>
              <a:rPr lang="en-US" sz="1100" dirty="0">
                <a:latin typeface="Century Gothic" panose="020B0502020202020204" pitchFamily="34" charset="0"/>
                <a:ea typeface="苹方-简 中黑体" panose="020B0604020202020204" pitchFamily="34" charset="-122"/>
              </a:rPr>
              <a:t>count()</a:t>
            </a:r>
          </a:p>
          <a:p>
            <a:pPr indent="-171450" algn="ctr">
              <a:lnSpc>
                <a:spcPct val="125000"/>
              </a:lnSpc>
              <a:buFont typeface="Arial" panose="020B0604020202020204" pitchFamily="34" charset="0"/>
              <a:buChar char="•"/>
            </a:pPr>
            <a:r>
              <a:rPr lang="en-US" sz="1100" dirty="0">
                <a:latin typeface="Century Gothic" panose="020B0502020202020204" pitchFamily="34" charset="0"/>
                <a:ea typeface="苹方-简 中黑体" panose="020B0604020202020204" pitchFamily="34" charset="-122"/>
              </a:rPr>
              <a:t>extend()</a:t>
            </a:r>
          </a:p>
          <a:p>
            <a:pPr indent="-171450" algn="ctr">
              <a:lnSpc>
                <a:spcPct val="125000"/>
              </a:lnSpc>
              <a:buFont typeface="Arial" panose="020B0604020202020204" pitchFamily="34" charset="0"/>
              <a:buChar char="•"/>
            </a:pPr>
            <a:r>
              <a:rPr lang="en-US" sz="1100" dirty="0">
                <a:latin typeface="Century Gothic" panose="020B0502020202020204" pitchFamily="34" charset="0"/>
                <a:ea typeface="苹方-简 中黑体" panose="020B0604020202020204" pitchFamily="34" charset="-122"/>
              </a:rPr>
              <a:t>index()</a:t>
            </a:r>
          </a:p>
          <a:p>
            <a:pPr indent="-171450" algn="ctr">
              <a:lnSpc>
                <a:spcPct val="125000"/>
              </a:lnSpc>
              <a:buFont typeface="Arial" panose="020B0604020202020204" pitchFamily="34" charset="0"/>
              <a:buChar char="•"/>
            </a:pPr>
            <a:r>
              <a:rPr lang="en-US" sz="1100" dirty="0">
                <a:latin typeface="Century Gothic" panose="020B0502020202020204" pitchFamily="34" charset="0"/>
                <a:ea typeface="苹方-简 中黑体" panose="020B0604020202020204" pitchFamily="34" charset="-122"/>
              </a:rPr>
              <a:t>insert()</a:t>
            </a:r>
          </a:p>
          <a:p>
            <a:pPr indent="-171450" algn="ctr">
              <a:lnSpc>
                <a:spcPct val="125000"/>
              </a:lnSpc>
              <a:buFont typeface="Arial" panose="020B0604020202020204" pitchFamily="34" charset="0"/>
              <a:buChar char="•"/>
            </a:pPr>
            <a:r>
              <a:rPr lang="en-US" sz="1100" dirty="0">
                <a:latin typeface="Century Gothic" panose="020B0502020202020204" pitchFamily="34" charset="0"/>
                <a:ea typeface="苹方-简 中黑体" panose="020B0604020202020204" pitchFamily="34" charset="-122"/>
              </a:rPr>
              <a:t>pop()</a:t>
            </a:r>
          </a:p>
          <a:p>
            <a:pPr indent="-171450" algn="ctr">
              <a:lnSpc>
                <a:spcPct val="125000"/>
              </a:lnSpc>
              <a:buFont typeface="Arial" panose="020B0604020202020204" pitchFamily="34" charset="0"/>
              <a:buChar char="•"/>
            </a:pPr>
            <a:r>
              <a:rPr lang="en-US" sz="1100" dirty="0">
                <a:latin typeface="Century Gothic" panose="020B0502020202020204" pitchFamily="34" charset="0"/>
                <a:ea typeface="苹方-简 中黑体" panose="020B0604020202020204" pitchFamily="34" charset="-122"/>
              </a:rPr>
              <a:t>remove()</a:t>
            </a:r>
          </a:p>
          <a:p>
            <a:pPr indent="-171450" algn="ctr">
              <a:lnSpc>
                <a:spcPct val="125000"/>
              </a:lnSpc>
              <a:buFont typeface="Arial" panose="020B0604020202020204" pitchFamily="34" charset="0"/>
              <a:buChar char="•"/>
            </a:pPr>
            <a:r>
              <a:rPr lang="en-US" sz="1100" dirty="0">
                <a:latin typeface="Century Gothic" panose="020B0502020202020204" pitchFamily="34" charset="0"/>
                <a:ea typeface="苹方-简 中黑体" panose="020B0604020202020204" pitchFamily="34" charset="-122"/>
              </a:rPr>
              <a:t>reverse()</a:t>
            </a:r>
          </a:p>
        </p:txBody>
      </p:sp>
      <p:pic>
        <p:nvPicPr>
          <p:cNvPr id="14" name="终端交互logo">
            <a:extLst>
              <a:ext uri="{FF2B5EF4-FFF2-40B4-BE49-F238E27FC236}">
                <a16:creationId xmlns:a16="http://schemas.microsoft.com/office/drawing/2014/main" id="{E3242C3A-4AAF-4CB7-ABAB-68AFC64B0060}"/>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88754" t="-88754" r="-88754" b="-88754"/>
          <a:stretch/>
        </p:blipFill>
        <p:spPr>
          <a:xfrm>
            <a:off x="3759200" y="1758950"/>
            <a:ext cx="1625600" cy="1625600"/>
          </a:xfrm>
          <a:solidFill>
            <a:schemeClr val="tx1"/>
          </a:solidFill>
        </p:spPr>
      </p:pic>
      <p:sp>
        <p:nvSpPr>
          <p:cNvPr id="10" name="填充圆2"/>
          <p:cNvSpPr/>
          <p:nvPr/>
        </p:nvSpPr>
        <p:spPr>
          <a:xfrm>
            <a:off x="3752653" y="1758951"/>
            <a:ext cx="1638695" cy="1638695"/>
          </a:xfrm>
          <a:prstGeom prst="ellipse">
            <a:avLst/>
          </a:prstGeom>
          <a:solidFill>
            <a:srgbClr val="41506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vi-VN"/>
          </a:p>
        </p:txBody>
      </p:sp>
      <p:pic>
        <p:nvPicPr>
          <p:cNvPr id="19" name="数据类型logo">
            <a:extLst>
              <a:ext uri="{FF2B5EF4-FFF2-40B4-BE49-F238E27FC236}">
                <a16:creationId xmlns:a16="http://schemas.microsoft.com/office/drawing/2014/main" id="{C72271F3-9AF1-4FBF-BBC9-6636FDC743BC}"/>
              </a:ext>
            </a:extLst>
          </p:cNvPr>
          <p:cNvPicPr>
            <a:picLocks noChangeAspect="1"/>
          </p:cNvPicPr>
          <p:nvPr/>
        </p:nvPicPr>
        <p:blipFill rotWithShape="1">
          <a:blip r:embed="rId4">
            <a:extLst>
              <a:ext uri="{28A0092B-C50C-407E-A947-70E740481C1C}">
                <a14:useLocalDpi xmlns:a14="http://schemas.microsoft.com/office/drawing/2010/main" val="0"/>
              </a:ext>
            </a:extLst>
          </a:blip>
          <a:srcRect l="-87009" t="-116367" r="-87009" b="-116367"/>
          <a:stretch/>
        </p:blipFill>
        <p:spPr>
          <a:xfrm>
            <a:off x="-6663530" y="2031802"/>
            <a:ext cx="1079897" cy="1079897"/>
          </a:xfrm>
          <a:prstGeom prst="ellipse">
            <a:avLst/>
          </a:prstGeom>
          <a:solidFill>
            <a:schemeClr val="tx1"/>
          </a:solidFill>
        </p:spPr>
      </p:pic>
      <p:pic>
        <p:nvPicPr>
          <p:cNvPr id="20" name="基本运算与操作符logo">
            <a:extLst>
              <a:ext uri="{FF2B5EF4-FFF2-40B4-BE49-F238E27FC236}">
                <a16:creationId xmlns:a16="http://schemas.microsoft.com/office/drawing/2014/main" id="{680CC1D6-36FD-4FCF-9DCB-86AF2E1D0F42}"/>
              </a:ext>
            </a:extLst>
          </p:cNvPr>
          <p:cNvPicPr>
            <a:picLocks noChangeAspect="1"/>
          </p:cNvPicPr>
          <p:nvPr/>
        </p:nvPicPr>
        <p:blipFill rotWithShape="1">
          <a:blip r:embed="rId5">
            <a:extLst>
              <a:ext uri="{28A0092B-C50C-407E-A947-70E740481C1C}">
                <a14:useLocalDpi xmlns:a14="http://schemas.microsoft.com/office/drawing/2010/main" val="0"/>
              </a:ext>
            </a:extLst>
          </a:blip>
          <a:srcRect l="-122974" t="-129147" r="-122974" b="-129147"/>
          <a:stretch/>
        </p:blipFill>
        <p:spPr>
          <a:xfrm>
            <a:off x="-3975274" y="2021110"/>
            <a:ext cx="1101280" cy="1101280"/>
          </a:xfrm>
          <a:prstGeom prst="ellipse">
            <a:avLst/>
          </a:prstGeom>
          <a:solidFill>
            <a:schemeClr val="tx1"/>
          </a:solidFill>
        </p:spPr>
      </p:pic>
      <p:grpSp>
        <p:nvGrpSpPr>
          <p:cNvPr id="6" name="组合 5">
            <a:extLst>
              <a:ext uri="{FF2B5EF4-FFF2-40B4-BE49-F238E27FC236}">
                <a16:creationId xmlns:a16="http://schemas.microsoft.com/office/drawing/2014/main" id="{F2522A5C-09F5-46CF-9EE0-4B69D7770710}"/>
              </a:ext>
            </a:extLst>
          </p:cNvPr>
          <p:cNvGrpSpPr/>
          <p:nvPr/>
        </p:nvGrpSpPr>
        <p:grpSpPr>
          <a:xfrm>
            <a:off x="-6870386" y="3466981"/>
            <a:ext cx="1465940" cy="1364101"/>
            <a:chOff x="-6870386" y="3466981"/>
            <a:chExt cx="1465940" cy="1364101"/>
          </a:xfrm>
        </p:grpSpPr>
        <p:sp>
          <p:nvSpPr>
            <p:cNvPr id="23" name="数据类型">
              <a:extLst>
                <a:ext uri="{FF2B5EF4-FFF2-40B4-BE49-F238E27FC236}">
                  <a16:creationId xmlns:a16="http://schemas.microsoft.com/office/drawing/2014/main" id="{1EDC680D-DC82-4404-A042-E9D4A366CAC6}"/>
                </a:ext>
              </a:extLst>
            </p:cNvPr>
            <p:cNvSpPr txBox="1"/>
            <p:nvPr/>
          </p:nvSpPr>
          <p:spPr>
            <a:xfrm>
              <a:off x="-6529670" y="3466981"/>
              <a:ext cx="833562" cy="215444"/>
            </a:xfrm>
            <a:prstGeom prst="rect">
              <a:avLst/>
            </a:prstGeom>
            <a:noFill/>
          </p:spPr>
          <p:txBody>
            <a:bodyPr wrap="none" lIns="0" tIns="0" rIns="0" bIns="0" rtlCol="0">
              <a:spAutoFit/>
            </a:bodyPr>
            <a:lstStyle/>
            <a:p>
              <a:pPr algn="ctr"/>
              <a:r>
                <a:rPr lang="zh-CN" altLang="en-US" b="1" spc="225" dirty="0">
                  <a:latin typeface="苹方-简 中黑体" panose="020B0604020202020204" pitchFamily="34" charset="-122"/>
                  <a:ea typeface="苹方-简 中黑体" panose="020B0604020202020204" pitchFamily="34" charset="-122"/>
                </a:rPr>
                <a:t>数据类型</a:t>
              </a:r>
              <a:endParaRPr lang="en-US" b="1" spc="225" dirty="0">
                <a:latin typeface="苹方-简 中黑体" panose="020B0604020202020204" pitchFamily="34" charset="-122"/>
                <a:ea typeface="苹方-简 中黑体" panose="020B0604020202020204" pitchFamily="34" charset="-122"/>
              </a:endParaRPr>
            </a:p>
          </p:txBody>
        </p:sp>
        <p:sp>
          <p:nvSpPr>
            <p:cNvPr id="24" name="数据类型内容">
              <a:extLst>
                <a:ext uri="{FF2B5EF4-FFF2-40B4-BE49-F238E27FC236}">
                  <a16:creationId xmlns:a16="http://schemas.microsoft.com/office/drawing/2014/main" id="{80556EF4-73D1-44AC-A5BC-C99C3F6B274E}"/>
                </a:ext>
              </a:extLst>
            </p:cNvPr>
            <p:cNvSpPr txBox="1"/>
            <p:nvPr/>
          </p:nvSpPr>
          <p:spPr>
            <a:xfrm flipH="1">
              <a:off x="-6870386" y="3784898"/>
              <a:ext cx="1465940" cy="1046184"/>
            </a:xfrm>
            <a:prstGeom prst="rect">
              <a:avLst/>
            </a:prstGeom>
            <a:noFill/>
          </p:spPr>
          <p:txBody>
            <a:bodyPr wrap="square" lIns="0" tIns="0" rIns="0" bIns="0" rtlCol="0">
              <a:spAutoFit/>
            </a:bodyPr>
            <a:lstStyle/>
            <a:p>
              <a:pPr algn="ctr">
                <a:lnSpc>
                  <a:spcPct val="125000"/>
                </a:lnSpc>
              </a:pPr>
              <a:r>
                <a:rPr lang="zh-CN" altLang="en-US" sz="1100" dirty="0">
                  <a:latin typeface="苹方-简 中黑体" panose="020B0604020202020204" pitchFamily="34" charset="-122"/>
                  <a:ea typeface="苹方-简 中黑体" panose="020B0604020202020204" pitchFamily="34" charset="-122"/>
                </a:rPr>
                <a:t>包含数值（</a:t>
              </a:r>
              <a:r>
                <a:rPr lang="en-US" altLang="zh-CN" sz="1100" dirty="0">
                  <a:latin typeface="Century Gothic" panose="020B0502020202020204" pitchFamily="34" charset="0"/>
                  <a:ea typeface="苹方-简 中黑体" panose="020B0604020202020204" pitchFamily="34" charset="-122"/>
                </a:rPr>
                <a:t>int</a:t>
              </a:r>
              <a:r>
                <a:rPr lang="en-US" altLang="zh-CN" sz="1100" dirty="0">
                  <a:latin typeface="苹方-简 中黑体" panose="020B0604020202020204" pitchFamily="34" charset="-122"/>
                  <a:ea typeface="苹方-简 中黑体" panose="020B0604020202020204" pitchFamily="34" charset="-122"/>
                </a:rPr>
                <a:t> </a:t>
              </a:r>
              <a:r>
                <a:rPr lang="zh-CN" altLang="en-US" sz="1100" dirty="0">
                  <a:latin typeface="苹方-简 中黑体" panose="020B0604020202020204" pitchFamily="34" charset="-122"/>
                  <a:ea typeface="苹方-简 中黑体" panose="020B0604020202020204" pitchFamily="34" charset="-122"/>
                </a:rPr>
                <a:t>与 </a:t>
              </a:r>
              <a:r>
                <a:rPr lang="en-US" altLang="zh-CN" sz="1100" dirty="0">
                  <a:latin typeface="Century Gothic" panose="020B0502020202020204" pitchFamily="34" charset="0"/>
                  <a:ea typeface="苹方-简 中黑体" panose="020B0604020202020204" pitchFamily="34" charset="-122"/>
                </a:rPr>
                <a:t>float</a:t>
              </a:r>
              <a:r>
                <a:rPr lang="zh-CN" altLang="en-US" sz="1100" dirty="0">
                  <a:latin typeface="苹方-简 中黑体" panose="020B0604020202020204" pitchFamily="34" charset="-122"/>
                  <a:ea typeface="苹方-简 中黑体" panose="020B0604020202020204" pitchFamily="34" charset="-122"/>
                </a:rPr>
                <a:t>）、串（</a:t>
              </a:r>
              <a:r>
                <a:rPr lang="en-US" altLang="zh-CN" sz="1100" dirty="0">
                  <a:latin typeface="Century Gothic" panose="020B0502020202020204" pitchFamily="34" charset="0"/>
                  <a:ea typeface="苹方-简 中黑体" panose="020B0604020202020204" pitchFamily="34" charset="-122"/>
                </a:rPr>
                <a:t>str</a:t>
              </a:r>
              <a:r>
                <a:rPr lang="zh-CN" altLang="en-US" sz="1100" dirty="0">
                  <a:latin typeface="苹方-简 中黑体" panose="020B0604020202020204" pitchFamily="34" charset="-122"/>
                  <a:ea typeface="苹方-简 中黑体" panose="020B0604020202020204" pitchFamily="34" charset="-122"/>
                </a:rPr>
                <a:t>）和列表（</a:t>
              </a:r>
              <a:r>
                <a:rPr lang="en-US" altLang="zh-CN" sz="1100" dirty="0">
                  <a:latin typeface="Century Gothic" panose="020B0502020202020204" pitchFamily="34" charset="0"/>
                  <a:ea typeface="苹方-简 中黑体" panose="020B0604020202020204" pitchFamily="34" charset="-122"/>
                </a:rPr>
                <a:t>list</a:t>
              </a:r>
              <a:r>
                <a:rPr lang="zh-CN" altLang="en-US" sz="1100" dirty="0">
                  <a:latin typeface="苹方-简 中黑体" panose="020B0604020202020204" pitchFamily="34" charset="-122"/>
                  <a:ea typeface="苹方-简 中黑体" panose="020B0604020202020204" pitchFamily="34" charset="-122"/>
                </a:rPr>
                <a:t>）等基本数据类型，包括</a:t>
              </a:r>
              <a:r>
                <a:rPr lang="en-US" altLang="zh-CN" sz="1100" dirty="0" err="1">
                  <a:latin typeface="Century Gothic" panose="020B0502020202020204" pitchFamily="34" charset="0"/>
                  <a:ea typeface="苹方-简 中黑体" panose="020B0604020202020204" pitchFamily="34" charset="-122"/>
                </a:rPr>
                <a:t>NoneType</a:t>
              </a:r>
              <a:r>
                <a:rPr lang="zh-CN" altLang="en-US" sz="1100" dirty="0">
                  <a:latin typeface="苹方-简 中黑体" panose="020B0604020202020204" pitchFamily="34" charset="-122"/>
                  <a:ea typeface="苹方-简 中黑体" panose="020B0604020202020204" pitchFamily="34" charset="-122"/>
                </a:rPr>
                <a:t>的特殊处理</a:t>
              </a:r>
              <a:endParaRPr lang="en-US" sz="1100" dirty="0">
                <a:latin typeface="苹方-简 中黑体" panose="020B0604020202020204" pitchFamily="34" charset="-122"/>
                <a:ea typeface="苹方-简 中黑体" panose="020B0604020202020204" pitchFamily="34" charset="-122"/>
              </a:endParaRPr>
            </a:p>
          </p:txBody>
        </p:sp>
      </p:grpSp>
      <p:grpSp>
        <p:nvGrpSpPr>
          <p:cNvPr id="4" name="组合 3">
            <a:extLst>
              <a:ext uri="{FF2B5EF4-FFF2-40B4-BE49-F238E27FC236}">
                <a16:creationId xmlns:a16="http://schemas.microsoft.com/office/drawing/2014/main" id="{2D3CCE51-5BC5-4CBE-97EB-151DED244F27}"/>
              </a:ext>
            </a:extLst>
          </p:cNvPr>
          <p:cNvGrpSpPr/>
          <p:nvPr/>
        </p:nvGrpSpPr>
        <p:grpSpPr>
          <a:xfrm>
            <a:off x="-4484118" y="3466981"/>
            <a:ext cx="2118965" cy="1582830"/>
            <a:chOff x="-4484118" y="3466981"/>
            <a:chExt cx="2118965" cy="1582830"/>
          </a:xfrm>
        </p:grpSpPr>
        <p:sp>
          <p:nvSpPr>
            <p:cNvPr id="25" name="基本运算与操作符">
              <a:extLst>
                <a:ext uri="{FF2B5EF4-FFF2-40B4-BE49-F238E27FC236}">
                  <a16:creationId xmlns:a16="http://schemas.microsoft.com/office/drawing/2014/main" id="{149EB08F-C9DA-4933-968B-797907B2B357}"/>
                </a:ext>
              </a:extLst>
            </p:cNvPr>
            <p:cNvSpPr txBox="1"/>
            <p:nvPr/>
          </p:nvSpPr>
          <p:spPr>
            <a:xfrm>
              <a:off x="-4258194" y="3466981"/>
              <a:ext cx="1667123" cy="215444"/>
            </a:xfrm>
            <a:prstGeom prst="rect">
              <a:avLst/>
            </a:prstGeom>
            <a:noFill/>
          </p:spPr>
          <p:txBody>
            <a:bodyPr wrap="none" lIns="0" tIns="0" rIns="0" bIns="0" rtlCol="0">
              <a:spAutoFit/>
            </a:bodyPr>
            <a:lstStyle/>
            <a:p>
              <a:pPr algn="ctr"/>
              <a:r>
                <a:rPr lang="zh-CN" altLang="en-US" b="1" spc="225" dirty="0">
                  <a:solidFill>
                    <a:schemeClr val="tx2"/>
                  </a:solidFill>
                  <a:latin typeface="苹方-简 中黑体" panose="020B0604020202020204" pitchFamily="34" charset="-122"/>
                  <a:ea typeface="苹方-简 中黑体" panose="020B0604020202020204" pitchFamily="34" charset="-122"/>
                </a:rPr>
                <a:t>基本运算与操作符</a:t>
              </a:r>
              <a:endParaRPr lang="en-US" b="1" spc="225" dirty="0">
                <a:solidFill>
                  <a:schemeClr val="tx2"/>
                </a:solidFill>
                <a:latin typeface="苹方-简 中黑体" panose="020B0604020202020204" pitchFamily="34" charset="-122"/>
                <a:ea typeface="苹方-简 中黑体" panose="020B0604020202020204" pitchFamily="34" charset="-122"/>
              </a:endParaRPr>
            </a:p>
          </p:txBody>
        </p:sp>
        <p:sp>
          <p:nvSpPr>
            <p:cNvPr id="26" name="基本运算与操作符内容">
              <a:extLst>
                <a:ext uri="{FF2B5EF4-FFF2-40B4-BE49-F238E27FC236}">
                  <a16:creationId xmlns:a16="http://schemas.microsoft.com/office/drawing/2014/main" id="{5CDF8141-4B25-42EB-AD57-10EB5E611A5C}"/>
                </a:ext>
              </a:extLst>
            </p:cNvPr>
            <p:cNvSpPr txBox="1"/>
            <p:nvPr/>
          </p:nvSpPr>
          <p:spPr>
            <a:xfrm flipH="1">
              <a:off x="-4484118" y="3794274"/>
              <a:ext cx="2118965" cy="1255537"/>
            </a:xfrm>
            <a:prstGeom prst="rect">
              <a:avLst/>
            </a:prstGeom>
            <a:noFill/>
          </p:spPr>
          <p:txBody>
            <a:bodyPr wrap="square" lIns="0" tIns="0" rIns="0" bIns="0" rtlCol="0">
              <a:spAutoFit/>
            </a:bodyPr>
            <a:lstStyle/>
            <a:p>
              <a:pPr marL="171450" indent="-171450">
                <a:lnSpc>
                  <a:spcPct val="125000"/>
                </a:lnSpc>
                <a:buFont typeface="Arial" panose="020B0604020202020204" pitchFamily="34" charset="0"/>
                <a:buChar char="•"/>
              </a:pPr>
              <a:r>
                <a:rPr lang="zh-CN" altLang="en-US" sz="1100" dirty="0">
                  <a:latin typeface="Century Gothic" panose="020B0502020202020204" pitchFamily="34" charset="0"/>
                  <a:ea typeface="苹方-简 中黑体" panose="020B0604020202020204" pitchFamily="34" charset="-122"/>
                </a:rPr>
                <a:t>包含前述数据类型间合法的加</a:t>
              </a:r>
              <a:r>
                <a:rPr lang="en-US" altLang="zh-CN" sz="1100" dirty="0">
                  <a:latin typeface="Century Gothic" panose="020B0502020202020204" pitchFamily="34" charset="0"/>
                  <a:ea typeface="苹方-简 中黑体" panose="020B0604020202020204" pitchFamily="34" charset="-122"/>
                </a:rPr>
                <a:t>+</a:t>
              </a:r>
              <a:r>
                <a:rPr lang="zh-CN" altLang="en-US" sz="1100" dirty="0">
                  <a:latin typeface="Century Gothic" panose="020B0502020202020204" pitchFamily="34" charset="0"/>
                  <a:ea typeface="苹方-简 中黑体" panose="020B0604020202020204" pitchFamily="34" charset="-122"/>
                </a:rPr>
                <a:t>减</a:t>
              </a:r>
              <a:r>
                <a:rPr lang="en-US" altLang="zh-CN" sz="1100" dirty="0">
                  <a:latin typeface="Century Gothic" panose="020B0502020202020204" pitchFamily="34" charset="0"/>
                  <a:ea typeface="苹方-简 中黑体" panose="020B0604020202020204" pitchFamily="34" charset="-122"/>
                </a:rPr>
                <a:t>+</a:t>
              </a:r>
              <a:r>
                <a:rPr lang="zh-CN" altLang="en-US" sz="1100" dirty="0">
                  <a:latin typeface="Century Gothic" panose="020B0502020202020204" pitchFamily="34" charset="0"/>
                  <a:ea typeface="苹方-简 中黑体" panose="020B0604020202020204" pitchFamily="34" charset="-122"/>
                </a:rPr>
                <a:t>乘</a:t>
              </a:r>
              <a:r>
                <a:rPr lang="en-US" altLang="zh-CN" sz="1100" dirty="0">
                  <a:latin typeface="Century Gothic" panose="020B0502020202020204" pitchFamily="34" charset="0"/>
                  <a:ea typeface="苹方-简 中黑体" panose="020B0604020202020204" pitchFamily="34" charset="-122"/>
                </a:rPr>
                <a:t>*</a:t>
              </a:r>
              <a:r>
                <a:rPr lang="zh-CN" altLang="en-US" sz="1100" dirty="0">
                  <a:latin typeface="Century Gothic" panose="020B0502020202020204" pitchFamily="34" charset="0"/>
                  <a:ea typeface="苹方-简 中黑体" panose="020B0604020202020204" pitchFamily="34" charset="-122"/>
                </a:rPr>
                <a:t>除</a:t>
              </a:r>
              <a:r>
                <a:rPr lang="en-US" altLang="zh-CN" sz="1100" dirty="0">
                  <a:latin typeface="Century Gothic" panose="020B0502020202020204" pitchFamily="34" charset="0"/>
                  <a:ea typeface="苹方-简 中黑体" panose="020B0604020202020204" pitchFamily="34" charset="-122"/>
                </a:rPr>
                <a:t>/</a:t>
              </a:r>
              <a:r>
                <a:rPr lang="zh-CN" altLang="en-US" sz="1100" dirty="0">
                  <a:latin typeface="Century Gothic" panose="020B0502020202020204" pitchFamily="34" charset="0"/>
                  <a:ea typeface="苹方-简 中黑体" panose="020B0604020202020204" pitchFamily="34" charset="-122"/>
                </a:rPr>
                <a:t>取余</a:t>
              </a:r>
              <a:r>
                <a:rPr lang="en-US" altLang="zh-CN" sz="1100" dirty="0">
                  <a:latin typeface="Century Gothic" panose="020B0502020202020204" pitchFamily="34" charset="0"/>
                  <a:ea typeface="苹方-简 中黑体" panose="020B0604020202020204" pitchFamily="34" charset="-122"/>
                </a:rPr>
                <a:t>%</a:t>
              </a:r>
              <a:r>
                <a:rPr lang="zh-CN" altLang="en-US" sz="1100" dirty="0">
                  <a:latin typeface="Century Gothic" panose="020B0502020202020204" pitchFamily="34" charset="0"/>
                  <a:ea typeface="苹方-简 中黑体" panose="020B0604020202020204" pitchFamily="34" charset="-122"/>
                </a:rPr>
                <a:t>整除</a:t>
              </a:r>
              <a:r>
                <a:rPr lang="en-US" altLang="zh-CN" sz="1100" dirty="0">
                  <a:latin typeface="Century Gothic" panose="020B0502020202020204" pitchFamily="34" charset="0"/>
                  <a:ea typeface="苹方-简 中黑体" panose="020B0604020202020204" pitchFamily="34" charset="-122"/>
                </a:rPr>
                <a:t>//</a:t>
              </a:r>
              <a:r>
                <a:rPr lang="zh-CN" altLang="en-US" sz="1100" dirty="0">
                  <a:latin typeface="Century Gothic" panose="020B0502020202020204" pitchFamily="34" charset="0"/>
                  <a:ea typeface="苹方-简 中黑体" panose="020B0604020202020204" pitchFamily="34" charset="-122"/>
                </a:rPr>
                <a:t>等基本运算，其中结果均向</a:t>
              </a:r>
              <a:r>
                <a:rPr lang="en-US" altLang="zh-CN" sz="1100" dirty="0">
                  <a:latin typeface="Century Gothic" panose="020B0502020202020204" pitchFamily="34" charset="0"/>
                  <a:ea typeface="苹方-简 中黑体" panose="020B0604020202020204" pitchFamily="34" charset="-122"/>
                </a:rPr>
                <a:t>Python</a:t>
              </a:r>
              <a:r>
                <a:rPr lang="zh-CN" altLang="en-US" sz="1100" dirty="0">
                  <a:latin typeface="Century Gothic" panose="020B0502020202020204" pitchFamily="34" charset="0"/>
                  <a:ea typeface="苹方-简 中黑体" panose="020B0604020202020204" pitchFamily="34" charset="-122"/>
                </a:rPr>
                <a:t>看齐：包括浮点数取余等</a:t>
              </a:r>
              <a:endParaRPr lang="en-US" altLang="zh-CN" sz="1100" dirty="0">
                <a:latin typeface="Century Gothic" panose="020B0502020202020204" pitchFamily="34" charset="0"/>
                <a:ea typeface="苹方-简 中黑体" panose="020B0604020202020204" pitchFamily="34" charset="-122"/>
              </a:endParaRPr>
            </a:p>
            <a:p>
              <a:pPr marL="171450" indent="-171450">
                <a:lnSpc>
                  <a:spcPct val="125000"/>
                </a:lnSpc>
                <a:buFont typeface="Arial" panose="020B0604020202020204" pitchFamily="34" charset="0"/>
                <a:buChar char="•"/>
              </a:pPr>
              <a:r>
                <a:rPr lang="zh-CN" altLang="en-US" sz="1100" dirty="0">
                  <a:latin typeface="Century Gothic" panose="020B0502020202020204" pitchFamily="34" charset="0"/>
                  <a:ea typeface="苹方-简 中黑体" panose="020B0604020202020204" pitchFamily="34" charset="-122"/>
                </a:rPr>
                <a:t>支持取列表元素、取列表切片以及向切片赋值等操作</a:t>
              </a:r>
              <a:endParaRPr lang="en-US" sz="1100" dirty="0">
                <a:latin typeface="Century Gothic" panose="020B0502020202020204" pitchFamily="34" charset="0"/>
                <a:ea typeface="苹方-简 中黑体" panose="020B0604020202020204" pitchFamily="34" charset="-122"/>
              </a:endParaRPr>
            </a:p>
          </p:txBody>
        </p:sp>
      </p:grpSp>
      <p:pic>
        <p:nvPicPr>
          <p:cNvPr id="22" name="内置函数logo">
            <a:extLst>
              <a:ext uri="{FF2B5EF4-FFF2-40B4-BE49-F238E27FC236}">
                <a16:creationId xmlns:a16="http://schemas.microsoft.com/office/drawing/2014/main" id="{A1ED2A11-0921-4EF2-8432-2814089F6756}"/>
              </a:ext>
            </a:extLst>
          </p:cNvPr>
          <p:cNvPicPr>
            <a:picLocks noChangeAspect="1"/>
          </p:cNvPicPr>
          <p:nvPr/>
        </p:nvPicPr>
        <p:blipFill rotWithShape="1">
          <a:blip r:embed="rId6">
            <a:extLst>
              <a:ext uri="{28A0092B-C50C-407E-A947-70E740481C1C}">
                <a14:useLocalDpi xmlns:a14="http://schemas.microsoft.com/office/drawing/2010/main" val="0"/>
              </a:ext>
            </a:extLst>
          </a:blip>
          <a:srcRect l="-91864" t="-91864" r="-91864" b="-91864"/>
          <a:stretch/>
        </p:blipFill>
        <p:spPr>
          <a:xfrm>
            <a:off x="-1265635" y="2031802"/>
            <a:ext cx="1079897" cy="1079897"/>
          </a:xfrm>
          <a:prstGeom prst="ellipse">
            <a:avLst/>
          </a:prstGeom>
          <a:solidFill>
            <a:schemeClr val="tx1"/>
          </a:solidFill>
        </p:spPr>
      </p:pic>
      <p:grpSp>
        <p:nvGrpSpPr>
          <p:cNvPr id="3" name="组合 2">
            <a:extLst>
              <a:ext uri="{FF2B5EF4-FFF2-40B4-BE49-F238E27FC236}">
                <a16:creationId xmlns:a16="http://schemas.microsoft.com/office/drawing/2014/main" id="{ADFC44C4-AB16-4C5A-9729-F70546BA1AB5}"/>
              </a:ext>
            </a:extLst>
          </p:cNvPr>
          <p:cNvGrpSpPr/>
          <p:nvPr/>
        </p:nvGrpSpPr>
        <p:grpSpPr>
          <a:xfrm>
            <a:off x="-1444826" y="3466981"/>
            <a:ext cx="1438278" cy="1159214"/>
            <a:chOff x="-1444826" y="3466981"/>
            <a:chExt cx="1438278" cy="1159214"/>
          </a:xfrm>
        </p:grpSpPr>
        <p:sp>
          <p:nvSpPr>
            <p:cNvPr id="27" name="内置函数">
              <a:extLst>
                <a:ext uri="{FF2B5EF4-FFF2-40B4-BE49-F238E27FC236}">
                  <a16:creationId xmlns:a16="http://schemas.microsoft.com/office/drawing/2014/main" id="{0A8E2A30-B849-44C2-8F15-A8956C86142B}"/>
                </a:ext>
              </a:extLst>
            </p:cNvPr>
            <p:cNvSpPr txBox="1"/>
            <p:nvPr/>
          </p:nvSpPr>
          <p:spPr>
            <a:xfrm>
              <a:off x="-1153160" y="3466981"/>
              <a:ext cx="833563" cy="215444"/>
            </a:xfrm>
            <a:prstGeom prst="rect">
              <a:avLst/>
            </a:prstGeom>
            <a:noFill/>
          </p:spPr>
          <p:txBody>
            <a:bodyPr wrap="none" lIns="0" tIns="0" rIns="0" bIns="0" rtlCol="0">
              <a:spAutoFit/>
            </a:bodyPr>
            <a:lstStyle/>
            <a:p>
              <a:pPr algn="ctr"/>
              <a:r>
                <a:rPr lang="zh-CN" altLang="en-US" b="1" spc="225" dirty="0">
                  <a:latin typeface="苹方-简 中黑体" panose="020B0604020202020204" pitchFamily="34" charset="-122"/>
                  <a:ea typeface="苹方-简 中黑体" panose="020B0604020202020204" pitchFamily="34" charset="-122"/>
                </a:rPr>
                <a:t>内置函数</a:t>
              </a:r>
              <a:endParaRPr lang="en-US" b="1" spc="225" dirty="0">
                <a:latin typeface="苹方-简 中黑体" panose="020B0604020202020204" pitchFamily="34" charset="-122"/>
                <a:ea typeface="苹方-简 中黑体" panose="020B0604020202020204" pitchFamily="34" charset="-122"/>
              </a:endParaRPr>
            </a:p>
          </p:txBody>
        </p:sp>
        <p:sp>
          <p:nvSpPr>
            <p:cNvPr id="28" name="内置函数内容">
              <a:extLst>
                <a:ext uri="{FF2B5EF4-FFF2-40B4-BE49-F238E27FC236}">
                  <a16:creationId xmlns:a16="http://schemas.microsoft.com/office/drawing/2014/main" id="{28A903AB-2C88-4535-A2E0-AB79A3318F8C}"/>
                </a:ext>
              </a:extLst>
            </p:cNvPr>
            <p:cNvSpPr txBox="1"/>
            <p:nvPr/>
          </p:nvSpPr>
          <p:spPr>
            <a:xfrm flipH="1">
              <a:off x="-1444826" y="3785196"/>
              <a:ext cx="1438278" cy="840999"/>
            </a:xfrm>
            <a:prstGeom prst="rect">
              <a:avLst/>
            </a:prstGeom>
            <a:noFill/>
          </p:spPr>
          <p:txBody>
            <a:bodyPr wrap="square" lIns="0" tIns="0" rIns="0" bIns="0" numCol="2" rtlCol="0">
              <a:spAutoFit/>
            </a:bodyPr>
            <a:lstStyle/>
            <a:p>
              <a:pPr marL="171450" indent="-171450" algn="ctr">
                <a:lnSpc>
                  <a:spcPct val="125000"/>
                </a:lnSpc>
                <a:buFont typeface="Arial" panose="020B0604020202020204" pitchFamily="34" charset="0"/>
                <a:buChar char="•"/>
              </a:pPr>
              <a:r>
                <a:rPr lang="en-US" altLang="zh-CN" sz="1100" dirty="0" err="1">
                  <a:latin typeface="Century Gothic" panose="020B0502020202020204" pitchFamily="34" charset="0"/>
                  <a:ea typeface="苹方-简 中黑体" panose="020B0604020202020204" pitchFamily="34" charset="-122"/>
                </a:rPr>
                <a:t>len</a:t>
              </a:r>
              <a:r>
                <a:rPr lang="en-US" altLang="zh-CN" sz="1100" dirty="0">
                  <a:latin typeface="Century Gothic" panose="020B0502020202020204" pitchFamily="34" charset="0"/>
                  <a:ea typeface="苹方-简 中黑体" panose="020B0604020202020204" pitchFamily="34" charset="-122"/>
                </a:rPr>
                <a:t>()</a:t>
              </a:r>
            </a:p>
            <a:p>
              <a:pPr marL="171450" indent="-171450" algn="ctr">
                <a:lnSpc>
                  <a:spcPct val="125000"/>
                </a:lnSpc>
                <a:buFont typeface="Arial" panose="020B0604020202020204" pitchFamily="34" charset="0"/>
                <a:buChar char="•"/>
              </a:pPr>
              <a:r>
                <a:rPr lang="en-US" sz="1100" dirty="0">
                  <a:latin typeface="Century Gothic" panose="020B0502020202020204" pitchFamily="34" charset="0"/>
                  <a:ea typeface="苹方-简 中黑体" panose="020B0604020202020204" pitchFamily="34" charset="-122"/>
                </a:rPr>
                <a:t>list()</a:t>
              </a:r>
            </a:p>
            <a:p>
              <a:pPr marL="171450" indent="-171450" algn="ctr">
                <a:lnSpc>
                  <a:spcPct val="125000"/>
                </a:lnSpc>
                <a:buFont typeface="Arial" panose="020B0604020202020204" pitchFamily="34" charset="0"/>
                <a:buChar char="•"/>
              </a:pPr>
              <a:r>
                <a:rPr lang="en-US" sz="1100" dirty="0">
                  <a:latin typeface="Century Gothic" panose="020B0502020202020204" pitchFamily="34" charset="0"/>
                  <a:ea typeface="苹方-简 中黑体" panose="020B0604020202020204" pitchFamily="34" charset="-122"/>
                </a:rPr>
                <a:t>print()</a:t>
              </a:r>
            </a:p>
            <a:p>
              <a:pPr marL="171450" indent="-171450" algn="ctr">
                <a:lnSpc>
                  <a:spcPct val="125000"/>
                </a:lnSpc>
                <a:buFont typeface="Arial" panose="020B0604020202020204" pitchFamily="34" charset="0"/>
                <a:buChar char="•"/>
              </a:pPr>
              <a:endParaRPr lang="en-US" sz="1100" dirty="0">
                <a:latin typeface="Century Gothic" panose="020B0502020202020204" pitchFamily="34" charset="0"/>
                <a:ea typeface="苹方-简 中黑体" panose="020B0604020202020204" pitchFamily="34" charset="-122"/>
              </a:endParaRPr>
            </a:p>
            <a:p>
              <a:pPr marL="171450" indent="-171450" algn="ctr">
                <a:lnSpc>
                  <a:spcPct val="125000"/>
                </a:lnSpc>
                <a:buFont typeface="Arial" panose="020B0604020202020204" pitchFamily="34" charset="0"/>
                <a:buChar char="•"/>
              </a:pPr>
              <a:r>
                <a:rPr lang="en-US" altLang="zh-CN" sz="1100" dirty="0">
                  <a:latin typeface="Century Gothic" panose="020B0502020202020204" pitchFamily="34" charset="0"/>
                  <a:ea typeface="苹方-简 中黑体" panose="020B0604020202020204" pitchFamily="34" charset="-122"/>
                </a:rPr>
                <a:t>range()</a:t>
              </a:r>
            </a:p>
            <a:p>
              <a:pPr marL="171450" indent="-171450" algn="ctr">
                <a:lnSpc>
                  <a:spcPct val="125000"/>
                </a:lnSpc>
                <a:buFont typeface="Arial" panose="020B0604020202020204" pitchFamily="34" charset="0"/>
                <a:buChar char="•"/>
              </a:pPr>
              <a:r>
                <a:rPr lang="en-US" altLang="zh-CN" sz="1100" dirty="0">
                  <a:latin typeface="Century Gothic" panose="020B0502020202020204" pitchFamily="34" charset="0"/>
                  <a:ea typeface="苹方-简 中黑体" panose="020B0604020202020204" pitchFamily="34" charset="-122"/>
                </a:rPr>
                <a:t>type()</a:t>
              </a:r>
            </a:p>
            <a:p>
              <a:pPr marL="171450" indent="-171450" algn="ctr">
                <a:lnSpc>
                  <a:spcPct val="125000"/>
                </a:lnSpc>
                <a:buFont typeface="Arial" panose="020B0604020202020204" pitchFamily="34" charset="0"/>
                <a:buChar char="•"/>
              </a:pPr>
              <a:r>
                <a:rPr lang="en-US" altLang="zh-CN" sz="1100" dirty="0">
                  <a:latin typeface="Century Gothic" panose="020B0502020202020204" pitchFamily="34" charset="0"/>
                  <a:ea typeface="苹方-简 中黑体" panose="020B0604020202020204" pitchFamily="34" charset="-122"/>
                </a:rPr>
                <a:t>quit()</a:t>
              </a:r>
            </a:p>
            <a:p>
              <a:pPr marL="171450" indent="-171450" algn="ctr">
                <a:lnSpc>
                  <a:spcPct val="125000"/>
                </a:lnSpc>
                <a:buFont typeface="Arial" panose="020B0604020202020204" pitchFamily="34" charset="0"/>
                <a:buChar char="•"/>
              </a:pPr>
              <a:endParaRPr lang="en-US" sz="1100" dirty="0">
                <a:latin typeface="Century Gothic" panose="020B0502020202020204" pitchFamily="34" charset="0"/>
                <a:ea typeface="苹方-简 中黑体" panose="020B0604020202020204" pitchFamily="34" charset="-122"/>
              </a:endParaRPr>
            </a:p>
          </p:txBody>
        </p:sp>
      </p:grpSp>
      <p:grpSp>
        <p:nvGrpSpPr>
          <p:cNvPr id="29" name="标题">
            <a:extLst>
              <a:ext uri="{FF2B5EF4-FFF2-40B4-BE49-F238E27FC236}">
                <a16:creationId xmlns:a16="http://schemas.microsoft.com/office/drawing/2014/main" id="{55717395-6FDD-4769-A518-F00B6E112C0F}"/>
              </a:ext>
            </a:extLst>
          </p:cNvPr>
          <p:cNvGrpSpPr/>
          <p:nvPr/>
        </p:nvGrpSpPr>
        <p:grpSpPr>
          <a:xfrm>
            <a:off x="-2873994" y="325060"/>
            <a:ext cx="2688256" cy="1110351"/>
            <a:chOff x="3227870" y="159184"/>
            <a:chExt cx="2688256" cy="1110351"/>
          </a:xfrm>
        </p:grpSpPr>
        <p:sp>
          <p:nvSpPr>
            <p:cNvPr id="30" name="Function">
              <a:extLst>
                <a:ext uri="{FF2B5EF4-FFF2-40B4-BE49-F238E27FC236}">
                  <a16:creationId xmlns:a16="http://schemas.microsoft.com/office/drawing/2014/main" id="{F7706343-EF8A-40D8-B4F3-10CC994F4368}"/>
                </a:ext>
              </a:extLst>
            </p:cNvPr>
            <p:cNvSpPr txBox="1"/>
            <p:nvPr/>
          </p:nvSpPr>
          <p:spPr>
            <a:xfrm>
              <a:off x="3227870" y="159184"/>
              <a:ext cx="2688256" cy="830997"/>
            </a:xfrm>
            <a:prstGeom prst="rect">
              <a:avLst/>
            </a:prstGeom>
            <a:noFill/>
          </p:spPr>
          <p:txBody>
            <a:bodyPr wrap="square" rtlCol="0">
              <a:spAutoFit/>
            </a:bodyPr>
            <a:lstStyle/>
            <a:p>
              <a:r>
                <a:rPr lang="en-US" altLang="zh-CN" sz="4800" b="1" dirty="0">
                  <a:solidFill>
                    <a:srgbClr val="415065"/>
                  </a:solidFill>
                  <a:latin typeface="Century Gothic" panose="020B0502020202020204" pitchFamily="34" charset="0"/>
                </a:rPr>
                <a:t>Function</a:t>
              </a:r>
              <a:endParaRPr lang="zh-CN" altLang="en-US" sz="4800" b="1" dirty="0">
                <a:solidFill>
                  <a:srgbClr val="415065"/>
                </a:solidFill>
                <a:latin typeface="Century Gothic" panose="020B0502020202020204" pitchFamily="34" charset="0"/>
              </a:endParaRPr>
            </a:p>
          </p:txBody>
        </p:sp>
        <p:sp>
          <p:nvSpPr>
            <p:cNvPr id="31" name="功能总结">
              <a:extLst>
                <a:ext uri="{FF2B5EF4-FFF2-40B4-BE49-F238E27FC236}">
                  <a16:creationId xmlns:a16="http://schemas.microsoft.com/office/drawing/2014/main" id="{2E7B62B3-BDD5-4FA1-8328-B0285E24BE55}"/>
                </a:ext>
              </a:extLst>
            </p:cNvPr>
            <p:cNvSpPr txBox="1"/>
            <p:nvPr/>
          </p:nvSpPr>
          <p:spPr>
            <a:xfrm>
              <a:off x="3752652" y="568908"/>
              <a:ext cx="1638698" cy="461665"/>
            </a:xfrm>
            <a:prstGeom prst="rect">
              <a:avLst/>
            </a:prstGeom>
            <a:noFill/>
          </p:spPr>
          <p:txBody>
            <a:bodyPr wrap="square" lIns="0" tIns="0" rIns="0" bIns="0" rtlCol="0">
              <a:spAutoFit/>
            </a:bodyPr>
            <a:lstStyle/>
            <a:p>
              <a:pPr algn="ctr"/>
              <a:r>
                <a:rPr lang="zh-CN" altLang="en-US" sz="3000" b="1" dirty="0">
                  <a:latin typeface="Century Gothic" panose="020B0502020202020204" pitchFamily="34" charset="0"/>
                </a:rPr>
                <a:t>功能总结</a:t>
              </a:r>
              <a:endParaRPr lang="en-US" sz="3000" b="1" dirty="0">
                <a:latin typeface="Century Gothic" panose="020B0502020202020204" pitchFamily="34" charset="0"/>
              </a:endParaRPr>
            </a:p>
          </p:txBody>
        </p:sp>
        <p:sp>
          <p:nvSpPr>
            <p:cNvPr id="32" name="Mini-Python Interpreter">
              <a:extLst>
                <a:ext uri="{FF2B5EF4-FFF2-40B4-BE49-F238E27FC236}">
                  <a16:creationId xmlns:a16="http://schemas.microsoft.com/office/drawing/2014/main" id="{BDC4D183-3110-4E1B-A282-1F52834E6B89}"/>
                </a:ext>
              </a:extLst>
            </p:cNvPr>
            <p:cNvSpPr txBox="1"/>
            <p:nvPr/>
          </p:nvSpPr>
          <p:spPr>
            <a:xfrm>
              <a:off x="3606993" y="1131036"/>
              <a:ext cx="1930016" cy="138499"/>
            </a:xfrm>
            <a:prstGeom prst="rect">
              <a:avLst/>
            </a:prstGeom>
            <a:noFill/>
          </p:spPr>
          <p:txBody>
            <a:bodyPr wrap="none" lIns="0" tIns="0" rIns="0" bIns="0" rtlCol="0">
              <a:spAutoFit/>
            </a:bodyPr>
            <a:lstStyle/>
            <a:p>
              <a:pPr algn="ctr"/>
              <a:r>
                <a:rPr lang="en-US" sz="900" b="1" spc="225" dirty="0">
                  <a:latin typeface="Century Gothic" panose="020B0502020202020204" pitchFamily="34" charset="0"/>
                </a:rPr>
                <a:t>Mini-Python Interpreter</a:t>
              </a:r>
            </a:p>
          </p:txBody>
        </p:sp>
      </p:grpSp>
    </p:spTree>
    <p:extLst>
      <p:ext uri="{BB962C8B-B14F-4D97-AF65-F5344CB8AC3E}">
        <p14:creationId xmlns:p14="http://schemas.microsoft.com/office/powerpoint/2010/main" val="38155302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xEl>
                                              <p:pRg st="0" end="0"/>
                                            </p:txEl>
                                          </p:spTgt>
                                        </p:tgtEl>
                                        <p:attrNameLst>
                                          <p:attrName>style.visibility</p:attrName>
                                        </p:attrNameLst>
                                      </p:cBhvr>
                                      <p:to>
                                        <p:strVal val="visible"/>
                                      </p:to>
                                    </p:set>
                                    <p:animEffect transition="in" filter="fade">
                                      <p:cBhvr>
                                        <p:cTn id="20" dur="500"/>
                                        <p:tgtEl>
                                          <p:spTgt spid="15">
                                            <p:txEl>
                                              <p:pRg st="0" end="0"/>
                                            </p:txEl>
                                          </p:spTgt>
                                        </p:tgtEl>
                                      </p:cBhvr>
                                    </p:animEffect>
                                  </p:childTnLst>
                                </p:cTn>
                              </p:par>
                              <p:par>
                                <p:cTn id="21" presetID="10" presetClass="entr" presetSubtype="0" fill="hold" nodeType="with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grpId="0" nodeType="withEffect">
                                  <p:stCondLst>
                                    <p:cond delay="50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1000"/>
                                        <p:tgtEl>
                                          <p:spTgt spid="7">
                                            <p:txEl>
                                              <p:pRg st="0" end="0"/>
                                            </p:txEl>
                                          </p:spTgt>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63" presetClass="path" presetSubtype="0" accel="50000" decel="50000" fill="hold" nodeType="clickEffect">
                                  <p:stCondLst>
                                    <p:cond delay="0"/>
                                  </p:stCondLst>
                                  <p:childTnLst>
                                    <p:animMotion origin="layout" path="M 2.5E-6 0 L 0.50156 0 " pathEditMode="relative" rAng="0" ptsTypes="AA">
                                      <p:cBhvr>
                                        <p:cTn id="37" dur="2000" fill="hold"/>
                                        <p:tgtEl>
                                          <p:spTgt spid="9"/>
                                        </p:tgtEl>
                                        <p:attrNameLst>
                                          <p:attrName>ppt_x</p:attrName>
                                          <p:attrName>ppt_y</p:attrName>
                                        </p:attrNameLst>
                                      </p:cBhvr>
                                      <p:rCtr x="25069" y="0"/>
                                    </p:animMotion>
                                  </p:childTnLst>
                                </p:cTn>
                              </p:par>
                              <p:par>
                                <p:cTn id="38" presetID="42" presetClass="path" presetSubtype="0" accel="50000" decel="50000" fill="hold" grpId="1" nodeType="withEffect">
                                  <p:stCondLst>
                                    <p:cond delay="0"/>
                                  </p:stCondLst>
                                  <p:childTnLst>
                                    <p:animMotion origin="layout" path="M -3.05556E-6 0 L 0.13698 0.31852 " pathEditMode="relative" rAng="0" ptsTypes="AA">
                                      <p:cBhvr>
                                        <p:cTn id="39" dur="3000" fill="hold"/>
                                        <p:tgtEl>
                                          <p:spTgt spid="8"/>
                                        </p:tgtEl>
                                        <p:attrNameLst>
                                          <p:attrName>ppt_x</p:attrName>
                                          <p:attrName>ppt_y</p:attrName>
                                        </p:attrNameLst>
                                      </p:cBhvr>
                                      <p:rCtr x="6840" y="15926"/>
                                    </p:animMotion>
                                  </p:childTnLst>
                                </p:cTn>
                              </p:par>
                              <p:par>
                                <p:cTn id="40" presetID="10" presetClass="exit" presetSubtype="0" fill="hold" grpId="1" nodeType="withEffect">
                                  <p:stCondLst>
                                    <p:cond delay="1000"/>
                                  </p:stCondLst>
                                  <p:childTnLst>
                                    <p:animEffect transition="out" filter="fade">
                                      <p:cBhvr>
                                        <p:cTn id="41" dur="2000"/>
                                        <p:tgtEl>
                                          <p:spTgt spid="15">
                                            <p:txEl>
                                              <p:pRg st="0" end="0"/>
                                            </p:txEl>
                                          </p:spTgt>
                                        </p:tgtEl>
                                      </p:cBhvr>
                                    </p:animEffect>
                                    <p:set>
                                      <p:cBhvr>
                                        <p:cTn id="42" dur="1" fill="hold">
                                          <p:stCondLst>
                                            <p:cond delay="1999"/>
                                          </p:stCondLst>
                                        </p:cTn>
                                        <p:tgtEl>
                                          <p:spTgt spid="15">
                                            <p:txEl>
                                              <p:pRg st="0" end="0"/>
                                            </p:txEl>
                                          </p:spTgt>
                                        </p:tgtEl>
                                        <p:attrNameLst>
                                          <p:attrName>style.visibility</p:attrName>
                                        </p:attrNameLst>
                                      </p:cBhvr>
                                      <p:to>
                                        <p:strVal val="hidden"/>
                                      </p:to>
                                    </p:set>
                                  </p:childTnLst>
                                </p:cTn>
                              </p:par>
                              <p:par>
                                <p:cTn id="43" presetID="6" presetClass="emph" presetSubtype="0" accel="37500" decel="37500" fill="hold" grpId="1" nodeType="withEffect">
                                  <p:stCondLst>
                                    <p:cond delay="0"/>
                                  </p:stCondLst>
                                  <p:childTnLst>
                                    <p:animScale>
                                      <p:cBhvr>
                                        <p:cTn id="44" dur="3000" fill="hold"/>
                                        <p:tgtEl>
                                          <p:spTgt spid="7">
                                            <p:txEl>
                                              <p:pRg st="0" end="0"/>
                                            </p:txEl>
                                          </p:spTgt>
                                        </p:tgtEl>
                                      </p:cBhvr>
                                      <p:by x="50000" y="50000"/>
                                    </p:animScale>
                                  </p:childTnLst>
                                </p:cTn>
                              </p:par>
                              <p:par>
                                <p:cTn id="45" presetID="42" presetClass="path" presetSubtype="0" accel="50000" decel="50000" fill="hold" grpId="2" nodeType="withEffect">
                                  <p:stCondLst>
                                    <p:cond delay="0"/>
                                  </p:stCondLst>
                                  <p:childTnLst>
                                    <p:animMotion origin="layout" path="M 5E-6 1.23457E-6 L 0.16823 0.36296 " pathEditMode="relative" rAng="0" ptsTypes="AA">
                                      <p:cBhvr>
                                        <p:cTn id="46" dur="3000" fill="hold"/>
                                        <p:tgtEl>
                                          <p:spTgt spid="7">
                                            <p:txEl>
                                              <p:pRg st="0" end="0"/>
                                            </p:txEl>
                                          </p:spTgt>
                                        </p:tgtEl>
                                        <p:attrNameLst>
                                          <p:attrName>ppt_x</p:attrName>
                                          <p:attrName>ppt_y</p:attrName>
                                        </p:attrNameLst>
                                      </p:cBhvr>
                                      <p:rCtr x="8403" y="18148"/>
                                    </p:animMotion>
                                  </p:childTnLst>
                                </p:cTn>
                              </p:par>
                              <p:par>
                                <p:cTn id="47" presetID="63" presetClass="path" presetSubtype="0" accel="50000" decel="50000" fill="hold" nodeType="withEffect">
                                  <p:stCondLst>
                                    <p:cond delay="0"/>
                                  </p:stCondLst>
                                  <p:childTnLst>
                                    <p:animMotion origin="layout" path="M 0 0 L 0.40538 0 " pathEditMode="fixed" rAng="0" ptsTypes="AA">
                                      <p:cBhvr>
                                        <p:cTn id="48" dur="3000" fill="hold"/>
                                        <p:tgtEl>
                                          <p:spTgt spid="14"/>
                                        </p:tgtEl>
                                        <p:attrNameLst>
                                          <p:attrName>ppt_x</p:attrName>
                                          <p:attrName>ppt_y</p:attrName>
                                        </p:attrNameLst>
                                      </p:cBhvr>
                                      <p:rCtr x="20260" y="0"/>
                                    </p:animMotion>
                                  </p:childTnLst>
                                </p:cTn>
                              </p:par>
                              <p:par>
                                <p:cTn id="49" presetID="63" presetClass="path" presetSubtype="0" accel="50000" decel="50000" fill="hold" grpId="1" nodeType="withEffect">
                                  <p:stCondLst>
                                    <p:cond delay="0"/>
                                  </p:stCondLst>
                                  <p:childTnLst>
                                    <p:animMotion origin="layout" path="M 0 -4.5679E-6 L 0.40538 -0.00123 " pathEditMode="relative" rAng="0" ptsTypes="AA">
                                      <p:cBhvr>
                                        <p:cTn id="50" dur="3000" fill="hold"/>
                                        <p:tgtEl>
                                          <p:spTgt spid="10"/>
                                        </p:tgtEl>
                                        <p:attrNameLst>
                                          <p:attrName>ppt_x</p:attrName>
                                          <p:attrName>ppt_y</p:attrName>
                                        </p:attrNameLst>
                                      </p:cBhvr>
                                      <p:rCtr x="20260" y="-62"/>
                                    </p:animMotion>
                                  </p:childTnLst>
                                </p:cTn>
                              </p:par>
                              <p:par>
                                <p:cTn id="51" presetID="6" presetClass="emph" presetSubtype="0" accel="37500" decel="37500" fill="hold" nodeType="withEffect">
                                  <p:stCondLst>
                                    <p:cond delay="0"/>
                                  </p:stCondLst>
                                  <p:childTnLst>
                                    <p:animScale>
                                      <p:cBhvr>
                                        <p:cTn id="52" dur="3000" fill="hold"/>
                                        <p:tgtEl>
                                          <p:spTgt spid="14"/>
                                        </p:tgtEl>
                                      </p:cBhvr>
                                      <p:by x="75000" y="75000"/>
                                    </p:animScale>
                                  </p:childTnLst>
                                </p:cTn>
                              </p:par>
                              <p:par>
                                <p:cTn id="53" presetID="6" presetClass="emph" presetSubtype="0" accel="37500" decel="37500" fill="hold" grpId="2" nodeType="withEffect">
                                  <p:stCondLst>
                                    <p:cond delay="0"/>
                                  </p:stCondLst>
                                  <p:childTnLst>
                                    <p:animScale>
                                      <p:cBhvr>
                                        <p:cTn id="54" dur="3000" fill="hold"/>
                                        <p:tgtEl>
                                          <p:spTgt spid="10"/>
                                        </p:tgtEl>
                                      </p:cBhvr>
                                      <p:by x="75000" y="75000"/>
                                    </p:animScale>
                                  </p:childTnLst>
                                </p:cTn>
                              </p:par>
                              <p:par>
                                <p:cTn id="55" presetID="63" presetClass="path" presetSubtype="0" accel="50000" decel="50000" fill="hold" nodeType="withEffect">
                                  <p:stCondLst>
                                    <p:cond delay="500"/>
                                  </p:stCondLst>
                                  <p:childTnLst>
                                    <p:animMotion origin="layout" path="M -1.11111E-6 0 L 0.5007 0 " pathEditMode="relative" rAng="0" ptsTypes="AA">
                                      <p:cBhvr>
                                        <p:cTn id="56" dur="2500" fill="hold"/>
                                        <p:tgtEl>
                                          <p:spTgt spid="5"/>
                                        </p:tgtEl>
                                        <p:attrNameLst>
                                          <p:attrName>ppt_x</p:attrName>
                                          <p:attrName>ppt_y</p:attrName>
                                        </p:attrNameLst>
                                      </p:cBhvr>
                                      <p:rCtr x="25035" y="0"/>
                                    </p:animMotion>
                                  </p:childTnLst>
                                </p:cTn>
                              </p:par>
                              <p:par>
                                <p:cTn id="57" presetID="6" presetClass="emph" presetSubtype="0" accel="37500" decel="37500" fill="hold" nodeType="withEffect">
                                  <p:stCondLst>
                                    <p:cond delay="500"/>
                                  </p:stCondLst>
                                  <p:childTnLst>
                                    <p:animScale>
                                      <p:cBhvr>
                                        <p:cTn id="58" dur="2500" fill="hold"/>
                                        <p:tgtEl>
                                          <p:spTgt spid="5"/>
                                        </p:tgtEl>
                                      </p:cBhvr>
                                      <p:by x="75000" y="75000"/>
                                    </p:animScale>
                                  </p:childTnLst>
                                </p:cTn>
                              </p:par>
                              <p:par>
                                <p:cTn id="59" presetID="63" presetClass="path" presetSubtype="0" accel="50000" decel="50000" fill="hold" grpId="1" nodeType="withEffect">
                                  <p:stCondLst>
                                    <p:cond delay="500"/>
                                  </p:stCondLst>
                                  <p:childTnLst>
                                    <p:animMotion origin="layout" path="M -2.77778E-6 -1.7284E-6 L 0.49497 -1.7284E-6 " pathEditMode="relative" rAng="0" ptsTypes="AA">
                                      <p:cBhvr>
                                        <p:cTn id="60" dur="2500" fill="hold"/>
                                        <p:tgtEl>
                                          <p:spTgt spid="11"/>
                                        </p:tgtEl>
                                        <p:attrNameLst>
                                          <p:attrName>ppt_x</p:attrName>
                                          <p:attrName>ppt_y</p:attrName>
                                        </p:attrNameLst>
                                      </p:cBhvr>
                                      <p:rCtr x="24740" y="0"/>
                                    </p:animMotion>
                                  </p:childTnLst>
                                </p:cTn>
                              </p:par>
                              <p:par>
                                <p:cTn id="61" presetID="63" presetClass="path" presetSubtype="0" accel="50000" decel="50000" fill="hold" grpId="1" nodeType="withEffect">
                                  <p:stCondLst>
                                    <p:cond delay="500"/>
                                  </p:stCondLst>
                                  <p:childTnLst>
                                    <p:animMotion origin="layout" path="M -2.77778E-6 4.19753E-6 L 0.49601 4.19753E-6 " pathEditMode="relative" rAng="0" ptsTypes="AA">
                                      <p:cBhvr>
                                        <p:cTn id="62" dur="2500" fill="hold"/>
                                        <p:tgtEl>
                                          <p:spTgt spid="12"/>
                                        </p:tgtEl>
                                        <p:attrNameLst>
                                          <p:attrName>ppt_x</p:attrName>
                                          <p:attrName>ppt_y</p:attrName>
                                        </p:attrNameLst>
                                      </p:cBhvr>
                                      <p:rCtr x="24792" y="0"/>
                                    </p:animMotion>
                                  </p:childTnLst>
                                </p:cTn>
                              </p:par>
                              <p:par>
                                <p:cTn id="63" presetID="63" presetClass="path" presetSubtype="0" accel="50000" decel="50000" fill="hold" nodeType="withEffect">
                                  <p:stCondLst>
                                    <p:cond delay="1000"/>
                                  </p:stCondLst>
                                  <p:childTnLst>
                                    <p:animMotion origin="layout" path="M 2.77778E-7 0 L 0.57934 0 " pathEditMode="relative" rAng="0" ptsTypes="AA">
                                      <p:cBhvr>
                                        <p:cTn id="64" dur="2000" fill="hold"/>
                                        <p:tgtEl>
                                          <p:spTgt spid="22"/>
                                        </p:tgtEl>
                                        <p:attrNameLst>
                                          <p:attrName>ppt_x</p:attrName>
                                          <p:attrName>ppt_y</p:attrName>
                                        </p:attrNameLst>
                                      </p:cBhvr>
                                      <p:rCtr x="28507" y="0"/>
                                    </p:animMotion>
                                  </p:childTnLst>
                                </p:cTn>
                              </p:par>
                              <p:par>
                                <p:cTn id="65" presetID="6" presetClass="emph" presetSubtype="0" accel="37500" decel="37500" fill="hold" nodeType="withEffect">
                                  <p:stCondLst>
                                    <p:cond delay="1000"/>
                                  </p:stCondLst>
                                  <p:childTnLst>
                                    <p:animScale>
                                      <p:cBhvr>
                                        <p:cTn id="66" dur="2000" fill="hold"/>
                                        <p:tgtEl>
                                          <p:spTgt spid="22"/>
                                        </p:tgtEl>
                                      </p:cBhvr>
                                      <p:by x="75000" y="75000"/>
                                    </p:animScale>
                                  </p:childTnLst>
                                </p:cTn>
                              </p:par>
                              <p:par>
                                <p:cTn id="67" presetID="63" presetClass="path" presetSubtype="0" accel="50000" decel="50000" fill="hold" nodeType="withEffect">
                                  <p:stCondLst>
                                    <p:cond delay="1000"/>
                                  </p:stCondLst>
                                  <p:childTnLst>
                                    <p:animMotion origin="layout" path="M 2.77778E-7 1.60494E-6 L 0.57934 -0.00185 " pathEditMode="relative" rAng="0" ptsTypes="AA">
                                      <p:cBhvr>
                                        <p:cTn id="68" dur="2000" fill="hold"/>
                                        <p:tgtEl>
                                          <p:spTgt spid="3"/>
                                        </p:tgtEl>
                                        <p:attrNameLst>
                                          <p:attrName>ppt_x</p:attrName>
                                          <p:attrName>ppt_y</p:attrName>
                                        </p:attrNameLst>
                                      </p:cBhvr>
                                      <p:rCtr x="28958" y="-93"/>
                                    </p:animMotion>
                                  </p:childTnLst>
                                </p:cTn>
                              </p:par>
                              <p:par>
                                <p:cTn id="69" presetID="63" presetClass="path" presetSubtype="0" accel="50000" decel="50000" fill="hold" nodeType="withEffect">
                                  <p:stCondLst>
                                    <p:cond delay="1500"/>
                                  </p:stCondLst>
                                  <p:childTnLst>
                                    <p:animMotion origin="layout" path="M -8.33333E-7 0 L 0.67448 0 " pathEditMode="relative" rAng="0" ptsTypes="AA">
                                      <p:cBhvr>
                                        <p:cTn id="70" dur="1500" fill="hold"/>
                                        <p:tgtEl>
                                          <p:spTgt spid="20"/>
                                        </p:tgtEl>
                                        <p:attrNameLst>
                                          <p:attrName>ppt_x</p:attrName>
                                          <p:attrName>ppt_y</p:attrName>
                                        </p:attrNameLst>
                                      </p:cBhvr>
                                      <p:rCtr x="33733" y="0"/>
                                    </p:animMotion>
                                  </p:childTnLst>
                                </p:cTn>
                              </p:par>
                              <p:par>
                                <p:cTn id="71" presetID="6" presetClass="emph" presetSubtype="0" accel="37500" decel="37500" fill="hold" nodeType="withEffect">
                                  <p:stCondLst>
                                    <p:cond delay="1500"/>
                                  </p:stCondLst>
                                  <p:childTnLst>
                                    <p:animScale>
                                      <p:cBhvr>
                                        <p:cTn id="72" dur="1500" fill="hold"/>
                                        <p:tgtEl>
                                          <p:spTgt spid="20"/>
                                        </p:tgtEl>
                                      </p:cBhvr>
                                      <p:by x="75000" y="75000"/>
                                    </p:animScale>
                                  </p:childTnLst>
                                </p:cTn>
                              </p:par>
                              <p:par>
                                <p:cTn id="73" presetID="63" presetClass="path" presetSubtype="0" accel="50000" decel="50000" fill="hold" nodeType="withEffect">
                                  <p:stCondLst>
                                    <p:cond delay="1500"/>
                                  </p:stCondLst>
                                  <p:childTnLst>
                                    <p:animMotion origin="layout" path="M -8.33333E-7 2.22222E-6 L 0.67031 -0.00247 " pathEditMode="relative" rAng="0" ptsTypes="AA">
                                      <p:cBhvr>
                                        <p:cTn id="74" dur="1500" fill="hold"/>
                                        <p:tgtEl>
                                          <p:spTgt spid="4"/>
                                        </p:tgtEl>
                                        <p:attrNameLst>
                                          <p:attrName>ppt_x</p:attrName>
                                          <p:attrName>ppt_y</p:attrName>
                                        </p:attrNameLst>
                                      </p:cBhvr>
                                      <p:rCtr x="33524" y="-123"/>
                                    </p:animMotion>
                                  </p:childTnLst>
                                </p:cTn>
                              </p:par>
                              <p:par>
                                <p:cTn id="75" presetID="63" presetClass="path" presetSubtype="0" accel="50000" decel="50000" fill="hold" nodeType="withEffect">
                                  <p:stCondLst>
                                    <p:cond delay="2000"/>
                                  </p:stCondLst>
                                  <p:childTnLst>
                                    <p:animMotion origin="layout" path="M -1.94444E-6 0 L 0.75972 0 " pathEditMode="relative" rAng="0" ptsTypes="AA">
                                      <p:cBhvr>
                                        <p:cTn id="76" dur="1000" fill="hold"/>
                                        <p:tgtEl>
                                          <p:spTgt spid="19"/>
                                        </p:tgtEl>
                                        <p:attrNameLst>
                                          <p:attrName>ppt_x</p:attrName>
                                          <p:attrName>ppt_y</p:attrName>
                                        </p:attrNameLst>
                                      </p:cBhvr>
                                      <p:rCtr x="37986" y="0"/>
                                    </p:animMotion>
                                  </p:childTnLst>
                                </p:cTn>
                              </p:par>
                              <p:par>
                                <p:cTn id="77" presetID="6" presetClass="emph" presetSubtype="0" accel="37500" decel="37500" fill="hold" nodeType="withEffect">
                                  <p:stCondLst>
                                    <p:cond delay="2000"/>
                                  </p:stCondLst>
                                  <p:childTnLst>
                                    <p:animScale>
                                      <p:cBhvr>
                                        <p:cTn id="78" dur="1000" fill="hold"/>
                                        <p:tgtEl>
                                          <p:spTgt spid="19"/>
                                        </p:tgtEl>
                                      </p:cBhvr>
                                      <p:by x="75000" y="75000"/>
                                    </p:animScale>
                                  </p:childTnLst>
                                </p:cTn>
                              </p:par>
                              <p:par>
                                <p:cTn id="79" presetID="63" presetClass="path" presetSubtype="0" accel="50000" decel="50000" fill="hold" nodeType="withEffect">
                                  <p:stCondLst>
                                    <p:cond delay="2000"/>
                                  </p:stCondLst>
                                  <p:childTnLst>
                                    <p:animMotion origin="layout" path="M 5.55556E-7 -1.48148E-6 L 0.76128 -0.00278 " pathEditMode="relative" rAng="0" ptsTypes="AA">
                                      <p:cBhvr>
                                        <p:cTn id="80" dur="1000" fill="hold"/>
                                        <p:tgtEl>
                                          <p:spTgt spid="6"/>
                                        </p:tgtEl>
                                        <p:attrNameLst>
                                          <p:attrName>ppt_x</p:attrName>
                                          <p:attrName>ppt_y</p:attrName>
                                        </p:attrNameLst>
                                      </p:cBhvr>
                                      <p:rCtr x="38073" y="-154"/>
                                    </p:animMotion>
                                  </p:childTnLst>
                                </p:cTn>
                              </p:par>
                              <p:par>
                                <p:cTn id="81" presetID="63" presetClass="path" presetSubtype="0" accel="50000" decel="50000" fill="hold" nodeType="withEffect">
                                  <p:stCondLst>
                                    <p:cond delay="1000"/>
                                  </p:stCondLst>
                                  <p:childTnLst>
                                    <p:animMotion origin="layout" path="M -2.5E-6 2.34568E-6 L 0.66719 2.34568E-6 " pathEditMode="relative" rAng="0" ptsTypes="AA">
                                      <p:cBhvr>
                                        <p:cTn id="82" dur="2000" fill="hold"/>
                                        <p:tgtEl>
                                          <p:spTgt spid="29"/>
                                        </p:tgtEl>
                                        <p:attrNameLst>
                                          <p:attrName>ppt_x</p:attrName>
                                          <p:attrName>ppt_y</p:attrName>
                                        </p:attrNameLst>
                                      </p:cBhvr>
                                      <p:rCtr x="3335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5" grpId="1" build="allAtOnce"/>
      <p:bldP spid="7" grpId="0" build="p"/>
      <p:bldP spid="7" grpId="1" build="allAtOnce"/>
      <p:bldP spid="7" grpId="2" build="allAtOnce"/>
      <p:bldP spid="8" grpId="0" uiExpand="1"/>
      <p:bldP spid="8" grpId="1"/>
      <p:bldP spid="11" grpId="0"/>
      <p:bldP spid="11" grpId="1"/>
      <p:bldP spid="12" grpId="0" uiExpand="1"/>
      <p:bldP spid="12" grpId="1"/>
      <p:bldP spid="10" grpId="0" animBg="1"/>
      <p:bldP spid="10" grpId="1" animBg="1"/>
      <p:bldP spid="10" grpId="2"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a:off x="796629" y="1116699"/>
            <a:ext cx="1986121" cy="923330"/>
          </a:xfrm>
          <a:prstGeom prst="rect">
            <a:avLst/>
          </a:prstGeom>
          <a:noFill/>
        </p:spPr>
        <p:txBody>
          <a:bodyPr wrap="none" lIns="0" tIns="0" rIns="0" bIns="0" rtlCol="0">
            <a:spAutoFit/>
          </a:bodyPr>
          <a:lstStyle/>
          <a:p>
            <a:r>
              <a:rPr lang="en-US" sz="3000" b="1">
                <a:latin typeface="Century Gothic" panose="020B0502020202020204" pitchFamily="34" charset="0"/>
              </a:rPr>
              <a:t>Bar</a:t>
            </a:r>
          </a:p>
          <a:p>
            <a:r>
              <a:rPr lang="en-US" sz="3000" b="1">
                <a:latin typeface="Century Gothic" panose="020B0502020202020204" pitchFamily="34" charset="0"/>
              </a:rPr>
              <a:t>Chart slide</a:t>
            </a:r>
          </a:p>
        </p:txBody>
      </p:sp>
      <p:sp>
        <p:nvSpPr>
          <p:cNvPr id="4" name="TextBox 3"/>
          <p:cNvSpPr txBox="1"/>
          <p:nvPr/>
        </p:nvSpPr>
        <p:spPr>
          <a:xfrm flipH="1">
            <a:off x="796628" y="2571751"/>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graphicFrame>
        <p:nvGraphicFramePr>
          <p:cNvPr id="7" name="Chart 6"/>
          <p:cNvGraphicFramePr/>
          <p:nvPr>
            <p:extLst>
              <p:ext uri="{D42A27DB-BD31-4B8C-83A1-F6EECF244321}">
                <p14:modId xmlns:p14="http://schemas.microsoft.com/office/powerpoint/2010/main" val="457704802"/>
              </p:ext>
            </p:extLst>
          </p:nvPr>
        </p:nvGraphicFramePr>
        <p:xfrm>
          <a:off x="4029075" y="962971"/>
          <a:ext cx="4314825" cy="348758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2975833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a:off x="796629" y="1116699"/>
            <a:ext cx="1986121" cy="923330"/>
          </a:xfrm>
          <a:prstGeom prst="rect">
            <a:avLst/>
          </a:prstGeom>
          <a:noFill/>
        </p:spPr>
        <p:txBody>
          <a:bodyPr wrap="none" lIns="0" tIns="0" rIns="0" bIns="0" rtlCol="0">
            <a:spAutoFit/>
          </a:bodyPr>
          <a:lstStyle/>
          <a:p>
            <a:r>
              <a:rPr lang="en-US" sz="3000" b="1">
                <a:latin typeface="Century Gothic" panose="020B0502020202020204" pitchFamily="34" charset="0"/>
              </a:rPr>
              <a:t>Area</a:t>
            </a:r>
          </a:p>
          <a:p>
            <a:r>
              <a:rPr lang="en-US" sz="3000" b="1">
                <a:latin typeface="Century Gothic" panose="020B0502020202020204" pitchFamily="34" charset="0"/>
              </a:rPr>
              <a:t>Chart slide</a:t>
            </a:r>
          </a:p>
        </p:txBody>
      </p:sp>
      <p:sp>
        <p:nvSpPr>
          <p:cNvPr id="4" name="TextBox 3"/>
          <p:cNvSpPr txBox="1"/>
          <p:nvPr/>
        </p:nvSpPr>
        <p:spPr>
          <a:xfrm flipH="1">
            <a:off x="796628" y="2571751"/>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graphicFrame>
        <p:nvGraphicFramePr>
          <p:cNvPr id="8" name="Chart 7"/>
          <p:cNvGraphicFramePr/>
          <p:nvPr>
            <p:extLst>
              <p:ext uri="{D42A27DB-BD31-4B8C-83A1-F6EECF244321}">
                <p14:modId xmlns:p14="http://schemas.microsoft.com/office/powerpoint/2010/main" val="288266946"/>
              </p:ext>
            </p:extLst>
          </p:nvPr>
        </p:nvGraphicFramePr>
        <p:xfrm>
          <a:off x="4021931" y="962971"/>
          <a:ext cx="4343401" cy="35018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7102962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a:off x="796629" y="1116699"/>
            <a:ext cx="1986121" cy="923330"/>
          </a:xfrm>
          <a:prstGeom prst="rect">
            <a:avLst/>
          </a:prstGeom>
          <a:noFill/>
        </p:spPr>
        <p:txBody>
          <a:bodyPr wrap="none" lIns="0" tIns="0" rIns="0" bIns="0" rtlCol="0">
            <a:spAutoFit/>
          </a:bodyPr>
          <a:lstStyle/>
          <a:p>
            <a:r>
              <a:rPr lang="en-US" sz="3000" b="1">
                <a:latin typeface="Century Gothic" panose="020B0502020202020204" pitchFamily="34" charset="0"/>
              </a:rPr>
              <a:t>Pie</a:t>
            </a:r>
          </a:p>
          <a:p>
            <a:r>
              <a:rPr lang="en-US" sz="3000" b="1">
                <a:latin typeface="Century Gothic" panose="020B0502020202020204" pitchFamily="34" charset="0"/>
              </a:rPr>
              <a:t>Chart slide</a:t>
            </a:r>
          </a:p>
        </p:txBody>
      </p:sp>
      <p:sp>
        <p:nvSpPr>
          <p:cNvPr id="4" name="TextBox 3"/>
          <p:cNvSpPr txBox="1"/>
          <p:nvPr/>
        </p:nvSpPr>
        <p:spPr>
          <a:xfrm flipH="1">
            <a:off x="796628" y="2571751"/>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graphicFrame>
        <p:nvGraphicFramePr>
          <p:cNvPr id="7" name="Chart 6"/>
          <p:cNvGraphicFramePr/>
          <p:nvPr>
            <p:extLst>
              <p:ext uri="{D42A27DB-BD31-4B8C-83A1-F6EECF244321}">
                <p14:modId xmlns:p14="http://schemas.microsoft.com/office/powerpoint/2010/main" val="1433264313"/>
              </p:ext>
            </p:extLst>
          </p:nvPr>
        </p:nvGraphicFramePr>
        <p:xfrm>
          <a:off x="3493294" y="962972"/>
          <a:ext cx="4850606" cy="321755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4899926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a:off x="796629" y="1116699"/>
            <a:ext cx="1986121" cy="923330"/>
          </a:xfrm>
          <a:prstGeom prst="rect">
            <a:avLst/>
          </a:prstGeom>
          <a:noFill/>
        </p:spPr>
        <p:txBody>
          <a:bodyPr wrap="none" lIns="0" tIns="0" rIns="0" bIns="0" rtlCol="0">
            <a:spAutoFit/>
          </a:bodyPr>
          <a:lstStyle/>
          <a:p>
            <a:r>
              <a:rPr lang="en-US" sz="3000" b="1">
                <a:latin typeface="Century Gothic" panose="020B0502020202020204" pitchFamily="34" charset="0"/>
              </a:rPr>
              <a:t>Stock</a:t>
            </a:r>
          </a:p>
          <a:p>
            <a:r>
              <a:rPr lang="en-US" sz="3000" b="1">
                <a:latin typeface="Century Gothic" panose="020B0502020202020204" pitchFamily="34" charset="0"/>
              </a:rPr>
              <a:t>Chart slide</a:t>
            </a:r>
          </a:p>
        </p:txBody>
      </p:sp>
      <p:sp>
        <p:nvSpPr>
          <p:cNvPr id="4" name="TextBox 3"/>
          <p:cNvSpPr txBox="1"/>
          <p:nvPr/>
        </p:nvSpPr>
        <p:spPr>
          <a:xfrm flipH="1">
            <a:off x="796628" y="2571751"/>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graphicFrame>
        <p:nvGraphicFramePr>
          <p:cNvPr id="11" name="Chart 10"/>
          <p:cNvGraphicFramePr/>
          <p:nvPr>
            <p:extLst>
              <p:ext uri="{D42A27DB-BD31-4B8C-83A1-F6EECF244321}">
                <p14:modId xmlns:p14="http://schemas.microsoft.com/office/powerpoint/2010/main" val="449078132"/>
              </p:ext>
            </p:extLst>
          </p:nvPr>
        </p:nvGraphicFramePr>
        <p:xfrm>
          <a:off x="4021930" y="962971"/>
          <a:ext cx="4321970" cy="34947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3417483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a:off x="796629" y="1116699"/>
            <a:ext cx="1986121" cy="923330"/>
          </a:xfrm>
          <a:prstGeom prst="rect">
            <a:avLst/>
          </a:prstGeom>
          <a:noFill/>
        </p:spPr>
        <p:txBody>
          <a:bodyPr wrap="none" lIns="0" tIns="0" rIns="0" bIns="0" rtlCol="0">
            <a:spAutoFit/>
          </a:bodyPr>
          <a:lstStyle/>
          <a:p>
            <a:r>
              <a:rPr lang="en-US" sz="3000" b="1">
                <a:latin typeface="Century Gothic" panose="020B0502020202020204" pitchFamily="34" charset="0"/>
              </a:rPr>
              <a:t>Surface</a:t>
            </a:r>
          </a:p>
          <a:p>
            <a:r>
              <a:rPr lang="en-US" sz="3000" b="1">
                <a:latin typeface="Century Gothic" panose="020B0502020202020204" pitchFamily="34" charset="0"/>
              </a:rPr>
              <a:t>Chart slide</a:t>
            </a:r>
          </a:p>
        </p:txBody>
      </p:sp>
      <p:sp>
        <p:nvSpPr>
          <p:cNvPr id="4" name="TextBox 3"/>
          <p:cNvSpPr txBox="1"/>
          <p:nvPr/>
        </p:nvSpPr>
        <p:spPr>
          <a:xfrm flipH="1">
            <a:off x="796628" y="2571751"/>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graphicFrame>
        <p:nvGraphicFramePr>
          <p:cNvPr id="7" name="Chart 6"/>
          <p:cNvGraphicFramePr/>
          <p:nvPr>
            <p:extLst>
              <p:ext uri="{D42A27DB-BD31-4B8C-83A1-F6EECF244321}">
                <p14:modId xmlns:p14="http://schemas.microsoft.com/office/powerpoint/2010/main" val="2917995364"/>
              </p:ext>
            </p:extLst>
          </p:nvPr>
        </p:nvGraphicFramePr>
        <p:xfrm>
          <a:off x="4043362" y="964405"/>
          <a:ext cx="4300538" cy="35004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04944341"/>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a:off x="796629" y="1116699"/>
            <a:ext cx="1986121" cy="923330"/>
          </a:xfrm>
          <a:prstGeom prst="rect">
            <a:avLst/>
          </a:prstGeom>
          <a:noFill/>
        </p:spPr>
        <p:txBody>
          <a:bodyPr wrap="none" lIns="0" tIns="0" rIns="0" bIns="0" rtlCol="0">
            <a:spAutoFit/>
          </a:bodyPr>
          <a:lstStyle/>
          <a:p>
            <a:r>
              <a:rPr lang="en-US" sz="3000" b="1">
                <a:latin typeface="Century Gothic" panose="020B0502020202020204" pitchFamily="34" charset="0"/>
              </a:rPr>
              <a:t>Radar</a:t>
            </a:r>
          </a:p>
          <a:p>
            <a:r>
              <a:rPr lang="en-US" sz="3000" b="1">
                <a:latin typeface="Century Gothic" panose="020B0502020202020204" pitchFamily="34" charset="0"/>
              </a:rPr>
              <a:t>Chart slide</a:t>
            </a:r>
          </a:p>
        </p:txBody>
      </p:sp>
      <p:sp>
        <p:nvSpPr>
          <p:cNvPr id="4" name="TextBox 3"/>
          <p:cNvSpPr txBox="1"/>
          <p:nvPr/>
        </p:nvSpPr>
        <p:spPr>
          <a:xfrm flipH="1">
            <a:off x="796628" y="2571751"/>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graphicFrame>
        <p:nvGraphicFramePr>
          <p:cNvPr id="9" name="Chart 8"/>
          <p:cNvGraphicFramePr/>
          <p:nvPr>
            <p:extLst>
              <p:ext uri="{D42A27DB-BD31-4B8C-83A1-F6EECF244321}">
                <p14:modId xmlns:p14="http://schemas.microsoft.com/office/powerpoint/2010/main" val="1874629407"/>
              </p:ext>
            </p:extLst>
          </p:nvPr>
        </p:nvGraphicFramePr>
        <p:xfrm>
          <a:off x="3486150" y="962971"/>
          <a:ext cx="4857750" cy="349472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7033107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a:off x="796628" y="1116699"/>
            <a:ext cx="2580033" cy="923330"/>
          </a:xfrm>
          <a:prstGeom prst="rect">
            <a:avLst/>
          </a:prstGeom>
          <a:noFill/>
        </p:spPr>
        <p:txBody>
          <a:bodyPr wrap="none" lIns="0" tIns="0" rIns="0" bIns="0" rtlCol="0">
            <a:spAutoFit/>
          </a:bodyPr>
          <a:lstStyle/>
          <a:p>
            <a:r>
              <a:rPr lang="en-US" sz="3000" b="1">
                <a:latin typeface="Century Gothic" panose="020B0502020202020204" pitchFamily="34" charset="0"/>
              </a:rPr>
              <a:t>Column - Line</a:t>
            </a:r>
          </a:p>
          <a:p>
            <a:r>
              <a:rPr lang="en-US" sz="3000" b="1">
                <a:latin typeface="Century Gothic" panose="020B0502020202020204" pitchFamily="34" charset="0"/>
              </a:rPr>
              <a:t>Chart slide</a:t>
            </a:r>
          </a:p>
        </p:txBody>
      </p:sp>
      <p:sp>
        <p:nvSpPr>
          <p:cNvPr id="4" name="TextBox 3"/>
          <p:cNvSpPr txBox="1"/>
          <p:nvPr/>
        </p:nvSpPr>
        <p:spPr>
          <a:xfrm flipH="1">
            <a:off x="796628" y="2571751"/>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graphicFrame>
        <p:nvGraphicFramePr>
          <p:cNvPr id="9" name="Chart 8"/>
          <p:cNvGraphicFramePr/>
          <p:nvPr>
            <p:extLst>
              <p:ext uri="{D42A27DB-BD31-4B8C-83A1-F6EECF244321}">
                <p14:modId xmlns:p14="http://schemas.microsoft.com/office/powerpoint/2010/main" val="871942572"/>
              </p:ext>
            </p:extLst>
          </p:nvPr>
        </p:nvGraphicFramePr>
        <p:xfrm>
          <a:off x="4043363" y="962971"/>
          <a:ext cx="4314825" cy="35018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1081125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a:off x="796628" y="1116699"/>
            <a:ext cx="2525933" cy="923330"/>
          </a:xfrm>
          <a:prstGeom prst="rect">
            <a:avLst/>
          </a:prstGeom>
          <a:noFill/>
        </p:spPr>
        <p:txBody>
          <a:bodyPr wrap="none" lIns="0" tIns="0" rIns="0" bIns="0" rtlCol="0">
            <a:spAutoFit/>
          </a:bodyPr>
          <a:lstStyle/>
          <a:p>
            <a:r>
              <a:rPr lang="en-US" sz="3000" b="1">
                <a:latin typeface="Century Gothic" panose="020B0502020202020204" pitchFamily="34" charset="0"/>
              </a:rPr>
              <a:t>3D</a:t>
            </a:r>
          </a:p>
          <a:p>
            <a:r>
              <a:rPr lang="en-US" sz="3000" b="1">
                <a:latin typeface="Century Gothic" panose="020B0502020202020204" pitchFamily="34" charset="0"/>
              </a:rPr>
              <a:t>mockup slide</a:t>
            </a:r>
          </a:p>
        </p:txBody>
      </p:sp>
      <p:sp>
        <p:nvSpPr>
          <p:cNvPr id="4" name="TextBox 3"/>
          <p:cNvSpPr txBox="1"/>
          <p:nvPr/>
        </p:nvSpPr>
        <p:spPr>
          <a:xfrm flipH="1">
            <a:off x="796628" y="2571751"/>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7824" y="0"/>
            <a:ext cx="4936671" cy="5143500"/>
          </a:xfrm>
          <a:prstGeom prst="rect">
            <a:avLst/>
          </a:prstGeom>
        </p:spPr>
      </p:pic>
    </p:spTree>
    <p:extLst>
      <p:ext uri="{BB962C8B-B14F-4D97-AF65-F5344CB8AC3E}">
        <p14:creationId xmlns:p14="http://schemas.microsoft.com/office/powerpoint/2010/main" val="305109720"/>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1692"/>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a:off x="796629" y="915421"/>
            <a:ext cx="2808461" cy="923330"/>
          </a:xfrm>
          <a:prstGeom prst="rect">
            <a:avLst/>
          </a:prstGeom>
          <a:noFill/>
        </p:spPr>
        <p:txBody>
          <a:bodyPr wrap="none" lIns="0" tIns="0" rIns="0" bIns="0" rtlCol="0">
            <a:spAutoFit/>
          </a:bodyPr>
          <a:lstStyle/>
          <a:p>
            <a:r>
              <a:rPr lang="en-US" sz="3000" b="1">
                <a:latin typeface="Century Gothic" panose="020B0502020202020204" pitchFamily="34" charset="0"/>
              </a:rPr>
              <a:t>Hand Samsung</a:t>
            </a:r>
          </a:p>
          <a:p>
            <a:r>
              <a:rPr lang="en-US" sz="3000" b="1">
                <a:latin typeface="Century Gothic" panose="020B0502020202020204" pitchFamily="34" charset="0"/>
              </a:rPr>
              <a:t>mockup slide</a:t>
            </a:r>
          </a:p>
        </p:txBody>
      </p:sp>
      <p:sp>
        <p:nvSpPr>
          <p:cNvPr id="7" name="TextBox 6"/>
          <p:cNvSpPr txBox="1"/>
          <p:nvPr/>
        </p:nvSpPr>
        <p:spPr>
          <a:xfrm flipH="1">
            <a:off x="796628" y="2205142"/>
            <a:ext cx="2696666" cy="423193"/>
          </a:xfrm>
          <a:prstGeom prst="rect">
            <a:avLst/>
          </a:prstGeom>
          <a:noFill/>
        </p:spPr>
        <p:txBody>
          <a:bodyPr wrap="square" lIns="0" tIns="0" rIns="0" bIns="0" rtlCol="0">
            <a:spAutoFit/>
          </a:bodyPr>
          <a:lstStyle/>
          <a:p>
            <a:pPr>
              <a:lnSpc>
                <a:spcPct val="125000"/>
              </a:lnSpc>
            </a:pPr>
            <a:r>
              <a:rPr lang="en-US" sz="1100" b="1" i="1">
                <a:latin typeface="Century Gothic" panose="020B0502020202020204" pitchFamily="34" charset="0"/>
              </a:rPr>
              <a:t>“Lorem ipsum dolor sit amet, consectetur adipiscing elit”</a:t>
            </a:r>
          </a:p>
        </p:txBody>
      </p:sp>
      <p:grpSp>
        <p:nvGrpSpPr>
          <p:cNvPr id="8" name="Group 7"/>
          <p:cNvGrpSpPr/>
          <p:nvPr/>
        </p:nvGrpSpPr>
        <p:grpSpPr>
          <a:xfrm>
            <a:off x="809124" y="2949728"/>
            <a:ext cx="2678228" cy="1432081"/>
            <a:chOff x="1065196" y="3730265"/>
            <a:chExt cx="3570971" cy="1909441"/>
          </a:xfrm>
        </p:grpSpPr>
        <p:sp>
          <p:nvSpPr>
            <p:cNvPr id="9" name="Rectangle 8"/>
            <p:cNvSpPr/>
            <p:nvPr/>
          </p:nvSpPr>
          <p:spPr>
            <a:xfrm>
              <a:off x="1958740" y="4179466"/>
              <a:ext cx="2677427" cy="45719"/>
            </a:xfrm>
            <a:prstGeom prst="rect">
              <a:avLst/>
            </a:prstGeom>
            <a:solidFill>
              <a:schemeClr val="accent1">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p:cNvSpPr/>
            <p:nvPr/>
          </p:nvSpPr>
          <p:spPr>
            <a:xfrm>
              <a:off x="1065196" y="4179464"/>
              <a:ext cx="265877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TextBox 10"/>
            <p:cNvSpPr txBox="1"/>
            <p:nvPr/>
          </p:nvSpPr>
          <p:spPr>
            <a:xfrm>
              <a:off x="1065196" y="3730265"/>
              <a:ext cx="1472884" cy="338555"/>
            </a:xfrm>
            <a:prstGeom prst="rect">
              <a:avLst/>
            </a:prstGeom>
            <a:noFill/>
          </p:spPr>
          <p:txBody>
            <a:bodyPr wrap="square" lIns="0" tIns="0" rIns="0" bIns="0" rtlCol="0">
              <a:spAutoFit/>
            </a:bodyPr>
            <a:lstStyle/>
            <a:p>
              <a:pPr>
                <a:lnSpc>
                  <a:spcPct val="150000"/>
                </a:lnSpc>
              </a:pPr>
              <a:r>
                <a:rPr lang="vi-VN" sz="1100">
                  <a:latin typeface="Source Sans Pro" panose="020B0503030403020204" pitchFamily="34" charset="0"/>
                </a:rPr>
                <a:t>HTML &amp; CSS</a:t>
              </a:r>
            </a:p>
          </p:txBody>
        </p:sp>
        <p:sp>
          <p:nvSpPr>
            <p:cNvPr id="12" name="TextBox 11"/>
            <p:cNvSpPr txBox="1"/>
            <p:nvPr/>
          </p:nvSpPr>
          <p:spPr>
            <a:xfrm>
              <a:off x="3387491" y="3730265"/>
              <a:ext cx="1248676" cy="338555"/>
            </a:xfrm>
            <a:prstGeom prst="rect">
              <a:avLst/>
            </a:prstGeom>
            <a:noFill/>
          </p:spPr>
          <p:txBody>
            <a:bodyPr wrap="square" lIns="0" tIns="0" rIns="0" bIns="0" rtlCol="0">
              <a:spAutoFit/>
            </a:bodyPr>
            <a:lstStyle/>
            <a:p>
              <a:pPr algn="r">
                <a:lnSpc>
                  <a:spcPct val="150000"/>
                </a:lnSpc>
              </a:pPr>
              <a:r>
                <a:rPr lang="vi-VN" sz="1100">
                  <a:latin typeface="Source Sans Pro" panose="020B0503030403020204" pitchFamily="34" charset="0"/>
                </a:rPr>
                <a:t>80%</a:t>
              </a:r>
            </a:p>
          </p:txBody>
        </p:sp>
        <p:sp>
          <p:nvSpPr>
            <p:cNvPr id="13" name="Rectangle 12"/>
            <p:cNvSpPr/>
            <p:nvPr/>
          </p:nvSpPr>
          <p:spPr>
            <a:xfrm>
              <a:off x="1958740" y="4886724"/>
              <a:ext cx="2677427" cy="45719"/>
            </a:xfrm>
            <a:prstGeom prst="rect">
              <a:avLst/>
            </a:prstGeom>
            <a:solidFill>
              <a:schemeClr val="accent1">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p:cNvSpPr/>
            <p:nvPr/>
          </p:nvSpPr>
          <p:spPr>
            <a:xfrm>
              <a:off x="1065196" y="4886722"/>
              <a:ext cx="1953927" cy="457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extBox 14"/>
            <p:cNvSpPr txBox="1"/>
            <p:nvPr/>
          </p:nvSpPr>
          <p:spPr>
            <a:xfrm>
              <a:off x="1065196" y="4437524"/>
              <a:ext cx="1472884" cy="338555"/>
            </a:xfrm>
            <a:prstGeom prst="rect">
              <a:avLst/>
            </a:prstGeom>
            <a:noFill/>
          </p:spPr>
          <p:txBody>
            <a:bodyPr wrap="square" lIns="0" tIns="0" rIns="0" bIns="0" rtlCol="0">
              <a:spAutoFit/>
            </a:bodyPr>
            <a:lstStyle/>
            <a:p>
              <a:pPr>
                <a:lnSpc>
                  <a:spcPct val="150000"/>
                </a:lnSpc>
              </a:pPr>
              <a:r>
                <a:rPr lang="vi-VN" sz="1100">
                  <a:latin typeface="Source Sans Pro" panose="020B0503030403020204" pitchFamily="34" charset="0"/>
                </a:rPr>
                <a:t>Wordpress</a:t>
              </a:r>
            </a:p>
          </p:txBody>
        </p:sp>
        <p:sp>
          <p:nvSpPr>
            <p:cNvPr id="16" name="TextBox 15"/>
            <p:cNvSpPr txBox="1"/>
            <p:nvPr/>
          </p:nvSpPr>
          <p:spPr>
            <a:xfrm>
              <a:off x="3387491" y="4437524"/>
              <a:ext cx="1248676" cy="338555"/>
            </a:xfrm>
            <a:prstGeom prst="rect">
              <a:avLst/>
            </a:prstGeom>
            <a:noFill/>
          </p:spPr>
          <p:txBody>
            <a:bodyPr wrap="square" lIns="0" tIns="0" rIns="0" bIns="0" rtlCol="0">
              <a:spAutoFit/>
            </a:bodyPr>
            <a:lstStyle/>
            <a:p>
              <a:pPr algn="r">
                <a:lnSpc>
                  <a:spcPct val="150000"/>
                </a:lnSpc>
              </a:pPr>
              <a:r>
                <a:rPr lang="vi-VN" sz="1100">
                  <a:latin typeface="Source Sans Pro" panose="020B0503030403020204" pitchFamily="34" charset="0"/>
                </a:rPr>
                <a:t>65%</a:t>
              </a:r>
            </a:p>
          </p:txBody>
        </p:sp>
        <p:sp>
          <p:nvSpPr>
            <p:cNvPr id="17" name="Rectangle 16"/>
            <p:cNvSpPr/>
            <p:nvPr/>
          </p:nvSpPr>
          <p:spPr>
            <a:xfrm>
              <a:off x="1958740" y="5593987"/>
              <a:ext cx="2677427" cy="45719"/>
            </a:xfrm>
            <a:prstGeom prst="rect">
              <a:avLst/>
            </a:prstGeom>
            <a:solidFill>
              <a:schemeClr val="accent1">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ectangle 17"/>
            <p:cNvSpPr/>
            <p:nvPr/>
          </p:nvSpPr>
          <p:spPr>
            <a:xfrm>
              <a:off x="1065196" y="5593985"/>
              <a:ext cx="2415940" cy="457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p:cNvSpPr txBox="1"/>
            <p:nvPr/>
          </p:nvSpPr>
          <p:spPr>
            <a:xfrm>
              <a:off x="1065196" y="5144786"/>
              <a:ext cx="1472884" cy="338555"/>
            </a:xfrm>
            <a:prstGeom prst="rect">
              <a:avLst/>
            </a:prstGeom>
            <a:noFill/>
          </p:spPr>
          <p:txBody>
            <a:bodyPr wrap="square" lIns="0" tIns="0" rIns="0" bIns="0" rtlCol="0">
              <a:spAutoFit/>
            </a:bodyPr>
            <a:lstStyle/>
            <a:p>
              <a:pPr>
                <a:lnSpc>
                  <a:spcPct val="150000"/>
                </a:lnSpc>
              </a:pPr>
              <a:r>
                <a:rPr lang="vi-VN" sz="1100">
                  <a:latin typeface="Source Sans Pro" panose="020B0503030403020204" pitchFamily="34" charset="0"/>
                </a:rPr>
                <a:t>PHP</a:t>
              </a:r>
            </a:p>
          </p:txBody>
        </p:sp>
        <p:sp>
          <p:nvSpPr>
            <p:cNvPr id="20" name="TextBox 19"/>
            <p:cNvSpPr txBox="1"/>
            <p:nvPr/>
          </p:nvSpPr>
          <p:spPr>
            <a:xfrm>
              <a:off x="3387491" y="5144786"/>
              <a:ext cx="1248676" cy="338555"/>
            </a:xfrm>
            <a:prstGeom prst="rect">
              <a:avLst/>
            </a:prstGeom>
            <a:noFill/>
          </p:spPr>
          <p:txBody>
            <a:bodyPr wrap="square" lIns="0" tIns="0" rIns="0" bIns="0" rtlCol="0">
              <a:spAutoFit/>
            </a:bodyPr>
            <a:lstStyle/>
            <a:p>
              <a:pPr algn="r">
                <a:lnSpc>
                  <a:spcPct val="150000"/>
                </a:lnSpc>
              </a:pPr>
              <a:r>
                <a:rPr lang="vi-VN" sz="1100">
                  <a:latin typeface="Source Sans Pro" panose="020B0503030403020204" pitchFamily="34" charset="0"/>
                </a:rPr>
                <a:t>75%</a:t>
              </a:r>
            </a:p>
          </p:txBody>
        </p:sp>
      </p:gr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83544" y="314058"/>
            <a:ext cx="6460456" cy="4845342"/>
          </a:xfrm>
          <a:prstGeom prst="rect">
            <a:avLst/>
          </a:prstGeom>
        </p:spPr>
      </p:pic>
    </p:spTree>
    <p:extLst>
      <p:ext uri="{BB962C8B-B14F-4D97-AF65-F5344CB8AC3E}">
        <p14:creationId xmlns:p14="http://schemas.microsoft.com/office/powerpoint/2010/main" val="149174506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663897" y="1028272"/>
            <a:ext cx="5480103" cy="3086958"/>
          </a:xfrm>
          <a:prstGeom prst="rect">
            <a:avLst/>
          </a:prstGeom>
        </p:spPr>
      </p:pic>
      <p:sp>
        <p:nvSpPr>
          <p:cNvPr id="22" name="TextBox 21"/>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23" name="TextBox 22"/>
          <p:cNvSpPr txBox="1"/>
          <p:nvPr/>
        </p:nvSpPr>
        <p:spPr>
          <a:xfrm>
            <a:off x="796628" y="1116699"/>
            <a:ext cx="2525933" cy="923330"/>
          </a:xfrm>
          <a:prstGeom prst="rect">
            <a:avLst/>
          </a:prstGeom>
          <a:noFill/>
        </p:spPr>
        <p:txBody>
          <a:bodyPr wrap="none" lIns="0" tIns="0" rIns="0" bIns="0" rtlCol="0">
            <a:spAutoFit/>
          </a:bodyPr>
          <a:lstStyle/>
          <a:p>
            <a:r>
              <a:rPr lang="en-US" sz="3000" b="1">
                <a:latin typeface="Century Gothic" panose="020B0502020202020204" pitchFamily="34" charset="0"/>
              </a:rPr>
              <a:t>iPad Air</a:t>
            </a:r>
          </a:p>
          <a:p>
            <a:r>
              <a:rPr lang="en-US" sz="3000" b="1">
                <a:latin typeface="Century Gothic" panose="020B0502020202020204" pitchFamily="34" charset="0"/>
              </a:rPr>
              <a:t>mockup slide</a:t>
            </a:r>
          </a:p>
        </p:txBody>
      </p:sp>
      <p:sp>
        <p:nvSpPr>
          <p:cNvPr id="24" name="TextBox 23"/>
          <p:cNvSpPr txBox="1"/>
          <p:nvPr/>
        </p:nvSpPr>
        <p:spPr>
          <a:xfrm flipH="1">
            <a:off x="796628" y="2571751"/>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spTree>
    <p:extLst>
      <p:ext uri="{BB962C8B-B14F-4D97-AF65-F5344CB8AC3E}">
        <p14:creationId xmlns:p14="http://schemas.microsoft.com/office/powerpoint/2010/main" val="374969764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背景"/>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a:off x="0" y="0"/>
            <a:ext cx="9144000" cy="5143500"/>
          </a:xfrm>
          <a:solidFill>
            <a:schemeClr val="tx1"/>
          </a:solidFill>
        </p:spPr>
      </p:pic>
      <p:sp>
        <p:nvSpPr>
          <p:cNvPr id="8" name="Implement">
            <a:extLst>
              <a:ext uri="{FF2B5EF4-FFF2-40B4-BE49-F238E27FC236}">
                <a16:creationId xmlns:a16="http://schemas.microsoft.com/office/drawing/2014/main" id="{F42ADD3D-DBCB-4BC8-9381-859FA84ABE19}"/>
              </a:ext>
            </a:extLst>
          </p:cNvPr>
          <p:cNvSpPr txBox="1"/>
          <p:nvPr/>
        </p:nvSpPr>
        <p:spPr>
          <a:xfrm>
            <a:off x="1530417" y="1815806"/>
            <a:ext cx="6083166" cy="1015663"/>
          </a:xfrm>
          <a:prstGeom prst="rect">
            <a:avLst/>
          </a:prstGeom>
          <a:noFill/>
        </p:spPr>
        <p:txBody>
          <a:bodyPr wrap="square" rtlCol="0">
            <a:spAutoFit/>
          </a:bodyPr>
          <a:lstStyle/>
          <a:p>
            <a:r>
              <a:rPr lang="en-US" altLang="zh-CN" sz="6000" b="1" dirty="0">
                <a:solidFill>
                  <a:srgbClr val="415065"/>
                </a:solidFill>
                <a:latin typeface="Century Gothic" panose="020B0502020202020204" pitchFamily="34" charset="0"/>
              </a:rPr>
              <a:t>Implementation</a:t>
            </a:r>
            <a:endParaRPr lang="zh-CN" altLang="en-US" sz="6000" b="1" dirty="0">
              <a:solidFill>
                <a:srgbClr val="415065"/>
              </a:solidFill>
              <a:latin typeface="Century Gothic" panose="020B0502020202020204" pitchFamily="34" charset="0"/>
            </a:endParaRPr>
          </a:p>
        </p:txBody>
      </p:sp>
      <p:sp>
        <p:nvSpPr>
          <p:cNvPr id="7" name="代码实现"/>
          <p:cNvSpPr txBox="1"/>
          <p:nvPr/>
        </p:nvSpPr>
        <p:spPr>
          <a:xfrm>
            <a:off x="3187006" y="2323638"/>
            <a:ext cx="2769989" cy="830997"/>
          </a:xfrm>
          <a:prstGeom prst="rect">
            <a:avLst/>
          </a:prstGeom>
          <a:noFill/>
        </p:spPr>
        <p:txBody>
          <a:bodyPr wrap="none" lIns="0" tIns="0" rIns="0" bIns="0" rtlCol="0">
            <a:spAutoFit/>
          </a:bodyPr>
          <a:lstStyle/>
          <a:p>
            <a:pPr algn="ctr"/>
            <a:r>
              <a:rPr lang="zh-CN" altLang="en-US" sz="5400" b="1" dirty="0">
                <a:latin typeface="苹方-简 中黑体" panose="020B0604020202020204" pitchFamily="34" charset="-122"/>
                <a:ea typeface="苹方-简 中黑体" panose="020B0604020202020204" pitchFamily="34" charset="-122"/>
              </a:rPr>
              <a:t>代码实现</a:t>
            </a:r>
            <a:endParaRPr lang="en-US" sz="5400" b="1" dirty="0">
              <a:latin typeface="苹方-简 中黑体" panose="020B0604020202020204" pitchFamily="34" charset="-122"/>
              <a:ea typeface="苹方-简 中黑体" panose="020B0604020202020204" pitchFamily="34" charset="-122"/>
            </a:endParaRPr>
          </a:p>
        </p:txBody>
      </p:sp>
      <p:sp>
        <p:nvSpPr>
          <p:cNvPr id="10" name="type of Yacc stack">
            <a:extLst>
              <a:ext uri="{FF2B5EF4-FFF2-40B4-BE49-F238E27FC236}">
                <a16:creationId xmlns:a16="http://schemas.microsoft.com/office/drawing/2014/main" id="{2D032247-CCF5-4F11-B0AF-51B025E03B1B}"/>
              </a:ext>
            </a:extLst>
          </p:cNvPr>
          <p:cNvSpPr txBox="1"/>
          <p:nvPr/>
        </p:nvSpPr>
        <p:spPr>
          <a:xfrm>
            <a:off x="6280515" y="170945"/>
            <a:ext cx="3955953" cy="707886"/>
          </a:xfrm>
          <a:prstGeom prst="rect">
            <a:avLst/>
          </a:prstGeom>
          <a:noFill/>
        </p:spPr>
        <p:txBody>
          <a:bodyPr wrap="square" rtlCol="0">
            <a:spAutoFit/>
          </a:bodyPr>
          <a:lstStyle/>
          <a:p>
            <a:r>
              <a:rPr lang="en-US" altLang="zh-CN" sz="4000" b="1" dirty="0" err="1">
                <a:solidFill>
                  <a:srgbClr val="415065"/>
                </a:solidFill>
                <a:latin typeface="Century Gothic" panose="020B0502020202020204" pitchFamily="34" charset="0"/>
              </a:rPr>
              <a:t>Yacc</a:t>
            </a:r>
            <a:r>
              <a:rPr lang="en-US" altLang="zh-CN" sz="4000" b="1" dirty="0">
                <a:solidFill>
                  <a:srgbClr val="415065"/>
                </a:solidFill>
                <a:latin typeface="Century Gothic" panose="020B0502020202020204" pitchFamily="34" charset="0"/>
              </a:rPr>
              <a:t> stack</a:t>
            </a:r>
            <a:endParaRPr lang="zh-CN" altLang="en-US" sz="4000" b="1" dirty="0">
              <a:solidFill>
                <a:srgbClr val="415065"/>
              </a:solidFill>
              <a:latin typeface="Century Gothic" panose="020B0502020202020204" pitchFamily="34" charset="0"/>
            </a:endParaRPr>
          </a:p>
        </p:txBody>
      </p:sp>
      <p:sp>
        <p:nvSpPr>
          <p:cNvPr id="13" name="属性栈类型">
            <a:extLst>
              <a:ext uri="{FF2B5EF4-FFF2-40B4-BE49-F238E27FC236}">
                <a16:creationId xmlns:a16="http://schemas.microsoft.com/office/drawing/2014/main" id="{17E51451-B4E9-4BD7-A358-D46DCD0386D7}"/>
              </a:ext>
            </a:extLst>
          </p:cNvPr>
          <p:cNvSpPr txBox="1"/>
          <p:nvPr/>
        </p:nvSpPr>
        <p:spPr>
          <a:xfrm>
            <a:off x="6462217" y="625429"/>
            <a:ext cx="2051844" cy="492443"/>
          </a:xfrm>
          <a:prstGeom prst="rect">
            <a:avLst/>
          </a:prstGeom>
          <a:noFill/>
        </p:spPr>
        <p:txBody>
          <a:bodyPr wrap="none" lIns="0" tIns="0" rIns="0" bIns="0" rtlCol="0">
            <a:spAutoFit/>
          </a:bodyPr>
          <a:lstStyle/>
          <a:p>
            <a:r>
              <a:rPr lang="zh-CN" altLang="en-US" sz="3200" b="1" dirty="0">
                <a:latin typeface="苹方-简 中黑体" panose="020B0604020202020204" pitchFamily="34" charset="-122"/>
                <a:ea typeface="苹方-简 中黑体" panose="020B0604020202020204" pitchFamily="34" charset="-122"/>
              </a:rPr>
              <a:t>属性栈类型</a:t>
            </a:r>
            <a:endParaRPr lang="en-US" sz="3200" b="1" dirty="0">
              <a:latin typeface="苹方-简 中黑体" panose="020B0604020202020204" pitchFamily="34" charset="-122"/>
              <a:ea typeface="苹方-简 中黑体" panose="020B0604020202020204" pitchFamily="34" charset="-122"/>
            </a:endParaRPr>
          </a:p>
        </p:txBody>
      </p:sp>
      <p:sp>
        <p:nvSpPr>
          <p:cNvPr id="15" name="属性栈类型说明">
            <a:extLst>
              <a:ext uri="{FF2B5EF4-FFF2-40B4-BE49-F238E27FC236}">
                <a16:creationId xmlns:a16="http://schemas.microsoft.com/office/drawing/2014/main" id="{24220905-C9C2-4DBD-9537-0DB2B6FDFE48}"/>
              </a:ext>
            </a:extLst>
          </p:cNvPr>
          <p:cNvSpPr txBox="1"/>
          <p:nvPr/>
        </p:nvSpPr>
        <p:spPr>
          <a:xfrm flipH="1">
            <a:off x="6462217" y="1181107"/>
            <a:ext cx="2676210" cy="951094"/>
          </a:xfrm>
          <a:prstGeom prst="rect">
            <a:avLst/>
          </a:prstGeom>
          <a:noFill/>
        </p:spPr>
        <p:txBody>
          <a:bodyPr wrap="square" lIns="0" tIns="0" rIns="0" bIns="0" rtlCol="0">
            <a:spAutoFit/>
          </a:bodyPr>
          <a:lstStyle/>
          <a:p>
            <a:pPr marL="171450" indent="-171450">
              <a:lnSpc>
                <a:spcPct val="125000"/>
              </a:lnSpc>
              <a:buFont typeface="Arial" panose="020B0604020202020204" pitchFamily="34" charset="0"/>
              <a:buChar char="•"/>
            </a:pPr>
            <a:r>
              <a:rPr lang="zh-CN" altLang="en-US" sz="1000" dirty="0">
                <a:latin typeface="苹方-简 中粗体" panose="020B0704020202020204" pitchFamily="34" charset="-122"/>
                <a:ea typeface="苹方-简 中粗体" panose="020B0704020202020204" pitchFamily="34" charset="-122"/>
              </a:rPr>
              <a:t>使用</a:t>
            </a:r>
            <a:r>
              <a:rPr lang="en-US" altLang="zh-CN" sz="1000" dirty="0">
                <a:latin typeface="苹方-简 中粗体" panose="020B0704020202020204" pitchFamily="34" charset="-122"/>
                <a:ea typeface="苹方-简 中粗体" panose="020B0704020202020204" pitchFamily="34" charset="-122"/>
              </a:rPr>
              <a:t>C++</a:t>
            </a:r>
            <a:r>
              <a:rPr lang="zh-CN" altLang="en-US" sz="1000" dirty="0">
                <a:latin typeface="苹方-简 中粗体" panose="020B0704020202020204" pitchFamily="34" charset="-122"/>
                <a:ea typeface="苹方-简 中粗体" panose="020B0704020202020204" pitchFamily="34" charset="-122"/>
              </a:rPr>
              <a:t> </a:t>
            </a:r>
            <a:r>
              <a:rPr lang="en-US" altLang="zh-CN" sz="1000" dirty="0">
                <a:latin typeface="苹方-简 中粗体" panose="020B0704020202020204" pitchFamily="34" charset="-122"/>
                <a:ea typeface="苹方-简 中粗体" panose="020B0704020202020204" pitchFamily="34" charset="-122"/>
              </a:rPr>
              <a:t>STL</a:t>
            </a:r>
            <a:r>
              <a:rPr lang="zh-CN" altLang="en-US" sz="1000" dirty="0">
                <a:latin typeface="苹方-简 中粗体" panose="020B0704020202020204" pitchFamily="34" charset="-122"/>
                <a:ea typeface="苹方-简 中粗体" panose="020B0704020202020204" pitchFamily="34" charset="-122"/>
              </a:rPr>
              <a:t>库中的</a:t>
            </a:r>
            <a:r>
              <a:rPr lang="en-US" altLang="zh-CN" sz="1000" dirty="0">
                <a:latin typeface="苹方-简 中粗体" panose="020B0704020202020204" pitchFamily="34" charset="-122"/>
                <a:ea typeface="苹方-简 中粗体" panose="020B0704020202020204" pitchFamily="34" charset="-122"/>
              </a:rPr>
              <a:t>vector</a:t>
            </a:r>
            <a:r>
              <a:rPr lang="zh-CN" altLang="en-US" sz="1000" dirty="0">
                <a:latin typeface="苹方-简 中粗体" panose="020B0704020202020204" pitchFamily="34" charset="-122"/>
                <a:ea typeface="苹方-简 中粗体" panose="020B0704020202020204" pitchFamily="34" charset="-122"/>
              </a:rPr>
              <a:t>容器实现列表等类型</a:t>
            </a:r>
            <a:endParaRPr lang="en-US" altLang="zh-CN" sz="1000" dirty="0">
              <a:latin typeface="苹方-简 中粗体" panose="020B0704020202020204" pitchFamily="34" charset="-122"/>
              <a:ea typeface="苹方-简 中粗体" panose="020B0704020202020204" pitchFamily="34" charset="-122"/>
            </a:endParaRPr>
          </a:p>
          <a:p>
            <a:pPr marL="171450" indent="-171450">
              <a:lnSpc>
                <a:spcPct val="125000"/>
              </a:lnSpc>
              <a:buFont typeface="Arial" panose="020B0604020202020204" pitchFamily="34" charset="0"/>
              <a:buChar char="•"/>
            </a:pPr>
            <a:r>
              <a:rPr lang="zh-CN" altLang="en-US" sz="1000" dirty="0">
                <a:latin typeface="苹方-简 中粗体" panose="020B0704020202020204" pitchFamily="34" charset="-122"/>
                <a:ea typeface="苹方-简 中粗体" panose="020B0704020202020204" pitchFamily="34" charset="-122"/>
              </a:rPr>
              <a:t>使用</a:t>
            </a:r>
            <a:r>
              <a:rPr lang="en-US" altLang="zh-CN" sz="1000" dirty="0">
                <a:latin typeface="苹方-简 中粗体" panose="020B0704020202020204" pitchFamily="34" charset="-122"/>
                <a:ea typeface="苹方-简 中粗体" panose="020B0704020202020204" pitchFamily="34" charset="-122"/>
              </a:rPr>
              <a:t>C++ STL</a:t>
            </a:r>
            <a:r>
              <a:rPr lang="zh-CN" altLang="en-US" sz="1000" dirty="0">
                <a:latin typeface="苹方-简 中粗体" panose="020B0704020202020204" pitchFamily="34" charset="-122"/>
                <a:ea typeface="苹方-简 中粗体" panose="020B0704020202020204" pitchFamily="34" charset="-122"/>
              </a:rPr>
              <a:t>库中的迭代器实现列表切片等功能</a:t>
            </a:r>
            <a:endParaRPr lang="en-US" altLang="zh-CN" sz="1000" dirty="0">
              <a:latin typeface="苹方-简 中粗体" panose="020B0704020202020204" pitchFamily="34" charset="-122"/>
              <a:ea typeface="苹方-简 中粗体" panose="020B0704020202020204" pitchFamily="34" charset="-122"/>
            </a:endParaRPr>
          </a:p>
          <a:p>
            <a:pPr marL="171450" indent="-171450">
              <a:lnSpc>
                <a:spcPct val="125000"/>
              </a:lnSpc>
              <a:buFont typeface="Arial" panose="020B0604020202020204" pitchFamily="34" charset="0"/>
              <a:buChar char="•"/>
            </a:pPr>
            <a:endParaRPr lang="en-US" sz="1000" dirty="0">
              <a:latin typeface="苹方-简 中粗体" panose="020B0704020202020204" pitchFamily="34" charset="-122"/>
              <a:ea typeface="苹方-简 中粗体" panose="020B0704020202020204" pitchFamily="34" charset="-122"/>
            </a:endParaRPr>
          </a:p>
        </p:txBody>
      </p:sp>
      <p:sp>
        <p:nvSpPr>
          <p:cNvPr id="3" name="代码">
            <a:extLst>
              <a:ext uri="{FF2B5EF4-FFF2-40B4-BE49-F238E27FC236}">
                <a16:creationId xmlns:a16="http://schemas.microsoft.com/office/drawing/2014/main" id="{92B34C32-62BC-4B72-88B3-E0DC2391DF71}"/>
              </a:ext>
            </a:extLst>
          </p:cNvPr>
          <p:cNvSpPr txBox="1"/>
          <p:nvPr/>
        </p:nvSpPr>
        <p:spPr>
          <a:xfrm>
            <a:off x="0" y="0"/>
            <a:ext cx="9143999" cy="11510843"/>
          </a:xfrm>
          <a:prstGeom prst="rect">
            <a:avLst/>
          </a:prstGeom>
          <a:noFill/>
        </p:spPr>
        <p:txBody>
          <a:bodyPr wrap="square" rtlCol="0">
            <a:spAutoFit/>
          </a:bodyPr>
          <a:lstStyle/>
          <a:p>
            <a:r>
              <a:rPr lang="en-US" altLang="zh-CN" dirty="0">
                <a:solidFill>
                  <a:srgbClr val="F78C6C"/>
                </a:solidFill>
                <a:latin typeface="Cascadia code, 微软雅黑"/>
              </a:rPr>
              <a:t>typedef</a:t>
            </a:r>
            <a:r>
              <a:rPr lang="en-US" altLang="zh-CN" dirty="0">
                <a:solidFill>
                  <a:srgbClr val="A6ACCD"/>
                </a:solidFill>
                <a:latin typeface="Cascadia code, 微软雅黑"/>
              </a:rPr>
              <a:t> </a:t>
            </a:r>
            <a:r>
              <a:rPr lang="en-US" altLang="zh-CN" dirty="0">
                <a:solidFill>
                  <a:srgbClr val="C792EA"/>
                </a:solidFill>
                <a:latin typeface="Cascadia code, 微软雅黑"/>
              </a:rPr>
              <a:t>struct</a:t>
            </a:r>
            <a:r>
              <a:rPr lang="en-US" altLang="zh-CN" dirty="0">
                <a:solidFill>
                  <a:srgbClr val="A6ACCD"/>
                </a:solidFill>
                <a:latin typeface="Cascadia code, 微软雅黑"/>
              </a:rPr>
              <a:t> </a:t>
            </a:r>
            <a:r>
              <a:rPr lang="en-US" altLang="zh-CN" dirty="0">
                <a:solidFill>
                  <a:srgbClr val="FFCB6B"/>
                </a:solidFill>
                <a:latin typeface="Cascadia code, 微软雅黑"/>
              </a:rPr>
              <a:t>value</a:t>
            </a:r>
            <a:endParaRPr lang="en-US" altLang="zh-CN" dirty="0">
              <a:solidFill>
                <a:srgbClr val="A6ACCD"/>
              </a:solidFill>
              <a:latin typeface="Cascadia code, 微软雅黑"/>
            </a:endParaRPr>
          </a:p>
          <a:p>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Type </a:t>
            </a:r>
            <a:r>
              <a:rPr lang="en-US" altLang="zh-CN" dirty="0" err="1">
                <a:solidFill>
                  <a:srgbClr val="A6ACCD"/>
                </a:solidFill>
                <a:latin typeface="Cascadia code, 微软雅黑"/>
              </a:rPr>
              <a:t>type</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dirty="0">
                <a:solidFill>
                  <a:srgbClr val="C792EA"/>
                </a:solidFill>
                <a:latin typeface="Cascadia code, 微软雅黑"/>
              </a:rPr>
              <a:t>int</a:t>
            </a:r>
            <a:r>
              <a:rPr lang="en-US" altLang="zh-CN" dirty="0">
                <a:solidFill>
                  <a:srgbClr val="A6ACCD"/>
                </a:solidFill>
                <a:latin typeface="Cascadia code, 微软雅黑"/>
              </a:rPr>
              <a:t> </a:t>
            </a:r>
            <a:r>
              <a:rPr lang="en-US" altLang="zh-CN" dirty="0" err="1">
                <a:solidFill>
                  <a:srgbClr val="A6ACCD"/>
                </a:solidFill>
                <a:latin typeface="Cascadia code, 微软雅黑"/>
              </a:rPr>
              <a:t>integerValue</a:t>
            </a:r>
            <a:r>
              <a:rPr lang="en-US" altLang="zh-CN" dirty="0">
                <a:solidFill>
                  <a:srgbClr val="89DDFF"/>
                </a:solidFill>
                <a:latin typeface="Cascadia code, 微软雅黑"/>
              </a:rPr>
              <a:t>;</a:t>
            </a:r>
            <a:r>
              <a:rPr lang="en-US" altLang="zh-CN" i="1" dirty="0">
                <a:solidFill>
                  <a:srgbClr val="676E95"/>
                </a:solidFill>
                <a:latin typeface="Cascadia code, 微软雅黑"/>
              </a:rPr>
              <a:t>                       /* value for int type */</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dirty="0">
                <a:solidFill>
                  <a:srgbClr val="C792EA"/>
                </a:solidFill>
                <a:latin typeface="Cascadia code, 微软雅黑"/>
              </a:rPr>
              <a:t>double</a:t>
            </a:r>
            <a:r>
              <a:rPr lang="en-US" altLang="zh-CN" dirty="0">
                <a:solidFill>
                  <a:srgbClr val="A6ACCD"/>
                </a:solidFill>
                <a:latin typeface="Cascadia code, 微软雅黑"/>
              </a:rPr>
              <a:t> </a:t>
            </a:r>
            <a:r>
              <a:rPr lang="en-US" altLang="zh-CN" dirty="0" err="1">
                <a:solidFill>
                  <a:srgbClr val="A6ACCD"/>
                </a:solidFill>
                <a:latin typeface="Cascadia code, 微软雅黑"/>
              </a:rPr>
              <a:t>realValue</a:t>
            </a:r>
            <a:r>
              <a:rPr lang="en-US" altLang="zh-CN" dirty="0">
                <a:solidFill>
                  <a:srgbClr val="89DDFF"/>
                </a:solidFill>
                <a:latin typeface="Cascadia code, 微软雅黑"/>
              </a:rPr>
              <a:t>;</a:t>
            </a:r>
            <a:r>
              <a:rPr lang="en-US" altLang="zh-CN" i="1" dirty="0">
                <a:solidFill>
                  <a:srgbClr val="676E95"/>
                </a:solidFill>
                <a:latin typeface="Cascadia code, 微软雅黑"/>
              </a:rPr>
              <a:t>                       /* value for real type */</a:t>
            </a:r>
            <a:endParaRPr lang="en-US" altLang="zh-CN" dirty="0">
              <a:solidFill>
                <a:srgbClr val="A6ACCD"/>
              </a:solidFill>
              <a:latin typeface="Cascadia code, 微软雅黑"/>
            </a:endParaRPr>
          </a:p>
          <a:p>
            <a:r>
              <a:rPr lang="en-US" altLang="zh-CN" dirty="0">
                <a:solidFill>
                  <a:srgbClr val="A6ACCD"/>
                </a:solidFill>
                <a:latin typeface="Cascadia code, 微软雅黑"/>
              </a:rPr>
              <a:t>        string </a:t>
            </a:r>
            <a:r>
              <a:rPr lang="en-US" altLang="zh-CN" dirty="0" err="1">
                <a:solidFill>
                  <a:srgbClr val="A6ACCD"/>
                </a:solidFill>
                <a:latin typeface="Cascadia code, 微软雅黑"/>
              </a:rPr>
              <a:t>stringValue</a:t>
            </a:r>
            <a:r>
              <a:rPr lang="en-US" altLang="zh-CN" dirty="0">
                <a:solidFill>
                  <a:srgbClr val="89DDFF"/>
                </a:solidFill>
                <a:latin typeface="Cascadia code, 微软雅黑"/>
              </a:rPr>
              <a:t>;</a:t>
            </a:r>
            <a:r>
              <a:rPr lang="en-US" altLang="zh-CN" i="1" dirty="0">
                <a:solidFill>
                  <a:srgbClr val="676E95"/>
                </a:solidFill>
                <a:latin typeface="Cascadia code, 微软雅黑"/>
              </a:rPr>
              <a:t>                    /* value for string type */</a:t>
            </a:r>
            <a:endParaRPr lang="en-US" altLang="zh-CN" dirty="0">
              <a:solidFill>
                <a:srgbClr val="A6ACCD"/>
              </a:solidFill>
              <a:latin typeface="Cascadia code, 微软雅黑"/>
            </a:endParaRPr>
          </a:p>
          <a:p>
            <a:r>
              <a:rPr lang="en-US" altLang="zh-CN" dirty="0">
                <a:solidFill>
                  <a:srgbClr val="A6ACCD"/>
                </a:solidFill>
                <a:latin typeface="Cascadia code, 微软雅黑"/>
              </a:rPr>
              <a:t>        vector</a:t>
            </a:r>
            <a:r>
              <a:rPr lang="en-US" altLang="zh-CN" dirty="0">
                <a:solidFill>
                  <a:srgbClr val="C792EA"/>
                </a:solidFill>
                <a:latin typeface="Cascadia code, 微软雅黑"/>
              </a:rPr>
              <a:t>&lt;struct</a:t>
            </a:r>
            <a:r>
              <a:rPr lang="en-US" altLang="zh-CN" dirty="0">
                <a:solidFill>
                  <a:srgbClr val="A6ACCD"/>
                </a:solidFill>
                <a:latin typeface="Cascadia code, 微软雅黑"/>
              </a:rPr>
              <a:t> </a:t>
            </a:r>
            <a:r>
              <a:rPr lang="en-US" altLang="zh-CN" dirty="0">
                <a:solidFill>
                  <a:srgbClr val="FFCB6B"/>
                </a:solidFill>
                <a:latin typeface="Cascadia code, 微软雅黑"/>
              </a:rPr>
              <a:t>value</a:t>
            </a:r>
            <a:r>
              <a:rPr lang="en-US" altLang="zh-CN" dirty="0">
                <a:solidFill>
                  <a:srgbClr val="C792EA"/>
                </a:solidFill>
                <a:latin typeface="Cascadia code, 微软雅黑"/>
              </a:rPr>
              <a:t>&gt;</a:t>
            </a:r>
            <a:r>
              <a:rPr lang="en-US" altLang="zh-CN" dirty="0">
                <a:solidFill>
                  <a:srgbClr val="A6ACCD"/>
                </a:solidFill>
                <a:latin typeface="Cascadia code, 微软雅黑"/>
              </a:rPr>
              <a:t> </a:t>
            </a:r>
            <a:r>
              <a:rPr lang="en-US" altLang="zh-CN" dirty="0" err="1">
                <a:solidFill>
                  <a:srgbClr val="A6ACCD"/>
                </a:solidFill>
                <a:latin typeface="Cascadia code, 微软雅黑"/>
              </a:rPr>
              <a:t>listValue</a:t>
            </a:r>
            <a:r>
              <a:rPr lang="en-US" altLang="zh-CN" dirty="0">
                <a:solidFill>
                  <a:srgbClr val="89DDFF"/>
                </a:solidFill>
                <a:latin typeface="Cascadia code, 微软雅黑"/>
              </a:rPr>
              <a:t>;</a:t>
            </a:r>
            <a:r>
              <a:rPr lang="en-US" altLang="zh-CN" i="1" dirty="0">
                <a:solidFill>
                  <a:srgbClr val="676E95"/>
                </a:solidFill>
                <a:latin typeface="Cascadia code, 微软雅黑"/>
              </a:rPr>
              <a:t> /* value for list type */</a:t>
            </a:r>
            <a:endParaRPr lang="en-US" altLang="zh-CN" dirty="0">
              <a:solidFill>
                <a:srgbClr val="A6ACCD"/>
              </a:solidFill>
              <a:latin typeface="Cascadia code, 微软雅黑"/>
            </a:endParaRPr>
          </a:p>
          <a:p>
            <a:r>
              <a:rPr lang="en-US" altLang="zh-CN" dirty="0">
                <a:solidFill>
                  <a:srgbClr val="A6ACCD"/>
                </a:solidFill>
                <a:latin typeface="Cascadia code, 微软雅黑"/>
              </a:rPr>
              <a:t>        string </a:t>
            </a:r>
            <a:r>
              <a:rPr lang="en-US" altLang="zh-CN" dirty="0" err="1">
                <a:solidFill>
                  <a:srgbClr val="A6ACCD"/>
                </a:solidFill>
                <a:latin typeface="Cascadia code, 微软雅黑"/>
              </a:rPr>
              <a:t>variableName</a:t>
            </a:r>
            <a:r>
              <a:rPr lang="en-US" altLang="zh-CN" dirty="0">
                <a:solidFill>
                  <a:srgbClr val="89DDFF"/>
                </a:solidFill>
                <a:latin typeface="Cascadia code, 微软雅黑"/>
              </a:rPr>
              <a:t>;</a:t>
            </a:r>
            <a:r>
              <a:rPr lang="en-US" altLang="zh-CN" i="1" dirty="0">
                <a:solidFill>
                  <a:srgbClr val="676E95"/>
                </a:solidFill>
                <a:latin typeface="Cascadia code, 微软雅黑"/>
              </a:rPr>
              <a:t>                  /* name of the Variable */</a:t>
            </a:r>
            <a:endParaRPr lang="en-US" altLang="zh-CN" dirty="0">
              <a:solidFill>
                <a:srgbClr val="A6ACCD"/>
              </a:solidFill>
              <a:latin typeface="Cascadia code, 微软雅黑"/>
            </a:endParaRPr>
          </a:p>
          <a:p>
            <a:r>
              <a:rPr lang="en-US" altLang="zh-CN" dirty="0">
                <a:solidFill>
                  <a:srgbClr val="A6ACCD"/>
                </a:solidFill>
                <a:latin typeface="Cascadia code, 微软雅黑"/>
              </a:rPr>
              <a:t>        string </a:t>
            </a:r>
            <a:r>
              <a:rPr lang="en-US" altLang="zh-CN" dirty="0" err="1">
                <a:solidFill>
                  <a:srgbClr val="A6ACCD"/>
                </a:solidFill>
                <a:latin typeface="Cascadia code, 微软雅黑"/>
              </a:rPr>
              <a:t>attributeName</a:t>
            </a:r>
            <a:r>
              <a:rPr lang="en-US" altLang="zh-CN" dirty="0">
                <a:solidFill>
                  <a:srgbClr val="89DDFF"/>
                </a:solidFill>
                <a:latin typeface="Cascadia code, 微软雅黑"/>
              </a:rPr>
              <a:t>;</a:t>
            </a:r>
            <a:r>
              <a:rPr lang="en-US" altLang="zh-CN" i="1" dirty="0">
                <a:solidFill>
                  <a:srgbClr val="676E95"/>
                </a:solidFill>
                <a:latin typeface="Cascadia code, 微软雅黑"/>
              </a:rPr>
              <a:t>                /* name of the attribute */</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dirty="0">
                <a:solidFill>
                  <a:srgbClr val="C792EA"/>
                </a:solidFill>
                <a:latin typeface="Cascadia code, 微软雅黑"/>
              </a:rPr>
              <a:t>bool</a:t>
            </a:r>
            <a:r>
              <a:rPr lang="en-US" altLang="zh-CN" dirty="0">
                <a:solidFill>
                  <a:srgbClr val="A6ACCD"/>
                </a:solidFill>
                <a:latin typeface="Cascadia code, 微软雅黑"/>
              </a:rPr>
              <a:t> transparent</a:t>
            </a:r>
            <a:r>
              <a:rPr lang="en-US" altLang="zh-CN" dirty="0">
                <a:solidFill>
                  <a:srgbClr val="89DDFF"/>
                </a:solidFill>
                <a:latin typeface="Cascadia code, 微软雅黑"/>
              </a:rPr>
              <a:t>;</a:t>
            </a:r>
            <a:r>
              <a:rPr lang="en-US" altLang="zh-CN" i="1" dirty="0">
                <a:solidFill>
                  <a:srgbClr val="676E95"/>
                </a:solidFill>
                <a:latin typeface="Cascadia code, 微软雅黑"/>
              </a:rPr>
              <a:t>                      /* display(false) or not */</a:t>
            </a:r>
            <a:endParaRPr lang="en-US" altLang="zh-CN" dirty="0">
              <a:solidFill>
                <a:srgbClr val="A6ACCD"/>
              </a:solidFill>
              <a:latin typeface="Cascadia code, 微软雅黑"/>
            </a:endParaRPr>
          </a:p>
          <a:p>
            <a:r>
              <a:rPr lang="en-US" altLang="zh-CN" i="1" dirty="0">
                <a:solidFill>
                  <a:srgbClr val="676E95"/>
                </a:solidFill>
                <a:latin typeface="Cascadia code, 微软雅黑"/>
              </a:rPr>
              <a:t>        // slice or item of List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dirty="0">
                <a:solidFill>
                  <a:srgbClr val="FFCB6B"/>
                </a:solidFill>
                <a:latin typeface="Cascadia code, 微软雅黑"/>
              </a:rPr>
              <a:t>vector</a:t>
            </a:r>
            <a:r>
              <a:rPr lang="en-US" altLang="zh-CN" dirty="0">
                <a:solidFill>
                  <a:srgbClr val="89DDFF"/>
                </a:solidFill>
                <a:latin typeface="Cascadia code, 微软雅黑"/>
              </a:rPr>
              <a:t>&lt;</a:t>
            </a:r>
            <a:r>
              <a:rPr lang="en-US" altLang="zh-CN" dirty="0">
                <a:solidFill>
                  <a:srgbClr val="C792EA"/>
                </a:solidFill>
                <a:latin typeface="Cascadia code, 微软雅黑"/>
              </a:rPr>
              <a:t>struct</a:t>
            </a:r>
            <a:r>
              <a:rPr lang="en-US" altLang="zh-CN" dirty="0">
                <a:solidFill>
                  <a:srgbClr val="A6ACCD"/>
                </a:solidFill>
                <a:latin typeface="Cascadia code, 微软雅黑"/>
              </a:rPr>
              <a:t> </a:t>
            </a:r>
            <a:r>
              <a:rPr lang="en-US" altLang="zh-CN" dirty="0">
                <a:solidFill>
                  <a:srgbClr val="FFCB6B"/>
                </a:solidFill>
                <a:latin typeface="Cascadia code, 微软雅黑"/>
              </a:rPr>
              <a:t>value</a:t>
            </a:r>
            <a:r>
              <a:rPr lang="en-US" altLang="zh-CN" dirty="0">
                <a:solidFill>
                  <a:srgbClr val="89DDFF"/>
                </a:solidFill>
                <a:latin typeface="Cascadia code, 微软雅黑"/>
              </a:rPr>
              <a:t>&gt;::</a:t>
            </a:r>
            <a:r>
              <a:rPr lang="en-US" altLang="zh-CN" dirty="0">
                <a:solidFill>
                  <a:srgbClr val="A6ACCD"/>
                </a:solidFill>
                <a:latin typeface="Cascadia code, 微软雅黑"/>
              </a:rPr>
              <a:t>iterator begin</a:t>
            </a:r>
            <a:r>
              <a:rPr lang="en-US" altLang="zh-CN" dirty="0">
                <a:solidFill>
                  <a:srgbClr val="89DDFF"/>
                </a:solidFill>
                <a:latin typeface="Cascadia code, 微软雅黑"/>
              </a:rPr>
              <a:t>;</a:t>
            </a:r>
            <a:r>
              <a:rPr lang="en-US" altLang="zh-CN" i="1" dirty="0">
                <a:solidFill>
                  <a:srgbClr val="676E95"/>
                </a:solidFill>
                <a:latin typeface="Cascadia code, 微软雅黑"/>
              </a:rPr>
              <a:t> </a:t>
            </a:r>
          </a:p>
          <a:p>
            <a:r>
              <a:rPr lang="en-US" altLang="zh-CN" i="1" dirty="0">
                <a:solidFill>
                  <a:srgbClr val="676E95"/>
                </a:solidFill>
                <a:latin typeface="Cascadia code, 微软雅黑"/>
              </a:rPr>
              <a:t>   // slice </a:t>
            </a:r>
            <a:r>
              <a:rPr lang="zh-CN" altLang="en-US" i="1" dirty="0">
                <a:solidFill>
                  <a:srgbClr val="676E95"/>
                </a:solidFill>
                <a:latin typeface="Cascadia code, 微软雅黑"/>
              </a:rPr>
              <a:t>起始位置 或 </a:t>
            </a:r>
            <a:r>
              <a:rPr lang="en-US" altLang="zh-CN" i="1" dirty="0">
                <a:solidFill>
                  <a:srgbClr val="676E95"/>
                </a:solidFill>
                <a:latin typeface="Cascadia code, 微软雅黑"/>
              </a:rPr>
              <a:t>item </a:t>
            </a:r>
            <a:r>
              <a:rPr lang="zh-CN" altLang="en-US" i="1" dirty="0">
                <a:solidFill>
                  <a:srgbClr val="676E95"/>
                </a:solidFill>
                <a:latin typeface="Cascadia code, 微软雅黑"/>
              </a:rPr>
              <a:t>坐标</a:t>
            </a:r>
            <a:endParaRPr lang="zh-CN" altLang="en-US" dirty="0">
              <a:solidFill>
                <a:srgbClr val="A6ACCD"/>
              </a:solidFill>
              <a:latin typeface="Cascadia code, 微软雅黑"/>
            </a:endParaRPr>
          </a:p>
          <a:p>
            <a:r>
              <a:rPr lang="zh-CN" altLang="en-US" dirty="0">
                <a:solidFill>
                  <a:srgbClr val="A6ACCD"/>
                </a:solidFill>
                <a:latin typeface="Cascadia code, 微软雅黑"/>
              </a:rPr>
              <a:t>        </a:t>
            </a:r>
            <a:r>
              <a:rPr lang="en-US" altLang="zh-CN" dirty="0">
                <a:solidFill>
                  <a:srgbClr val="FFCB6B"/>
                </a:solidFill>
                <a:latin typeface="Cascadia code, 微软雅黑"/>
              </a:rPr>
              <a:t>vector</a:t>
            </a:r>
            <a:r>
              <a:rPr lang="en-US" altLang="zh-CN" dirty="0">
                <a:solidFill>
                  <a:srgbClr val="89DDFF"/>
                </a:solidFill>
                <a:latin typeface="Cascadia code, 微软雅黑"/>
              </a:rPr>
              <a:t>&lt;</a:t>
            </a:r>
            <a:r>
              <a:rPr lang="en-US" altLang="zh-CN" dirty="0">
                <a:solidFill>
                  <a:srgbClr val="C792EA"/>
                </a:solidFill>
                <a:latin typeface="Cascadia code, 微软雅黑"/>
              </a:rPr>
              <a:t>struct</a:t>
            </a:r>
            <a:r>
              <a:rPr lang="en-US" altLang="zh-CN" dirty="0">
                <a:solidFill>
                  <a:srgbClr val="A6ACCD"/>
                </a:solidFill>
                <a:latin typeface="Cascadia code, 微软雅黑"/>
              </a:rPr>
              <a:t> </a:t>
            </a:r>
            <a:r>
              <a:rPr lang="en-US" altLang="zh-CN" dirty="0">
                <a:solidFill>
                  <a:srgbClr val="FFCB6B"/>
                </a:solidFill>
                <a:latin typeface="Cascadia code, 微软雅黑"/>
              </a:rPr>
              <a:t>value</a:t>
            </a:r>
            <a:r>
              <a:rPr lang="en-US" altLang="zh-CN" dirty="0">
                <a:solidFill>
                  <a:srgbClr val="89DDFF"/>
                </a:solidFill>
                <a:latin typeface="Cascadia code, 微软雅黑"/>
              </a:rPr>
              <a:t>&gt;::</a:t>
            </a:r>
            <a:r>
              <a:rPr lang="en-US" altLang="zh-CN" dirty="0">
                <a:solidFill>
                  <a:srgbClr val="A6ACCD"/>
                </a:solidFill>
                <a:latin typeface="Cascadia code, 微软雅黑"/>
              </a:rPr>
              <a:t>iterator end</a:t>
            </a:r>
            <a:r>
              <a:rPr lang="en-US" altLang="zh-CN" dirty="0">
                <a:solidFill>
                  <a:srgbClr val="89DDFF"/>
                </a:solidFill>
                <a:latin typeface="Cascadia code, 微软雅黑"/>
              </a:rPr>
              <a:t>;</a:t>
            </a:r>
            <a:r>
              <a:rPr lang="en-US" altLang="zh-CN" i="1" dirty="0">
                <a:solidFill>
                  <a:srgbClr val="676E95"/>
                </a:solidFill>
                <a:latin typeface="Cascadia code, 微软雅黑"/>
              </a:rPr>
              <a:t>   </a:t>
            </a:r>
          </a:p>
          <a:p>
            <a:r>
              <a:rPr lang="en-US" altLang="zh-CN" i="1" dirty="0">
                <a:solidFill>
                  <a:srgbClr val="676E95"/>
                </a:solidFill>
                <a:latin typeface="Cascadia code, 微软雅黑"/>
              </a:rPr>
              <a:t>   // slice </a:t>
            </a:r>
            <a:r>
              <a:rPr lang="zh-CN" altLang="en-US" i="1" dirty="0">
                <a:solidFill>
                  <a:srgbClr val="676E95"/>
                </a:solidFill>
                <a:latin typeface="Cascadia code, 微软雅黑"/>
              </a:rPr>
              <a:t>结束位置</a:t>
            </a:r>
            <a:endParaRPr lang="zh-CN" altLang="en-US" dirty="0">
              <a:solidFill>
                <a:srgbClr val="A6ACCD"/>
              </a:solidFill>
              <a:latin typeface="Cascadia code, 微软雅黑"/>
            </a:endParaRPr>
          </a:p>
          <a:p>
            <a:r>
              <a:rPr lang="zh-CN" altLang="en-US" dirty="0">
                <a:solidFill>
                  <a:srgbClr val="A6ACCD"/>
                </a:solidFill>
                <a:latin typeface="Cascadia code, 微软雅黑"/>
              </a:rPr>
              <a:t>        </a:t>
            </a:r>
            <a:r>
              <a:rPr lang="en-US" altLang="zh-CN" dirty="0">
                <a:solidFill>
                  <a:srgbClr val="C792EA"/>
                </a:solidFill>
                <a:latin typeface="Cascadia code, 微软雅黑"/>
              </a:rPr>
              <a:t>int</a:t>
            </a:r>
            <a:r>
              <a:rPr lang="en-US" altLang="zh-CN" dirty="0">
                <a:solidFill>
                  <a:srgbClr val="A6ACCD"/>
                </a:solidFill>
                <a:latin typeface="Cascadia code, 微软雅黑"/>
              </a:rPr>
              <a:t> step</a:t>
            </a:r>
            <a:r>
              <a:rPr lang="en-US" altLang="zh-CN" dirty="0">
                <a:solidFill>
                  <a:srgbClr val="89DDFF"/>
                </a:solidFill>
                <a:latin typeface="Cascadia code, 微软雅黑"/>
              </a:rPr>
              <a:t>;</a:t>
            </a:r>
            <a:r>
              <a:rPr lang="en-US" altLang="zh-CN" i="1" dirty="0">
                <a:solidFill>
                  <a:srgbClr val="676E95"/>
                </a:solidFill>
                <a:latin typeface="Cascadia code, 微软雅黑"/>
              </a:rPr>
              <a:t>                                             </a:t>
            </a:r>
          </a:p>
          <a:p>
            <a:r>
              <a:rPr lang="en-US" altLang="zh-CN" i="1" dirty="0">
                <a:solidFill>
                  <a:srgbClr val="676E95"/>
                </a:solidFill>
                <a:latin typeface="Cascadia code, 微软雅黑"/>
              </a:rPr>
              <a:t>   // slice </a:t>
            </a:r>
            <a:r>
              <a:rPr lang="zh-CN" altLang="en-US" i="1" dirty="0">
                <a:solidFill>
                  <a:srgbClr val="676E95"/>
                </a:solidFill>
                <a:latin typeface="Cascadia code, 微软雅黑"/>
              </a:rPr>
              <a:t>步长</a:t>
            </a:r>
            <a:endParaRPr lang="zh-CN" altLang="en-US" dirty="0">
              <a:solidFill>
                <a:srgbClr val="A6ACCD"/>
              </a:solidFill>
              <a:latin typeface="Cascadia code, 微软雅黑"/>
            </a:endParaRPr>
          </a:p>
          <a:p>
            <a:br>
              <a:rPr lang="zh-CN" altLang="en-US" dirty="0">
                <a:solidFill>
                  <a:srgbClr val="A6ACCD"/>
                </a:solidFill>
                <a:latin typeface="Cascadia code, 微软雅黑"/>
              </a:rPr>
            </a:br>
            <a:r>
              <a:rPr lang="zh-CN" altLang="en-US" i="1" dirty="0">
                <a:solidFill>
                  <a:srgbClr val="676E95"/>
                </a:solidFill>
                <a:latin typeface="Cascadia code, 微软雅黑"/>
              </a:rPr>
              <a:t>        </a:t>
            </a:r>
            <a:r>
              <a:rPr lang="en-US" altLang="zh-CN" i="1" dirty="0">
                <a:solidFill>
                  <a:srgbClr val="676E95"/>
                </a:solidFill>
                <a:latin typeface="Cascadia code, 微软雅黑"/>
              </a:rPr>
              <a:t>// Overload the operator</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dirty="0">
                <a:solidFill>
                  <a:srgbClr val="C792EA"/>
                </a:solidFill>
                <a:latin typeface="Cascadia code, 微软雅黑"/>
              </a:rPr>
              <a:t>bool</a:t>
            </a:r>
            <a:r>
              <a:rPr lang="en-US" altLang="zh-CN" dirty="0">
                <a:solidFill>
                  <a:srgbClr val="A6ACCD"/>
                </a:solidFill>
                <a:latin typeface="Cascadia code, 微软雅黑"/>
              </a:rPr>
              <a:t> </a:t>
            </a:r>
            <a:r>
              <a:rPr lang="en-US" altLang="zh-CN" dirty="0">
                <a:solidFill>
                  <a:srgbClr val="F78C6C"/>
                </a:solidFill>
                <a:latin typeface="Cascadia code, 微软雅黑"/>
              </a:rPr>
              <a:t>operator</a:t>
            </a:r>
            <a:r>
              <a:rPr lang="en-US" altLang="zh-CN" dirty="0">
                <a:solidFill>
                  <a:srgbClr val="FFCB6B"/>
                </a:solidFill>
                <a:latin typeface="Cascadia code, 微软雅黑"/>
              </a:rPr>
              <a:t>==</a:t>
            </a:r>
            <a:r>
              <a:rPr lang="en-US" altLang="zh-CN" dirty="0">
                <a:solidFill>
                  <a:srgbClr val="89DDFF"/>
                </a:solidFill>
                <a:latin typeface="Cascadia code, 微软雅黑"/>
              </a:rPr>
              <a:t>(</a:t>
            </a:r>
            <a:r>
              <a:rPr lang="en-US" altLang="zh-CN" dirty="0">
                <a:solidFill>
                  <a:srgbClr val="C792EA"/>
                </a:solidFill>
                <a:latin typeface="Cascadia code, 微软雅黑"/>
              </a:rPr>
              <a:t>const</a:t>
            </a:r>
            <a:r>
              <a:rPr lang="en-US" altLang="zh-CN" dirty="0">
                <a:solidFill>
                  <a:srgbClr val="A6ACCD"/>
                </a:solidFill>
                <a:latin typeface="Cascadia code, 微软雅黑"/>
              </a:rPr>
              <a:t> </a:t>
            </a:r>
            <a:r>
              <a:rPr lang="en-US" altLang="zh-CN" dirty="0">
                <a:solidFill>
                  <a:srgbClr val="FFCB6B"/>
                </a:solidFill>
                <a:latin typeface="Cascadia code, 微软雅黑"/>
              </a:rPr>
              <a:t>value</a:t>
            </a:r>
            <a:r>
              <a:rPr lang="en-US" altLang="zh-CN" dirty="0">
                <a:solidFill>
                  <a:srgbClr val="A6ACCD"/>
                </a:solidFill>
                <a:latin typeface="Cascadia code, 微软雅黑"/>
              </a:rPr>
              <a:t> </a:t>
            </a:r>
            <a:r>
              <a:rPr lang="en-US" altLang="zh-CN" dirty="0">
                <a:solidFill>
                  <a:srgbClr val="FF5370"/>
                </a:solidFill>
                <a:latin typeface="Cascadia code, 微软雅黑"/>
              </a:rPr>
              <a:t>that</a:t>
            </a:r>
            <a:r>
              <a:rPr lang="en-US" altLang="zh-CN" dirty="0">
                <a:solidFill>
                  <a:srgbClr val="89DDFF"/>
                </a:solidFill>
                <a:latin typeface="Cascadia code, 微软雅黑"/>
              </a:rPr>
              <a:t>)</a:t>
            </a:r>
            <a:r>
              <a:rPr lang="en-US" altLang="zh-CN" dirty="0">
                <a:solidFill>
                  <a:srgbClr val="A6ACCD"/>
                </a:solidFill>
                <a:latin typeface="Cascadia code, 微软雅黑"/>
              </a:rPr>
              <a:t> </a:t>
            </a:r>
            <a:r>
              <a:rPr lang="en-US" altLang="zh-CN" dirty="0">
                <a:solidFill>
                  <a:srgbClr val="C792EA"/>
                </a:solidFill>
                <a:latin typeface="Cascadia code, 微软雅黑"/>
              </a:rPr>
              <a:t>const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dirty="0">
                <a:solidFill>
                  <a:srgbClr val="C792EA"/>
                </a:solidFill>
                <a:latin typeface="Cascadia code, 微软雅黑"/>
              </a:rPr>
              <a:t>struct</a:t>
            </a:r>
            <a:r>
              <a:rPr lang="en-US" altLang="zh-CN" dirty="0">
                <a:solidFill>
                  <a:srgbClr val="A6ACCD"/>
                </a:solidFill>
                <a:latin typeface="Cascadia code, 微软雅黑"/>
              </a:rPr>
              <a:t> </a:t>
            </a:r>
            <a:r>
              <a:rPr lang="en-US" altLang="zh-CN" dirty="0">
                <a:solidFill>
                  <a:srgbClr val="FFCB6B"/>
                </a:solidFill>
                <a:latin typeface="Cascadia code, 微软雅黑"/>
              </a:rPr>
              <a:t>value</a:t>
            </a:r>
            <a:r>
              <a:rPr lang="en-US" altLang="zh-CN" dirty="0">
                <a:solidFill>
                  <a:srgbClr val="A6ACCD"/>
                </a:solidFill>
                <a:latin typeface="Cascadia code, 微软雅黑"/>
              </a:rPr>
              <a:t> A</a:t>
            </a:r>
            <a:r>
              <a:rPr lang="en-US" altLang="zh-CN" dirty="0">
                <a:solidFill>
                  <a:srgbClr val="89DDFF"/>
                </a:solidFill>
                <a:latin typeface="Cascadia code, 微软雅黑"/>
              </a:rPr>
              <a:t>,</a:t>
            </a:r>
            <a:r>
              <a:rPr lang="en-US" altLang="zh-CN" dirty="0">
                <a:solidFill>
                  <a:srgbClr val="A6ACCD"/>
                </a:solidFill>
                <a:latin typeface="Cascadia code, 微软雅黑"/>
              </a:rPr>
              <a:t> B</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i="1" dirty="0">
                <a:solidFill>
                  <a:srgbClr val="89DDFF"/>
                </a:solidFill>
                <a:latin typeface="Cascadia code, 微软雅黑"/>
              </a:rPr>
              <a:t>if</a:t>
            </a:r>
            <a:r>
              <a:rPr lang="en-US" altLang="zh-CN" dirty="0">
                <a:solidFill>
                  <a:srgbClr val="A6ACCD"/>
                </a:solidFill>
                <a:latin typeface="Cascadia code, 微软雅黑"/>
              </a:rPr>
              <a:t> </a:t>
            </a:r>
            <a:r>
              <a:rPr lang="en-US" altLang="zh-CN" dirty="0">
                <a:solidFill>
                  <a:srgbClr val="89DDFF"/>
                </a:solidFill>
                <a:latin typeface="Cascadia code, 微软雅黑"/>
              </a:rPr>
              <a:t>(</a:t>
            </a:r>
            <a:r>
              <a:rPr lang="en-US" altLang="zh-CN" i="1" dirty="0">
                <a:solidFill>
                  <a:srgbClr val="FF5370"/>
                </a:solidFill>
                <a:latin typeface="Cascadia code, 微软雅黑"/>
              </a:rPr>
              <a:t>this</a:t>
            </a:r>
            <a:r>
              <a:rPr lang="en-US" altLang="zh-CN" dirty="0">
                <a:solidFill>
                  <a:srgbClr val="89DDFF"/>
                </a:solidFill>
                <a:latin typeface="Cascadia code, 微软雅黑"/>
              </a:rPr>
              <a:t>-&gt;</a:t>
            </a:r>
            <a:r>
              <a:rPr lang="en-US" altLang="zh-CN" dirty="0">
                <a:solidFill>
                  <a:srgbClr val="A6ACCD"/>
                </a:solidFill>
                <a:latin typeface="Cascadia code, 微软雅黑"/>
              </a:rPr>
              <a:t>type </a:t>
            </a:r>
            <a:r>
              <a:rPr lang="en-US" altLang="zh-CN" dirty="0">
                <a:solidFill>
                  <a:srgbClr val="C792EA"/>
                </a:solidFill>
                <a:latin typeface="Cascadia code, 微软雅黑"/>
              </a:rPr>
              <a:t>==</a:t>
            </a:r>
            <a:r>
              <a:rPr lang="en-US" altLang="zh-CN" dirty="0">
                <a:solidFill>
                  <a:srgbClr val="A6ACCD"/>
                </a:solidFill>
                <a:latin typeface="Cascadia code, 微软雅黑"/>
              </a:rPr>
              <a:t> Variable</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 </a:t>
            </a:r>
            <a:r>
              <a:rPr lang="en-US" altLang="zh-CN" dirty="0">
                <a:solidFill>
                  <a:srgbClr val="C792EA"/>
                </a:solidFill>
                <a:latin typeface="Cascadia code, 微软雅黑"/>
              </a:rPr>
              <a:t>=</a:t>
            </a:r>
            <a:r>
              <a:rPr lang="en-US" altLang="zh-CN" dirty="0">
                <a:solidFill>
                  <a:srgbClr val="A6ACCD"/>
                </a:solidFill>
                <a:latin typeface="Cascadia code, 微软雅黑"/>
              </a:rPr>
              <a:t> Symbol</a:t>
            </a:r>
            <a:r>
              <a:rPr lang="en-US" altLang="zh-CN" dirty="0">
                <a:solidFill>
                  <a:srgbClr val="89DDFF"/>
                </a:solidFill>
                <a:latin typeface="Cascadia code, 微软雅黑"/>
              </a:rPr>
              <a:t>.</a:t>
            </a:r>
            <a:r>
              <a:rPr lang="en-US" altLang="zh-CN" dirty="0">
                <a:solidFill>
                  <a:srgbClr val="82AAFF"/>
                </a:solidFill>
                <a:latin typeface="Cascadia code, 微软雅黑"/>
              </a:rPr>
              <a:t>at</a:t>
            </a:r>
            <a:r>
              <a:rPr lang="en-US" altLang="zh-CN" dirty="0">
                <a:solidFill>
                  <a:srgbClr val="89DDFF"/>
                </a:solidFill>
                <a:latin typeface="Cascadia code, 微软雅黑"/>
              </a:rPr>
              <a:t>(</a:t>
            </a:r>
            <a:r>
              <a:rPr lang="en-US" altLang="zh-CN" i="1" dirty="0">
                <a:solidFill>
                  <a:srgbClr val="FF5370"/>
                </a:solidFill>
                <a:latin typeface="Cascadia code, 微软雅黑"/>
              </a:rPr>
              <a:t>this</a:t>
            </a:r>
            <a:r>
              <a:rPr lang="en-US" altLang="zh-CN" dirty="0">
                <a:solidFill>
                  <a:srgbClr val="89DDFF"/>
                </a:solidFill>
                <a:latin typeface="Cascadia code, 微软雅黑"/>
              </a:rPr>
              <a:t>-&gt;</a:t>
            </a:r>
            <a:r>
              <a:rPr lang="en-US" altLang="zh-CN" dirty="0" err="1">
                <a:solidFill>
                  <a:srgbClr val="A6ACCD"/>
                </a:solidFill>
                <a:latin typeface="Cascadia code, 微软雅黑"/>
              </a:rPr>
              <a:t>variableName</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i="1" dirty="0">
                <a:solidFill>
                  <a:srgbClr val="89DDFF"/>
                </a:solidFill>
                <a:latin typeface="Cascadia code, 微软雅黑"/>
              </a:rPr>
              <a:t>else</a:t>
            </a:r>
            <a:r>
              <a:rPr lang="en-US" altLang="zh-CN" dirty="0">
                <a:solidFill>
                  <a:srgbClr val="A6ACCD"/>
                </a:solidFill>
                <a:latin typeface="Cascadia code, 微软雅黑"/>
              </a:rPr>
              <a:t> </a:t>
            </a:r>
            <a:r>
              <a:rPr lang="en-US" altLang="zh-CN" i="1" dirty="0">
                <a:solidFill>
                  <a:srgbClr val="89DDFF"/>
                </a:solidFill>
                <a:latin typeface="Cascadia code, 微软雅黑"/>
              </a:rPr>
              <a:t>if</a:t>
            </a:r>
            <a:r>
              <a:rPr lang="en-US" altLang="zh-CN" dirty="0">
                <a:solidFill>
                  <a:srgbClr val="A6ACCD"/>
                </a:solidFill>
                <a:latin typeface="Cascadia code, 微软雅黑"/>
              </a:rPr>
              <a:t> </a:t>
            </a:r>
            <a:r>
              <a:rPr lang="en-US" altLang="zh-CN" dirty="0">
                <a:solidFill>
                  <a:srgbClr val="89DDFF"/>
                </a:solidFill>
                <a:latin typeface="Cascadia code, 微软雅黑"/>
              </a:rPr>
              <a:t>(</a:t>
            </a:r>
            <a:r>
              <a:rPr lang="en-US" altLang="zh-CN" i="1" dirty="0">
                <a:solidFill>
                  <a:srgbClr val="FF5370"/>
                </a:solidFill>
                <a:latin typeface="Cascadia code, 微软雅黑"/>
              </a:rPr>
              <a:t>this</a:t>
            </a:r>
            <a:r>
              <a:rPr lang="en-US" altLang="zh-CN" dirty="0">
                <a:solidFill>
                  <a:srgbClr val="89DDFF"/>
                </a:solidFill>
                <a:latin typeface="Cascadia code, 微软雅黑"/>
              </a:rPr>
              <a:t>-&gt;</a:t>
            </a:r>
            <a:r>
              <a:rPr lang="en-US" altLang="zh-CN" dirty="0">
                <a:solidFill>
                  <a:srgbClr val="A6ACCD"/>
                </a:solidFill>
                <a:latin typeface="Cascadia code, 微软雅黑"/>
              </a:rPr>
              <a:t>type </a:t>
            </a:r>
            <a:r>
              <a:rPr lang="en-US" altLang="zh-CN" dirty="0">
                <a:solidFill>
                  <a:srgbClr val="C792EA"/>
                </a:solidFill>
                <a:latin typeface="Cascadia code, 微软雅黑"/>
              </a:rPr>
              <a:t>==</a:t>
            </a:r>
            <a:r>
              <a:rPr lang="en-US" altLang="zh-CN" dirty="0">
                <a:solidFill>
                  <a:srgbClr val="A6ACCD"/>
                </a:solidFill>
                <a:latin typeface="Cascadia code, 微软雅黑"/>
              </a:rPr>
              <a:t> </a:t>
            </a:r>
            <a:r>
              <a:rPr lang="en-US" altLang="zh-CN" dirty="0" err="1">
                <a:solidFill>
                  <a:srgbClr val="A6ACCD"/>
                </a:solidFill>
                <a:latin typeface="Cascadia code, 微软雅黑"/>
              </a:rPr>
              <a:t>ListItem</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 </a:t>
            </a:r>
            <a:r>
              <a:rPr lang="en-US" altLang="zh-CN" dirty="0">
                <a:solidFill>
                  <a:srgbClr val="C792EA"/>
                </a:solidFill>
                <a:latin typeface="Cascadia code, 微软雅黑"/>
              </a:rPr>
              <a:t>=</a:t>
            </a:r>
            <a:r>
              <a:rPr lang="en-US" altLang="zh-CN" dirty="0">
                <a:solidFill>
                  <a:srgbClr val="A6ACCD"/>
                </a:solidFill>
                <a:latin typeface="Cascadia code, 微软雅黑"/>
              </a:rPr>
              <a:t> </a:t>
            </a:r>
            <a:r>
              <a:rPr lang="en-US" altLang="zh-CN" dirty="0">
                <a:solidFill>
                  <a:srgbClr val="C792EA"/>
                </a:solidFill>
                <a:latin typeface="Cascadia code, 微软雅黑"/>
              </a:rPr>
              <a:t>*</a:t>
            </a:r>
            <a:r>
              <a:rPr lang="en-US" altLang="zh-CN" dirty="0">
                <a:solidFill>
                  <a:srgbClr val="89DDFF"/>
                </a:solidFill>
                <a:latin typeface="Cascadia code, 微软雅黑"/>
              </a:rPr>
              <a:t>(</a:t>
            </a:r>
            <a:r>
              <a:rPr lang="en-US" altLang="zh-CN" i="1" dirty="0">
                <a:solidFill>
                  <a:srgbClr val="FF5370"/>
                </a:solidFill>
                <a:latin typeface="Cascadia code, 微软雅黑"/>
              </a:rPr>
              <a:t>this</a:t>
            </a:r>
            <a:r>
              <a:rPr lang="en-US" altLang="zh-CN" dirty="0">
                <a:solidFill>
                  <a:srgbClr val="89DDFF"/>
                </a:solidFill>
                <a:latin typeface="Cascadia code, 微软雅黑"/>
              </a:rPr>
              <a:t>-&gt;</a:t>
            </a:r>
            <a:r>
              <a:rPr lang="en-US" altLang="zh-CN" dirty="0">
                <a:solidFill>
                  <a:srgbClr val="A6ACCD"/>
                </a:solidFill>
                <a:latin typeface="Cascadia code, 微软雅黑"/>
              </a:rPr>
              <a:t>begin</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i="1" dirty="0">
                <a:solidFill>
                  <a:srgbClr val="89DDFF"/>
                </a:solidFill>
                <a:latin typeface="Cascadia code, 微软雅黑"/>
              </a:rPr>
              <a:t>else</a:t>
            </a:r>
            <a:endParaRPr lang="en-US" altLang="zh-CN" dirty="0">
              <a:solidFill>
                <a:srgbClr val="A6ACCD"/>
              </a:solidFill>
              <a:latin typeface="Cascadia code, 微软雅黑"/>
            </a:endParaRPr>
          </a:p>
          <a:p>
            <a:r>
              <a:rPr lang="en-US" altLang="zh-CN" dirty="0">
                <a:solidFill>
                  <a:srgbClr val="A6ACCD"/>
                </a:solidFill>
                <a:latin typeface="Cascadia code, 微软雅黑"/>
              </a:rPr>
              <a:t>                A </a:t>
            </a:r>
            <a:r>
              <a:rPr lang="en-US" altLang="zh-CN" dirty="0">
                <a:solidFill>
                  <a:srgbClr val="C792EA"/>
                </a:solidFill>
                <a:latin typeface="Cascadia code, 微软雅黑"/>
              </a:rPr>
              <a:t>=</a:t>
            </a:r>
            <a:r>
              <a:rPr lang="en-US" altLang="zh-CN" dirty="0">
                <a:solidFill>
                  <a:srgbClr val="A6ACCD"/>
                </a:solidFill>
                <a:latin typeface="Cascadia code, 微软雅黑"/>
              </a:rPr>
              <a:t> </a:t>
            </a:r>
            <a:r>
              <a:rPr lang="en-US" altLang="zh-CN" dirty="0">
                <a:solidFill>
                  <a:srgbClr val="C792EA"/>
                </a:solidFill>
                <a:latin typeface="Cascadia code, 微软雅黑"/>
              </a:rPr>
              <a:t>*</a:t>
            </a:r>
            <a:r>
              <a:rPr lang="en-US" altLang="zh-CN" i="1" dirty="0">
                <a:solidFill>
                  <a:srgbClr val="FF5370"/>
                </a:solidFill>
                <a:latin typeface="Cascadia code, 微软雅黑"/>
              </a:rPr>
              <a:t>this</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i="1" dirty="0">
                <a:solidFill>
                  <a:srgbClr val="89DDFF"/>
                </a:solidFill>
                <a:latin typeface="Cascadia code, 微软雅黑"/>
              </a:rPr>
              <a:t>if</a:t>
            </a:r>
            <a:r>
              <a:rPr lang="en-US" altLang="zh-CN" dirty="0">
                <a:solidFill>
                  <a:srgbClr val="A6ACCD"/>
                </a:solidFill>
                <a:latin typeface="Cascadia code, 微软雅黑"/>
              </a:rPr>
              <a:t> </a:t>
            </a:r>
            <a:r>
              <a:rPr lang="en-US" altLang="zh-CN" dirty="0">
                <a:solidFill>
                  <a:srgbClr val="89DDFF"/>
                </a:solidFill>
                <a:latin typeface="Cascadia code, 微软雅黑"/>
              </a:rPr>
              <a:t>(</a:t>
            </a:r>
            <a:r>
              <a:rPr lang="en-US" altLang="zh-CN" dirty="0" err="1">
                <a:solidFill>
                  <a:srgbClr val="A6ACCD"/>
                </a:solidFill>
                <a:latin typeface="Cascadia code, 微软雅黑"/>
              </a:rPr>
              <a:t>that</a:t>
            </a:r>
            <a:r>
              <a:rPr lang="en-US" altLang="zh-CN" dirty="0" err="1">
                <a:solidFill>
                  <a:srgbClr val="89DDFF"/>
                </a:solidFill>
                <a:latin typeface="Cascadia code, 微软雅黑"/>
              </a:rPr>
              <a:t>.</a:t>
            </a:r>
            <a:r>
              <a:rPr lang="en-US" altLang="zh-CN" dirty="0" err="1">
                <a:solidFill>
                  <a:srgbClr val="A6ACCD"/>
                </a:solidFill>
                <a:latin typeface="Cascadia code, 微软雅黑"/>
              </a:rPr>
              <a:t>type</a:t>
            </a:r>
            <a:r>
              <a:rPr lang="en-US" altLang="zh-CN" dirty="0">
                <a:solidFill>
                  <a:srgbClr val="A6ACCD"/>
                </a:solidFill>
                <a:latin typeface="Cascadia code, 微软雅黑"/>
              </a:rPr>
              <a:t> </a:t>
            </a:r>
            <a:r>
              <a:rPr lang="en-US" altLang="zh-CN" dirty="0">
                <a:solidFill>
                  <a:srgbClr val="C792EA"/>
                </a:solidFill>
                <a:latin typeface="Cascadia code, 微软雅黑"/>
              </a:rPr>
              <a:t>==</a:t>
            </a:r>
            <a:r>
              <a:rPr lang="en-US" altLang="zh-CN" dirty="0">
                <a:solidFill>
                  <a:srgbClr val="A6ACCD"/>
                </a:solidFill>
                <a:latin typeface="Cascadia code, 微软雅黑"/>
              </a:rPr>
              <a:t> Variable</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B </a:t>
            </a:r>
            <a:r>
              <a:rPr lang="en-US" altLang="zh-CN" dirty="0">
                <a:solidFill>
                  <a:srgbClr val="C792EA"/>
                </a:solidFill>
                <a:latin typeface="Cascadia code, 微软雅黑"/>
              </a:rPr>
              <a:t>=</a:t>
            </a:r>
            <a:r>
              <a:rPr lang="en-US" altLang="zh-CN" dirty="0">
                <a:solidFill>
                  <a:srgbClr val="A6ACCD"/>
                </a:solidFill>
                <a:latin typeface="Cascadia code, 微软雅黑"/>
              </a:rPr>
              <a:t> Symbol</a:t>
            </a:r>
            <a:r>
              <a:rPr lang="en-US" altLang="zh-CN" dirty="0">
                <a:solidFill>
                  <a:srgbClr val="89DDFF"/>
                </a:solidFill>
                <a:latin typeface="Cascadia code, 微软雅黑"/>
              </a:rPr>
              <a:t>.</a:t>
            </a:r>
            <a:r>
              <a:rPr lang="en-US" altLang="zh-CN" dirty="0">
                <a:solidFill>
                  <a:srgbClr val="82AAFF"/>
                </a:solidFill>
                <a:latin typeface="Cascadia code, 微软雅黑"/>
              </a:rPr>
              <a:t>at</a:t>
            </a:r>
            <a:r>
              <a:rPr lang="en-US" altLang="zh-CN" dirty="0">
                <a:solidFill>
                  <a:srgbClr val="89DDFF"/>
                </a:solidFill>
                <a:latin typeface="Cascadia code, 微软雅黑"/>
              </a:rPr>
              <a:t>(</a:t>
            </a:r>
            <a:r>
              <a:rPr lang="en-US" altLang="zh-CN" dirty="0" err="1">
                <a:solidFill>
                  <a:srgbClr val="A6ACCD"/>
                </a:solidFill>
                <a:latin typeface="Cascadia code, 微软雅黑"/>
              </a:rPr>
              <a:t>that</a:t>
            </a:r>
            <a:r>
              <a:rPr lang="en-US" altLang="zh-CN" dirty="0" err="1">
                <a:solidFill>
                  <a:srgbClr val="89DDFF"/>
                </a:solidFill>
                <a:latin typeface="Cascadia code, 微软雅黑"/>
              </a:rPr>
              <a:t>.</a:t>
            </a:r>
            <a:r>
              <a:rPr lang="en-US" altLang="zh-CN" dirty="0" err="1">
                <a:solidFill>
                  <a:srgbClr val="A6ACCD"/>
                </a:solidFill>
                <a:latin typeface="Cascadia code, 微软雅黑"/>
              </a:rPr>
              <a:t>variableName</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i="1" dirty="0">
                <a:solidFill>
                  <a:srgbClr val="89DDFF"/>
                </a:solidFill>
                <a:latin typeface="Cascadia code, 微软雅黑"/>
              </a:rPr>
              <a:t>else</a:t>
            </a:r>
            <a:r>
              <a:rPr lang="en-US" altLang="zh-CN" dirty="0">
                <a:solidFill>
                  <a:srgbClr val="A6ACCD"/>
                </a:solidFill>
                <a:latin typeface="Cascadia code, 微软雅黑"/>
              </a:rPr>
              <a:t> </a:t>
            </a:r>
            <a:r>
              <a:rPr lang="en-US" altLang="zh-CN" i="1" dirty="0">
                <a:solidFill>
                  <a:srgbClr val="89DDFF"/>
                </a:solidFill>
                <a:latin typeface="Cascadia code, 微软雅黑"/>
              </a:rPr>
              <a:t>if</a:t>
            </a:r>
            <a:r>
              <a:rPr lang="en-US" altLang="zh-CN" dirty="0">
                <a:solidFill>
                  <a:srgbClr val="A6ACCD"/>
                </a:solidFill>
                <a:latin typeface="Cascadia code, 微软雅黑"/>
              </a:rPr>
              <a:t> </a:t>
            </a:r>
            <a:r>
              <a:rPr lang="en-US" altLang="zh-CN" dirty="0">
                <a:solidFill>
                  <a:srgbClr val="89DDFF"/>
                </a:solidFill>
                <a:latin typeface="Cascadia code, 微软雅黑"/>
              </a:rPr>
              <a:t>(</a:t>
            </a:r>
            <a:r>
              <a:rPr lang="en-US" altLang="zh-CN" dirty="0" err="1">
                <a:solidFill>
                  <a:srgbClr val="A6ACCD"/>
                </a:solidFill>
                <a:latin typeface="Cascadia code, 微软雅黑"/>
              </a:rPr>
              <a:t>that</a:t>
            </a:r>
            <a:r>
              <a:rPr lang="en-US" altLang="zh-CN" dirty="0" err="1">
                <a:solidFill>
                  <a:srgbClr val="89DDFF"/>
                </a:solidFill>
                <a:latin typeface="Cascadia code, 微软雅黑"/>
              </a:rPr>
              <a:t>.</a:t>
            </a:r>
            <a:r>
              <a:rPr lang="en-US" altLang="zh-CN" dirty="0" err="1">
                <a:solidFill>
                  <a:srgbClr val="A6ACCD"/>
                </a:solidFill>
                <a:latin typeface="Cascadia code, 微软雅黑"/>
              </a:rPr>
              <a:t>type</a:t>
            </a:r>
            <a:r>
              <a:rPr lang="en-US" altLang="zh-CN" dirty="0">
                <a:solidFill>
                  <a:srgbClr val="A6ACCD"/>
                </a:solidFill>
                <a:latin typeface="Cascadia code, 微软雅黑"/>
              </a:rPr>
              <a:t> </a:t>
            </a:r>
            <a:r>
              <a:rPr lang="en-US" altLang="zh-CN" dirty="0">
                <a:solidFill>
                  <a:srgbClr val="C792EA"/>
                </a:solidFill>
                <a:latin typeface="Cascadia code, 微软雅黑"/>
              </a:rPr>
              <a:t>==</a:t>
            </a:r>
            <a:r>
              <a:rPr lang="en-US" altLang="zh-CN" dirty="0">
                <a:solidFill>
                  <a:srgbClr val="A6ACCD"/>
                </a:solidFill>
                <a:latin typeface="Cascadia code, 微软雅黑"/>
              </a:rPr>
              <a:t> </a:t>
            </a:r>
            <a:r>
              <a:rPr lang="en-US" altLang="zh-CN" dirty="0" err="1">
                <a:solidFill>
                  <a:srgbClr val="A6ACCD"/>
                </a:solidFill>
                <a:latin typeface="Cascadia code, 微软雅黑"/>
              </a:rPr>
              <a:t>ListItem</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B </a:t>
            </a:r>
            <a:r>
              <a:rPr lang="en-US" altLang="zh-CN" dirty="0">
                <a:solidFill>
                  <a:srgbClr val="C792EA"/>
                </a:solidFill>
                <a:latin typeface="Cascadia code, 微软雅黑"/>
              </a:rPr>
              <a:t>=</a:t>
            </a:r>
            <a:r>
              <a:rPr lang="en-US" altLang="zh-CN" dirty="0">
                <a:solidFill>
                  <a:srgbClr val="A6ACCD"/>
                </a:solidFill>
                <a:latin typeface="Cascadia code, 微软雅黑"/>
              </a:rPr>
              <a:t> </a:t>
            </a:r>
            <a:r>
              <a:rPr lang="en-US" altLang="zh-CN" dirty="0">
                <a:solidFill>
                  <a:srgbClr val="C792EA"/>
                </a:solidFill>
                <a:latin typeface="Cascadia code, 微软雅黑"/>
              </a:rPr>
              <a:t>*</a:t>
            </a:r>
            <a:r>
              <a:rPr lang="en-US" altLang="zh-CN" dirty="0">
                <a:solidFill>
                  <a:srgbClr val="89DDFF"/>
                </a:solidFill>
                <a:latin typeface="Cascadia code, 微软雅黑"/>
              </a:rPr>
              <a:t>(</a:t>
            </a:r>
            <a:r>
              <a:rPr lang="en-US" altLang="zh-CN" dirty="0" err="1">
                <a:solidFill>
                  <a:srgbClr val="A6ACCD"/>
                </a:solidFill>
                <a:latin typeface="Cascadia code, 微软雅黑"/>
              </a:rPr>
              <a:t>that</a:t>
            </a:r>
            <a:r>
              <a:rPr lang="en-US" altLang="zh-CN" dirty="0" err="1">
                <a:solidFill>
                  <a:srgbClr val="89DDFF"/>
                </a:solidFill>
                <a:latin typeface="Cascadia code, 微软雅黑"/>
              </a:rPr>
              <a:t>.</a:t>
            </a:r>
            <a:r>
              <a:rPr lang="en-US" altLang="zh-CN" dirty="0" err="1">
                <a:solidFill>
                  <a:srgbClr val="A6ACCD"/>
                </a:solidFill>
                <a:latin typeface="Cascadia code, 微软雅黑"/>
              </a:rPr>
              <a:t>begin</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i="1" dirty="0">
                <a:solidFill>
                  <a:srgbClr val="89DDFF"/>
                </a:solidFill>
                <a:latin typeface="Cascadia code, 微软雅黑"/>
              </a:rPr>
              <a:t>else</a:t>
            </a:r>
            <a:endParaRPr lang="en-US" altLang="zh-CN" dirty="0">
              <a:solidFill>
                <a:srgbClr val="A6ACCD"/>
              </a:solidFill>
              <a:latin typeface="Cascadia code, 微软雅黑"/>
            </a:endParaRPr>
          </a:p>
          <a:p>
            <a:r>
              <a:rPr lang="en-US" altLang="zh-CN" dirty="0">
                <a:solidFill>
                  <a:srgbClr val="A6ACCD"/>
                </a:solidFill>
                <a:latin typeface="Cascadia code, 微软雅黑"/>
              </a:rPr>
              <a:t>                B </a:t>
            </a:r>
            <a:r>
              <a:rPr lang="en-US" altLang="zh-CN" dirty="0">
                <a:solidFill>
                  <a:srgbClr val="C792EA"/>
                </a:solidFill>
                <a:latin typeface="Cascadia code, 微软雅黑"/>
              </a:rPr>
              <a:t>=</a:t>
            </a:r>
            <a:r>
              <a:rPr lang="en-US" altLang="zh-CN" dirty="0">
                <a:solidFill>
                  <a:srgbClr val="A6ACCD"/>
                </a:solidFill>
                <a:latin typeface="Cascadia code, 微软雅黑"/>
              </a:rPr>
              <a:t> that</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i="1" dirty="0">
                <a:solidFill>
                  <a:srgbClr val="89DDFF"/>
                </a:solidFill>
                <a:latin typeface="Cascadia code, 微软雅黑"/>
              </a:rPr>
              <a:t>switch</a:t>
            </a:r>
            <a:r>
              <a:rPr lang="en-US" altLang="zh-CN" dirty="0">
                <a:solidFill>
                  <a:srgbClr val="A6ACCD"/>
                </a:solidFill>
                <a:latin typeface="Cascadia code, 微软雅黑"/>
              </a:rPr>
              <a:t> </a:t>
            </a:r>
            <a:r>
              <a:rPr lang="en-US" altLang="zh-CN" dirty="0">
                <a:solidFill>
                  <a:srgbClr val="89DDFF"/>
                </a:solidFill>
                <a:latin typeface="Cascadia code, 微软雅黑"/>
              </a:rPr>
              <a:t>(</a:t>
            </a:r>
            <a:r>
              <a:rPr lang="en-US" altLang="zh-CN" dirty="0" err="1">
                <a:solidFill>
                  <a:srgbClr val="A6ACCD"/>
                </a:solidFill>
                <a:latin typeface="Cascadia code, 微软雅黑"/>
              </a:rPr>
              <a:t>A</a:t>
            </a:r>
            <a:r>
              <a:rPr lang="en-US" altLang="zh-CN" dirty="0" err="1">
                <a:solidFill>
                  <a:srgbClr val="89DDFF"/>
                </a:solidFill>
                <a:latin typeface="Cascadia code, 微软雅黑"/>
              </a:rPr>
              <a:t>.</a:t>
            </a:r>
            <a:r>
              <a:rPr lang="en-US" altLang="zh-CN" dirty="0" err="1">
                <a:solidFill>
                  <a:srgbClr val="A6ACCD"/>
                </a:solidFill>
                <a:latin typeface="Cascadia code, 微软雅黑"/>
              </a:rPr>
              <a:t>type</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i="1" dirty="0">
                <a:solidFill>
                  <a:srgbClr val="89DDFF"/>
                </a:solidFill>
                <a:latin typeface="Cascadia code, 微软雅黑"/>
              </a:rPr>
              <a:t>case</a:t>
            </a:r>
            <a:r>
              <a:rPr lang="en-US" altLang="zh-CN" dirty="0">
                <a:solidFill>
                  <a:srgbClr val="A6ACCD"/>
                </a:solidFill>
                <a:latin typeface="Cascadia code, 微软雅黑"/>
              </a:rPr>
              <a:t> Integer</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i="1" dirty="0">
                <a:solidFill>
                  <a:srgbClr val="89DDFF"/>
                </a:solidFill>
                <a:latin typeface="Cascadia code, 微软雅黑"/>
              </a:rPr>
              <a:t>return</a:t>
            </a:r>
            <a:r>
              <a:rPr lang="en-US" altLang="zh-CN" dirty="0">
                <a:solidFill>
                  <a:srgbClr val="A6ACCD"/>
                </a:solidFill>
                <a:latin typeface="Cascadia code, 微软雅黑"/>
              </a:rPr>
              <a:t> </a:t>
            </a:r>
            <a:r>
              <a:rPr lang="en-US" altLang="zh-CN" dirty="0">
                <a:solidFill>
                  <a:srgbClr val="89DDFF"/>
                </a:solidFill>
                <a:latin typeface="Cascadia code, 微软雅黑"/>
              </a:rPr>
              <a:t>(</a:t>
            </a:r>
            <a:r>
              <a:rPr lang="en-US" altLang="zh-CN" dirty="0" err="1">
                <a:solidFill>
                  <a:srgbClr val="A6ACCD"/>
                </a:solidFill>
                <a:latin typeface="Cascadia code, 微软雅黑"/>
              </a:rPr>
              <a:t>A</a:t>
            </a:r>
            <a:r>
              <a:rPr lang="en-US" altLang="zh-CN" dirty="0" err="1">
                <a:solidFill>
                  <a:srgbClr val="89DDFF"/>
                </a:solidFill>
                <a:latin typeface="Cascadia code, 微软雅黑"/>
              </a:rPr>
              <a:t>.</a:t>
            </a:r>
            <a:r>
              <a:rPr lang="en-US" altLang="zh-CN" dirty="0" err="1">
                <a:solidFill>
                  <a:srgbClr val="A6ACCD"/>
                </a:solidFill>
                <a:latin typeface="Cascadia code, 微软雅黑"/>
              </a:rPr>
              <a:t>type</a:t>
            </a:r>
            <a:r>
              <a:rPr lang="en-US" altLang="zh-CN" dirty="0">
                <a:solidFill>
                  <a:srgbClr val="A6ACCD"/>
                </a:solidFill>
                <a:latin typeface="Cascadia code, 微软雅黑"/>
              </a:rPr>
              <a:t> </a:t>
            </a:r>
            <a:r>
              <a:rPr lang="en-US" altLang="zh-CN" dirty="0">
                <a:solidFill>
                  <a:srgbClr val="C792EA"/>
                </a:solidFill>
                <a:latin typeface="Cascadia code, 微软雅黑"/>
              </a:rPr>
              <a:t>==</a:t>
            </a:r>
            <a:r>
              <a:rPr lang="en-US" altLang="zh-CN" dirty="0">
                <a:solidFill>
                  <a:srgbClr val="A6ACCD"/>
                </a:solidFill>
                <a:latin typeface="Cascadia code, 微软雅黑"/>
              </a:rPr>
              <a:t> </a:t>
            </a:r>
            <a:r>
              <a:rPr lang="en-US" altLang="zh-CN" dirty="0" err="1">
                <a:solidFill>
                  <a:srgbClr val="A6ACCD"/>
                </a:solidFill>
                <a:latin typeface="Cascadia code, 微软雅黑"/>
              </a:rPr>
              <a:t>B</a:t>
            </a:r>
            <a:r>
              <a:rPr lang="en-US" altLang="zh-CN" dirty="0" err="1">
                <a:solidFill>
                  <a:srgbClr val="89DDFF"/>
                </a:solidFill>
                <a:latin typeface="Cascadia code, 微软雅黑"/>
              </a:rPr>
              <a:t>.</a:t>
            </a:r>
            <a:r>
              <a:rPr lang="en-US" altLang="zh-CN" dirty="0" err="1">
                <a:solidFill>
                  <a:srgbClr val="A6ACCD"/>
                </a:solidFill>
                <a:latin typeface="Cascadia code, 微软雅黑"/>
              </a:rPr>
              <a:t>type</a:t>
            </a:r>
            <a:r>
              <a:rPr lang="en-US" altLang="zh-CN" dirty="0">
                <a:solidFill>
                  <a:srgbClr val="A6ACCD"/>
                </a:solidFill>
                <a:latin typeface="Cascadia code, 微软雅黑"/>
              </a:rPr>
              <a:t> </a:t>
            </a:r>
            <a:r>
              <a:rPr lang="en-US" altLang="zh-CN" dirty="0">
                <a:solidFill>
                  <a:srgbClr val="C792EA"/>
                </a:solidFill>
                <a:latin typeface="Cascadia code, 微软雅黑"/>
              </a:rPr>
              <a:t>&amp;&amp;</a:t>
            </a:r>
            <a:r>
              <a:rPr lang="en-US" altLang="zh-CN" dirty="0">
                <a:solidFill>
                  <a:srgbClr val="A6ACCD"/>
                </a:solidFill>
                <a:latin typeface="Cascadia code, 微软雅黑"/>
              </a:rPr>
              <a:t> </a:t>
            </a:r>
            <a:r>
              <a:rPr lang="en-US" altLang="zh-CN" dirty="0" err="1">
                <a:solidFill>
                  <a:srgbClr val="A6ACCD"/>
                </a:solidFill>
                <a:latin typeface="Cascadia code, 微软雅黑"/>
              </a:rPr>
              <a:t>A</a:t>
            </a:r>
            <a:r>
              <a:rPr lang="en-US" altLang="zh-CN" dirty="0" err="1">
                <a:solidFill>
                  <a:srgbClr val="89DDFF"/>
                </a:solidFill>
                <a:latin typeface="Cascadia code, 微软雅黑"/>
              </a:rPr>
              <a:t>.</a:t>
            </a:r>
            <a:r>
              <a:rPr lang="en-US" altLang="zh-CN" dirty="0" err="1">
                <a:solidFill>
                  <a:srgbClr val="A6ACCD"/>
                </a:solidFill>
                <a:latin typeface="Cascadia code, 微软雅黑"/>
              </a:rPr>
              <a:t>integerValue</a:t>
            </a:r>
            <a:r>
              <a:rPr lang="en-US" altLang="zh-CN" dirty="0">
                <a:solidFill>
                  <a:srgbClr val="A6ACCD"/>
                </a:solidFill>
                <a:latin typeface="Cascadia code, 微软雅黑"/>
              </a:rPr>
              <a:t> </a:t>
            </a:r>
            <a:r>
              <a:rPr lang="en-US" altLang="zh-CN" dirty="0">
                <a:solidFill>
                  <a:srgbClr val="C792EA"/>
                </a:solidFill>
                <a:latin typeface="Cascadia code, 微软雅黑"/>
              </a:rPr>
              <a:t>==</a:t>
            </a:r>
            <a:r>
              <a:rPr lang="en-US" altLang="zh-CN" dirty="0">
                <a:solidFill>
                  <a:srgbClr val="A6ACCD"/>
                </a:solidFill>
                <a:latin typeface="Cascadia code, 微软雅黑"/>
              </a:rPr>
              <a:t> </a:t>
            </a:r>
            <a:r>
              <a:rPr lang="en-US" altLang="zh-CN" dirty="0" err="1">
                <a:solidFill>
                  <a:srgbClr val="A6ACCD"/>
                </a:solidFill>
                <a:latin typeface="Cascadia code, 微软雅黑"/>
              </a:rPr>
              <a:t>B</a:t>
            </a:r>
            <a:r>
              <a:rPr lang="en-US" altLang="zh-CN" dirty="0" err="1">
                <a:solidFill>
                  <a:srgbClr val="89DDFF"/>
                </a:solidFill>
                <a:latin typeface="Cascadia code, 微软雅黑"/>
              </a:rPr>
              <a:t>.</a:t>
            </a:r>
            <a:r>
              <a:rPr lang="en-US" altLang="zh-CN" dirty="0" err="1">
                <a:solidFill>
                  <a:srgbClr val="A6ACCD"/>
                </a:solidFill>
                <a:latin typeface="Cascadia code, 微软雅黑"/>
              </a:rPr>
              <a:t>integerValue</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i="1" dirty="0">
                <a:solidFill>
                  <a:srgbClr val="89DDFF"/>
                </a:solidFill>
                <a:latin typeface="Cascadia code, 微软雅黑"/>
              </a:rPr>
              <a:t>case</a:t>
            </a:r>
            <a:r>
              <a:rPr lang="en-US" altLang="zh-CN" dirty="0">
                <a:solidFill>
                  <a:srgbClr val="A6ACCD"/>
                </a:solidFill>
                <a:latin typeface="Cascadia code, 微软雅黑"/>
              </a:rPr>
              <a:t> Real</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i="1" dirty="0">
                <a:solidFill>
                  <a:srgbClr val="89DDFF"/>
                </a:solidFill>
                <a:latin typeface="Cascadia code, 微软雅黑"/>
              </a:rPr>
              <a:t>return</a:t>
            </a:r>
            <a:r>
              <a:rPr lang="en-US" altLang="zh-CN" dirty="0">
                <a:solidFill>
                  <a:srgbClr val="A6ACCD"/>
                </a:solidFill>
                <a:latin typeface="Cascadia code, 微软雅黑"/>
              </a:rPr>
              <a:t> </a:t>
            </a:r>
            <a:r>
              <a:rPr lang="en-US" altLang="zh-CN" dirty="0">
                <a:solidFill>
                  <a:srgbClr val="89DDFF"/>
                </a:solidFill>
                <a:latin typeface="Cascadia code, 微软雅黑"/>
              </a:rPr>
              <a:t>(</a:t>
            </a:r>
            <a:r>
              <a:rPr lang="en-US" altLang="zh-CN" dirty="0" err="1">
                <a:solidFill>
                  <a:srgbClr val="A6ACCD"/>
                </a:solidFill>
                <a:latin typeface="Cascadia code, 微软雅黑"/>
              </a:rPr>
              <a:t>A</a:t>
            </a:r>
            <a:r>
              <a:rPr lang="en-US" altLang="zh-CN" dirty="0" err="1">
                <a:solidFill>
                  <a:srgbClr val="89DDFF"/>
                </a:solidFill>
                <a:latin typeface="Cascadia code, 微软雅黑"/>
              </a:rPr>
              <a:t>.</a:t>
            </a:r>
            <a:r>
              <a:rPr lang="en-US" altLang="zh-CN" dirty="0" err="1">
                <a:solidFill>
                  <a:srgbClr val="A6ACCD"/>
                </a:solidFill>
                <a:latin typeface="Cascadia code, 微软雅黑"/>
              </a:rPr>
              <a:t>type</a:t>
            </a:r>
            <a:r>
              <a:rPr lang="en-US" altLang="zh-CN" dirty="0">
                <a:solidFill>
                  <a:srgbClr val="A6ACCD"/>
                </a:solidFill>
                <a:latin typeface="Cascadia code, 微软雅黑"/>
              </a:rPr>
              <a:t> </a:t>
            </a:r>
            <a:r>
              <a:rPr lang="en-US" altLang="zh-CN" dirty="0">
                <a:solidFill>
                  <a:srgbClr val="C792EA"/>
                </a:solidFill>
                <a:latin typeface="Cascadia code, 微软雅黑"/>
              </a:rPr>
              <a:t>==</a:t>
            </a:r>
            <a:r>
              <a:rPr lang="en-US" altLang="zh-CN" dirty="0">
                <a:solidFill>
                  <a:srgbClr val="A6ACCD"/>
                </a:solidFill>
                <a:latin typeface="Cascadia code, 微软雅黑"/>
              </a:rPr>
              <a:t> </a:t>
            </a:r>
            <a:r>
              <a:rPr lang="en-US" altLang="zh-CN" dirty="0" err="1">
                <a:solidFill>
                  <a:srgbClr val="A6ACCD"/>
                </a:solidFill>
                <a:latin typeface="Cascadia code, 微软雅黑"/>
              </a:rPr>
              <a:t>B</a:t>
            </a:r>
            <a:r>
              <a:rPr lang="en-US" altLang="zh-CN" dirty="0" err="1">
                <a:solidFill>
                  <a:srgbClr val="89DDFF"/>
                </a:solidFill>
                <a:latin typeface="Cascadia code, 微软雅黑"/>
              </a:rPr>
              <a:t>.</a:t>
            </a:r>
            <a:r>
              <a:rPr lang="en-US" altLang="zh-CN" dirty="0" err="1">
                <a:solidFill>
                  <a:srgbClr val="A6ACCD"/>
                </a:solidFill>
                <a:latin typeface="Cascadia code, 微软雅黑"/>
              </a:rPr>
              <a:t>type</a:t>
            </a:r>
            <a:r>
              <a:rPr lang="en-US" altLang="zh-CN" dirty="0">
                <a:solidFill>
                  <a:srgbClr val="A6ACCD"/>
                </a:solidFill>
                <a:latin typeface="Cascadia code, 微软雅黑"/>
              </a:rPr>
              <a:t> </a:t>
            </a:r>
            <a:r>
              <a:rPr lang="en-US" altLang="zh-CN" dirty="0">
                <a:solidFill>
                  <a:srgbClr val="C792EA"/>
                </a:solidFill>
                <a:latin typeface="Cascadia code, 微软雅黑"/>
              </a:rPr>
              <a:t>&amp;&amp;</a:t>
            </a:r>
            <a:r>
              <a:rPr lang="en-US" altLang="zh-CN" dirty="0">
                <a:solidFill>
                  <a:srgbClr val="A6ACCD"/>
                </a:solidFill>
                <a:latin typeface="Cascadia code, 微软雅黑"/>
              </a:rPr>
              <a:t> </a:t>
            </a:r>
            <a:r>
              <a:rPr lang="en-US" altLang="zh-CN" dirty="0" err="1">
                <a:solidFill>
                  <a:srgbClr val="A6ACCD"/>
                </a:solidFill>
                <a:latin typeface="Cascadia code, 微软雅黑"/>
              </a:rPr>
              <a:t>A</a:t>
            </a:r>
            <a:r>
              <a:rPr lang="en-US" altLang="zh-CN" dirty="0" err="1">
                <a:solidFill>
                  <a:srgbClr val="89DDFF"/>
                </a:solidFill>
                <a:latin typeface="Cascadia code, 微软雅黑"/>
              </a:rPr>
              <a:t>.</a:t>
            </a:r>
            <a:r>
              <a:rPr lang="en-US" altLang="zh-CN" dirty="0" err="1">
                <a:solidFill>
                  <a:srgbClr val="A6ACCD"/>
                </a:solidFill>
                <a:latin typeface="Cascadia code, 微软雅黑"/>
              </a:rPr>
              <a:t>realValue</a:t>
            </a:r>
            <a:r>
              <a:rPr lang="en-US" altLang="zh-CN" dirty="0">
                <a:solidFill>
                  <a:srgbClr val="A6ACCD"/>
                </a:solidFill>
                <a:latin typeface="Cascadia code, 微软雅黑"/>
              </a:rPr>
              <a:t> </a:t>
            </a:r>
            <a:r>
              <a:rPr lang="en-US" altLang="zh-CN" dirty="0">
                <a:solidFill>
                  <a:srgbClr val="C792EA"/>
                </a:solidFill>
                <a:latin typeface="Cascadia code, 微软雅黑"/>
              </a:rPr>
              <a:t>==</a:t>
            </a:r>
            <a:r>
              <a:rPr lang="en-US" altLang="zh-CN" dirty="0">
                <a:solidFill>
                  <a:srgbClr val="A6ACCD"/>
                </a:solidFill>
                <a:latin typeface="Cascadia code, 微软雅黑"/>
              </a:rPr>
              <a:t> </a:t>
            </a:r>
            <a:r>
              <a:rPr lang="en-US" altLang="zh-CN" dirty="0" err="1">
                <a:solidFill>
                  <a:srgbClr val="A6ACCD"/>
                </a:solidFill>
                <a:latin typeface="Cascadia code, 微软雅黑"/>
              </a:rPr>
              <a:t>B</a:t>
            </a:r>
            <a:r>
              <a:rPr lang="en-US" altLang="zh-CN" dirty="0" err="1">
                <a:solidFill>
                  <a:srgbClr val="89DDFF"/>
                </a:solidFill>
                <a:latin typeface="Cascadia code, 微软雅黑"/>
              </a:rPr>
              <a:t>.</a:t>
            </a:r>
            <a:r>
              <a:rPr lang="en-US" altLang="zh-CN" dirty="0" err="1">
                <a:solidFill>
                  <a:srgbClr val="A6ACCD"/>
                </a:solidFill>
                <a:latin typeface="Cascadia code, 微软雅黑"/>
              </a:rPr>
              <a:t>realValue</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i="1" dirty="0">
                <a:solidFill>
                  <a:srgbClr val="89DDFF"/>
                </a:solidFill>
                <a:latin typeface="Cascadia code, 微软雅黑"/>
              </a:rPr>
              <a:t>case</a:t>
            </a:r>
            <a:r>
              <a:rPr lang="en-US" altLang="zh-CN" dirty="0">
                <a:solidFill>
                  <a:srgbClr val="A6ACCD"/>
                </a:solidFill>
                <a:latin typeface="Cascadia code, 微软雅黑"/>
              </a:rPr>
              <a:t> String</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i="1" dirty="0">
                <a:solidFill>
                  <a:srgbClr val="89DDFF"/>
                </a:solidFill>
                <a:latin typeface="Cascadia code, 微软雅黑"/>
              </a:rPr>
              <a:t>return</a:t>
            </a:r>
            <a:r>
              <a:rPr lang="en-US" altLang="zh-CN" dirty="0">
                <a:solidFill>
                  <a:srgbClr val="A6ACCD"/>
                </a:solidFill>
                <a:latin typeface="Cascadia code, 微软雅黑"/>
              </a:rPr>
              <a:t> </a:t>
            </a:r>
            <a:r>
              <a:rPr lang="en-US" altLang="zh-CN" dirty="0">
                <a:solidFill>
                  <a:srgbClr val="89DDFF"/>
                </a:solidFill>
                <a:latin typeface="Cascadia code, 微软雅黑"/>
              </a:rPr>
              <a:t>(</a:t>
            </a:r>
            <a:r>
              <a:rPr lang="en-US" altLang="zh-CN" dirty="0" err="1">
                <a:solidFill>
                  <a:srgbClr val="A6ACCD"/>
                </a:solidFill>
                <a:latin typeface="Cascadia code, 微软雅黑"/>
              </a:rPr>
              <a:t>A</a:t>
            </a:r>
            <a:r>
              <a:rPr lang="en-US" altLang="zh-CN" dirty="0" err="1">
                <a:solidFill>
                  <a:srgbClr val="89DDFF"/>
                </a:solidFill>
                <a:latin typeface="Cascadia code, 微软雅黑"/>
              </a:rPr>
              <a:t>.</a:t>
            </a:r>
            <a:r>
              <a:rPr lang="en-US" altLang="zh-CN" dirty="0" err="1">
                <a:solidFill>
                  <a:srgbClr val="A6ACCD"/>
                </a:solidFill>
                <a:latin typeface="Cascadia code, 微软雅黑"/>
              </a:rPr>
              <a:t>type</a:t>
            </a:r>
            <a:r>
              <a:rPr lang="en-US" altLang="zh-CN" dirty="0">
                <a:solidFill>
                  <a:srgbClr val="A6ACCD"/>
                </a:solidFill>
                <a:latin typeface="Cascadia code, 微软雅黑"/>
              </a:rPr>
              <a:t> </a:t>
            </a:r>
            <a:r>
              <a:rPr lang="en-US" altLang="zh-CN" dirty="0">
                <a:solidFill>
                  <a:srgbClr val="C792EA"/>
                </a:solidFill>
                <a:latin typeface="Cascadia code, 微软雅黑"/>
              </a:rPr>
              <a:t>==</a:t>
            </a:r>
            <a:r>
              <a:rPr lang="en-US" altLang="zh-CN" dirty="0">
                <a:solidFill>
                  <a:srgbClr val="A6ACCD"/>
                </a:solidFill>
                <a:latin typeface="Cascadia code, 微软雅黑"/>
              </a:rPr>
              <a:t> </a:t>
            </a:r>
            <a:r>
              <a:rPr lang="en-US" altLang="zh-CN" dirty="0" err="1">
                <a:solidFill>
                  <a:srgbClr val="A6ACCD"/>
                </a:solidFill>
                <a:latin typeface="Cascadia code, 微软雅黑"/>
              </a:rPr>
              <a:t>B</a:t>
            </a:r>
            <a:r>
              <a:rPr lang="en-US" altLang="zh-CN" dirty="0" err="1">
                <a:solidFill>
                  <a:srgbClr val="89DDFF"/>
                </a:solidFill>
                <a:latin typeface="Cascadia code, 微软雅黑"/>
              </a:rPr>
              <a:t>.</a:t>
            </a:r>
            <a:r>
              <a:rPr lang="en-US" altLang="zh-CN" dirty="0" err="1">
                <a:solidFill>
                  <a:srgbClr val="A6ACCD"/>
                </a:solidFill>
                <a:latin typeface="Cascadia code, 微软雅黑"/>
              </a:rPr>
              <a:t>type</a:t>
            </a:r>
            <a:r>
              <a:rPr lang="en-US" altLang="zh-CN" dirty="0">
                <a:solidFill>
                  <a:srgbClr val="A6ACCD"/>
                </a:solidFill>
                <a:latin typeface="Cascadia code, 微软雅黑"/>
              </a:rPr>
              <a:t> </a:t>
            </a:r>
            <a:r>
              <a:rPr lang="en-US" altLang="zh-CN" dirty="0">
                <a:solidFill>
                  <a:srgbClr val="C792EA"/>
                </a:solidFill>
                <a:latin typeface="Cascadia code, 微软雅黑"/>
              </a:rPr>
              <a:t>&amp;&amp;</a:t>
            </a:r>
            <a:r>
              <a:rPr lang="en-US" altLang="zh-CN" dirty="0">
                <a:solidFill>
                  <a:srgbClr val="A6ACCD"/>
                </a:solidFill>
                <a:latin typeface="Cascadia code, 微软雅黑"/>
              </a:rPr>
              <a:t> </a:t>
            </a:r>
            <a:r>
              <a:rPr lang="en-US" altLang="zh-CN" dirty="0" err="1">
                <a:solidFill>
                  <a:srgbClr val="A6ACCD"/>
                </a:solidFill>
                <a:latin typeface="Cascadia code, 微软雅黑"/>
              </a:rPr>
              <a:t>A</a:t>
            </a:r>
            <a:r>
              <a:rPr lang="en-US" altLang="zh-CN" dirty="0" err="1">
                <a:solidFill>
                  <a:srgbClr val="89DDFF"/>
                </a:solidFill>
                <a:latin typeface="Cascadia code, 微软雅黑"/>
              </a:rPr>
              <a:t>.</a:t>
            </a:r>
            <a:r>
              <a:rPr lang="en-US" altLang="zh-CN" dirty="0" err="1">
                <a:solidFill>
                  <a:srgbClr val="A6ACCD"/>
                </a:solidFill>
                <a:latin typeface="Cascadia code, 微软雅黑"/>
              </a:rPr>
              <a:t>stringValue</a:t>
            </a:r>
            <a:r>
              <a:rPr lang="en-US" altLang="zh-CN" dirty="0">
                <a:solidFill>
                  <a:srgbClr val="A6ACCD"/>
                </a:solidFill>
                <a:latin typeface="Cascadia code, 微软雅黑"/>
              </a:rPr>
              <a:t> </a:t>
            </a:r>
            <a:r>
              <a:rPr lang="en-US" altLang="zh-CN" dirty="0">
                <a:solidFill>
                  <a:srgbClr val="C792EA"/>
                </a:solidFill>
                <a:latin typeface="Cascadia code, 微软雅黑"/>
              </a:rPr>
              <a:t>==</a:t>
            </a:r>
            <a:r>
              <a:rPr lang="en-US" altLang="zh-CN" dirty="0">
                <a:solidFill>
                  <a:srgbClr val="A6ACCD"/>
                </a:solidFill>
                <a:latin typeface="Cascadia code, 微软雅黑"/>
              </a:rPr>
              <a:t> </a:t>
            </a:r>
            <a:r>
              <a:rPr lang="en-US" altLang="zh-CN" dirty="0" err="1">
                <a:solidFill>
                  <a:srgbClr val="A6ACCD"/>
                </a:solidFill>
                <a:latin typeface="Cascadia code, 微软雅黑"/>
              </a:rPr>
              <a:t>B</a:t>
            </a:r>
            <a:r>
              <a:rPr lang="en-US" altLang="zh-CN" dirty="0" err="1">
                <a:solidFill>
                  <a:srgbClr val="89DDFF"/>
                </a:solidFill>
                <a:latin typeface="Cascadia code, 微软雅黑"/>
              </a:rPr>
              <a:t>.</a:t>
            </a:r>
            <a:r>
              <a:rPr lang="en-US" altLang="zh-CN" dirty="0" err="1">
                <a:solidFill>
                  <a:srgbClr val="A6ACCD"/>
                </a:solidFill>
                <a:latin typeface="Cascadia code, 微软雅黑"/>
              </a:rPr>
              <a:t>stringValue</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i="1" dirty="0">
                <a:solidFill>
                  <a:srgbClr val="89DDFF"/>
                </a:solidFill>
                <a:latin typeface="Cascadia code, 微软雅黑"/>
              </a:rPr>
              <a:t>case</a:t>
            </a:r>
            <a:r>
              <a:rPr lang="en-US" altLang="zh-CN" dirty="0">
                <a:solidFill>
                  <a:srgbClr val="A6ACCD"/>
                </a:solidFill>
                <a:latin typeface="Cascadia code, 微软雅黑"/>
              </a:rPr>
              <a:t> List</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i="1" dirty="0">
                <a:solidFill>
                  <a:srgbClr val="89DDFF"/>
                </a:solidFill>
                <a:latin typeface="Cascadia code, 微软雅黑"/>
              </a:rPr>
              <a:t>case</a:t>
            </a:r>
            <a:r>
              <a:rPr lang="en-US" altLang="zh-CN" dirty="0">
                <a:solidFill>
                  <a:srgbClr val="A6ACCD"/>
                </a:solidFill>
                <a:latin typeface="Cascadia code, 微软雅黑"/>
              </a:rPr>
              <a:t> </a:t>
            </a:r>
            <a:r>
              <a:rPr lang="en-US" altLang="zh-CN" dirty="0" err="1">
                <a:solidFill>
                  <a:srgbClr val="A6ACCD"/>
                </a:solidFill>
                <a:latin typeface="Cascadia code, 微软雅黑"/>
              </a:rPr>
              <a:t>ListSlice</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i="1" dirty="0">
                <a:solidFill>
                  <a:srgbClr val="89DDFF"/>
                </a:solidFill>
                <a:latin typeface="Cascadia code, 微软雅黑"/>
              </a:rPr>
              <a:t>return</a:t>
            </a:r>
            <a:r>
              <a:rPr lang="en-US" altLang="zh-CN" dirty="0">
                <a:solidFill>
                  <a:srgbClr val="A6ACCD"/>
                </a:solidFill>
                <a:latin typeface="Cascadia code, 微软雅黑"/>
              </a:rPr>
              <a:t> </a:t>
            </a:r>
            <a:r>
              <a:rPr lang="en-US" altLang="zh-CN" dirty="0">
                <a:solidFill>
                  <a:srgbClr val="89DDFF"/>
                </a:solidFill>
                <a:latin typeface="Cascadia code, 微软雅黑"/>
              </a:rPr>
              <a:t>((</a:t>
            </a:r>
            <a:r>
              <a:rPr lang="en-US" altLang="zh-CN" dirty="0" err="1">
                <a:solidFill>
                  <a:srgbClr val="A6ACCD"/>
                </a:solidFill>
                <a:latin typeface="Cascadia code, 微软雅黑"/>
              </a:rPr>
              <a:t>B</a:t>
            </a:r>
            <a:r>
              <a:rPr lang="en-US" altLang="zh-CN" dirty="0" err="1">
                <a:solidFill>
                  <a:srgbClr val="89DDFF"/>
                </a:solidFill>
                <a:latin typeface="Cascadia code, 微软雅黑"/>
              </a:rPr>
              <a:t>.</a:t>
            </a:r>
            <a:r>
              <a:rPr lang="en-US" altLang="zh-CN" dirty="0" err="1">
                <a:solidFill>
                  <a:srgbClr val="A6ACCD"/>
                </a:solidFill>
                <a:latin typeface="Cascadia code, 微软雅黑"/>
              </a:rPr>
              <a:t>type</a:t>
            </a:r>
            <a:r>
              <a:rPr lang="en-US" altLang="zh-CN" dirty="0">
                <a:solidFill>
                  <a:srgbClr val="A6ACCD"/>
                </a:solidFill>
                <a:latin typeface="Cascadia code, 微软雅黑"/>
              </a:rPr>
              <a:t> </a:t>
            </a:r>
            <a:r>
              <a:rPr lang="en-US" altLang="zh-CN" dirty="0">
                <a:solidFill>
                  <a:srgbClr val="C792EA"/>
                </a:solidFill>
                <a:latin typeface="Cascadia code, 微软雅黑"/>
              </a:rPr>
              <a:t>==</a:t>
            </a:r>
            <a:r>
              <a:rPr lang="en-US" altLang="zh-CN" dirty="0">
                <a:solidFill>
                  <a:srgbClr val="A6ACCD"/>
                </a:solidFill>
                <a:latin typeface="Cascadia code, 微软雅黑"/>
              </a:rPr>
              <a:t> List </a:t>
            </a:r>
            <a:r>
              <a:rPr lang="en-US" altLang="zh-CN" dirty="0">
                <a:solidFill>
                  <a:srgbClr val="C792EA"/>
                </a:solidFill>
                <a:latin typeface="Cascadia code, 微软雅黑"/>
              </a:rPr>
              <a:t>||</a:t>
            </a:r>
            <a:r>
              <a:rPr lang="en-US" altLang="zh-CN" dirty="0">
                <a:solidFill>
                  <a:srgbClr val="A6ACCD"/>
                </a:solidFill>
                <a:latin typeface="Cascadia code, 微软雅黑"/>
              </a:rPr>
              <a:t> </a:t>
            </a:r>
            <a:r>
              <a:rPr lang="en-US" altLang="zh-CN" dirty="0" err="1">
                <a:solidFill>
                  <a:srgbClr val="A6ACCD"/>
                </a:solidFill>
                <a:latin typeface="Cascadia code, 微软雅黑"/>
              </a:rPr>
              <a:t>B</a:t>
            </a:r>
            <a:r>
              <a:rPr lang="en-US" altLang="zh-CN" dirty="0" err="1">
                <a:solidFill>
                  <a:srgbClr val="89DDFF"/>
                </a:solidFill>
                <a:latin typeface="Cascadia code, 微软雅黑"/>
              </a:rPr>
              <a:t>.</a:t>
            </a:r>
            <a:r>
              <a:rPr lang="en-US" altLang="zh-CN" dirty="0" err="1">
                <a:solidFill>
                  <a:srgbClr val="A6ACCD"/>
                </a:solidFill>
                <a:latin typeface="Cascadia code, 微软雅黑"/>
              </a:rPr>
              <a:t>type</a:t>
            </a:r>
            <a:r>
              <a:rPr lang="en-US" altLang="zh-CN" dirty="0">
                <a:solidFill>
                  <a:srgbClr val="A6ACCD"/>
                </a:solidFill>
                <a:latin typeface="Cascadia code, 微软雅黑"/>
              </a:rPr>
              <a:t> </a:t>
            </a:r>
            <a:r>
              <a:rPr lang="en-US" altLang="zh-CN" dirty="0">
                <a:solidFill>
                  <a:srgbClr val="C792EA"/>
                </a:solidFill>
                <a:latin typeface="Cascadia code, 微软雅黑"/>
              </a:rPr>
              <a:t>==</a:t>
            </a:r>
            <a:r>
              <a:rPr lang="en-US" altLang="zh-CN" dirty="0">
                <a:solidFill>
                  <a:srgbClr val="A6ACCD"/>
                </a:solidFill>
                <a:latin typeface="Cascadia code, 微软雅黑"/>
              </a:rPr>
              <a:t> </a:t>
            </a:r>
            <a:r>
              <a:rPr lang="en-US" altLang="zh-CN" dirty="0" err="1">
                <a:solidFill>
                  <a:srgbClr val="A6ACCD"/>
                </a:solidFill>
                <a:latin typeface="Cascadia code, 微软雅黑"/>
              </a:rPr>
              <a:t>ListSlice</a:t>
            </a:r>
            <a:r>
              <a:rPr lang="en-US" altLang="zh-CN" dirty="0">
                <a:solidFill>
                  <a:srgbClr val="89DDFF"/>
                </a:solidFill>
                <a:latin typeface="Cascadia code, 微软雅黑"/>
              </a:rPr>
              <a:t>)</a:t>
            </a:r>
            <a:r>
              <a:rPr lang="en-US" altLang="zh-CN" dirty="0">
                <a:solidFill>
                  <a:srgbClr val="A6ACCD"/>
                </a:solidFill>
                <a:latin typeface="Cascadia code, 微软雅黑"/>
              </a:rPr>
              <a:t> </a:t>
            </a:r>
            <a:r>
              <a:rPr lang="en-US" altLang="zh-CN" dirty="0">
                <a:solidFill>
                  <a:srgbClr val="C792EA"/>
                </a:solidFill>
                <a:latin typeface="Cascadia code, 微软雅黑"/>
              </a:rPr>
              <a:t>&amp;&amp;</a:t>
            </a:r>
            <a:r>
              <a:rPr lang="en-US" altLang="zh-CN" dirty="0">
                <a:solidFill>
                  <a:srgbClr val="A6ACCD"/>
                </a:solidFill>
                <a:latin typeface="Cascadia code, 微软雅黑"/>
              </a:rPr>
              <a:t> </a:t>
            </a:r>
            <a:r>
              <a:rPr lang="en-US" altLang="zh-CN" dirty="0">
                <a:solidFill>
                  <a:srgbClr val="89DDFF"/>
                </a:solidFill>
                <a:latin typeface="Cascadia code, 微软雅黑"/>
              </a:rPr>
              <a:t>(</a:t>
            </a:r>
            <a:r>
              <a:rPr lang="en-US" altLang="zh-CN" dirty="0" err="1">
                <a:solidFill>
                  <a:srgbClr val="A6ACCD"/>
                </a:solidFill>
                <a:latin typeface="Cascadia code, 微软雅黑"/>
              </a:rPr>
              <a:t>A</a:t>
            </a:r>
            <a:r>
              <a:rPr lang="en-US" altLang="zh-CN" dirty="0" err="1">
                <a:solidFill>
                  <a:srgbClr val="89DDFF"/>
                </a:solidFill>
                <a:latin typeface="Cascadia code, 微软雅黑"/>
              </a:rPr>
              <a:t>.</a:t>
            </a:r>
            <a:r>
              <a:rPr lang="en-US" altLang="zh-CN" dirty="0" err="1">
                <a:solidFill>
                  <a:srgbClr val="A6ACCD"/>
                </a:solidFill>
                <a:latin typeface="Cascadia code, 微软雅黑"/>
              </a:rPr>
              <a:t>listValue</a:t>
            </a:r>
            <a:r>
              <a:rPr lang="en-US" altLang="zh-CN" dirty="0">
                <a:solidFill>
                  <a:srgbClr val="A6ACCD"/>
                </a:solidFill>
                <a:latin typeface="Cascadia code, 微软雅黑"/>
              </a:rPr>
              <a:t> </a:t>
            </a:r>
            <a:r>
              <a:rPr lang="en-US" altLang="zh-CN" dirty="0">
                <a:solidFill>
                  <a:srgbClr val="C792EA"/>
                </a:solidFill>
                <a:latin typeface="Cascadia code, 微软雅黑"/>
              </a:rPr>
              <a:t>==</a:t>
            </a:r>
            <a:r>
              <a:rPr lang="en-US" altLang="zh-CN" dirty="0">
                <a:solidFill>
                  <a:srgbClr val="A6ACCD"/>
                </a:solidFill>
                <a:latin typeface="Cascadia code, 微软雅黑"/>
              </a:rPr>
              <a:t> </a:t>
            </a:r>
            <a:r>
              <a:rPr lang="en-US" altLang="zh-CN" dirty="0" err="1">
                <a:solidFill>
                  <a:srgbClr val="A6ACCD"/>
                </a:solidFill>
                <a:latin typeface="Cascadia code, 微软雅黑"/>
              </a:rPr>
              <a:t>B</a:t>
            </a:r>
            <a:r>
              <a:rPr lang="en-US" altLang="zh-CN" dirty="0" err="1">
                <a:solidFill>
                  <a:srgbClr val="89DDFF"/>
                </a:solidFill>
                <a:latin typeface="Cascadia code, 微软雅黑"/>
              </a:rPr>
              <a:t>.</a:t>
            </a:r>
            <a:r>
              <a:rPr lang="en-US" altLang="zh-CN" dirty="0" err="1">
                <a:solidFill>
                  <a:srgbClr val="A6ACCD"/>
                </a:solidFill>
                <a:latin typeface="Cascadia code, 微软雅黑"/>
              </a:rPr>
              <a:t>listValue</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i="1" dirty="0">
                <a:solidFill>
                  <a:srgbClr val="89DDFF"/>
                </a:solidFill>
                <a:latin typeface="Cascadia code, 微软雅黑"/>
              </a:rPr>
              <a:t>default</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i="1" dirty="0">
                <a:solidFill>
                  <a:srgbClr val="89DDFF"/>
                </a:solidFill>
                <a:latin typeface="Cascadia code, 微软雅黑"/>
              </a:rPr>
              <a:t>return</a:t>
            </a:r>
            <a:r>
              <a:rPr lang="en-US" altLang="zh-CN" dirty="0">
                <a:solidFill>
                  <a:srgbClr val="A6ACCD"/>
                </a:solidFill>
                <a:latin typeface="Cascadia code, 微软雅黑"/>
              </a:rPr>
              <a:t> </a:t>
            </a:r>
            <a:r>
              <a:rPr lang="en-US" altLang="zh-CN" dirty="0">
                <a:solidFill>
                  <a:srgbClr val="F78C6C"/>
                </a:solidFill>
                <a:latin typeface="Cascadia code, 微软雅黑"/>
              </a:rPr>
              <a:t>false</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89DDFF"/>
                </a:solidFill>
                <a:latin typeface="Cascadia code, 微软雅黑"/>
              </a:rPr>
              <a:t>}</a:t>
            </a:r>
            <a:r>
              <a:rPr lang="en-US" altLang="zh-CN" dirty="0">
                <a:solidFill>
                  <a:srgbClr val="A6ACCD"/>
                </a:solidFill>
                <a:latin typeface="Cascadia code, 微软雅黑"/>
              </a:rPr>
              <a:t> Value</a:t>
            </a:r>
            <a:r>
              <a:rPr lang="en-US" altLang="zh-CN" dirty="0">
                <a:solidFill>
                  <a:srgbClr val="89DDFF"/>
                </a:solidFill>
                <a:latin typeface="Cascadia code, 微软雅黑"/>
              </a:rPr>
              <a:t>;</a:t>
            </a:r>
            <a:endParaRPr lang="en-US" altLang="zh-CN" dirty="0">
              <a:solidFill>
                <a:srgbClr val="A6ACCD"/>
              </a:solidFill>
              <a:latin typeface="Cascadia code, 微软雅黑"/>
            </a:endParaRPr>
          </a:p>
          <a:p>
            <a:br>
              <a:rPr lang="en-US" altLang="zh-CN" dirty="0">
                <a:solidFill>
                  <a:srgbClr val="A6ACCD"/>
                </a:solidFill>
                <a:latin typeface="Cascadia code, 微软雅黑"/>
              </a:rPr>
            </a:br>
            <a:r>
              <a:rPr lang="en-US" altLang="zh-CN" i="1" dirty="0">
                <a:solidFill>
                  <a:srgbClr val="89DDFF"/>
                </a:solidFill>
                <a:latin typeface="Cascadia code, 微软雅黑"/>
              </a:rPr>
              <a:t>#define</a:t>
            </a:r>
            <a:r>
              <a:rPr lang="en-US" altLang="zh-CN" dirty="0">
                <a:solidFill>
                  <a:srgbClr val="A6ACCD"/>
                </a:solidFill>
                <a:latin typeface="Cascadia code, 微软雅黑"/>
              </a:rPr>
              <a:t> </a:t>
            </a:r>
            <a:r>
              <a:rPr lang="en-US" altLang="zh-CN" dirty="0">
                <a:solidFill>
                  <a:srgbClr val="82AAFF"/>
                </a:solidFill>
                <a:latin typeface="Cascadia code, 微软雅黑"/>
              </a:rPr>
              <a:t>YYSTYPE</a:t>
            </a:r>
            <a:r>
              <a:rPr lang="en-US" altLang="zh-CN" dirty="0">
                <a:solidFill>
                  <a:srgbClr val="A6ACCD"/>
                </a:solidFill>
                <a:latin typeface="Cascadia code, 微软雅黑"/>
              </a:rPr>
              <a:t> Value</a:t>
            </a:r>
          </a:p>
        </p:txBody>
      </p:sp>
      <p:sp>
        <p:nvSpPr>
          <p:cNvPr id="5" name="文本框 4">
            <a:extLst>
              <a:ext uri="{FF2B5EF4-FFF2-40B4-BE49-F238E27FC236}">
                <a16:creationId xmlns:a16="http://schemas.microsoft.com/office/drawing/2014/main" id="{6F3604BD-5C59-4C23-8FB4-4D6A4AED63BE}"/>
              </a:ext>
            </a:extLst>
          </p:cNvPr>
          <p:cNvSpPr txBox="1"/>
          <p:nvPr/>
        </p:nvSpPr>
        <p:spPr>
          <a:xfrm>
            <a:off x="2161811" y="1260905"/>
            <a:ext cx="2769990" cy="2462213"/>
          </a:xfrm>
          <a:prstGeom prst="rect">
            <a:avLst/>
          </a:prstGeom>
          <a:noFill/>
        </p:spPr>
        <p:txBody>
          <a:bodyPr wrap="square" rtlCol="0">
            <a:spAutoFit/>
          </a:bodyPr>
          <a:lstStyle/>
          <a:p>
            <a:r>
              <a:rPr lang="en-US" altLang="zh-CN" dirty="0" err="1">
                <a:solidFill>
                  <a:srgbClr val="C792EA"/>
                </a:solidFill>
                <a:latin typeface="Cascadia code, 微软雅黑"/>
              </a:rPr>
              <a:t>enum</a:t>
            </a:r>
            <a:r>
              <a:rPr lang="en-US" altLang="zh-CN" dirty="0">
                <a:solidFill>
                  <a:srgbClr val="A6ACCD"/>
                </a:solidFill>
                <a:latin typeface="Cascadia code, 微软雅黑"/>
              </a:rPr>
              <a:t> </a:t>
            </a:r>
            <a:r>
              <a:rPr lang="en-US" altLang="zh-CN" dirty="0">
                <a:solidFill>
                  <a:srgbClr val="FFCB6B"/>
                </a:solidFill>
                <a:latin typeface="Cascadia code, 微软雅黑"/>
              </a:rPr>
              <a:t>Type</a:t>
            </a:r>
            <a:endParaRPr lang="en-US" altLang="zh-CN" dirty="0">
              <a:solidFill>
                <a:srgbClr val="A6ACCD"/>
              </a:solidFill>
              <a:latin typeface="Cascadia code, 微软雅黑"/>
            </a:endParaRPr>
          </a:p>
          <a:p>
            <a:r>
              <a:rPr lang="en-US" altLang="zh-CN" dirty="0">
                <a:solidFill>
                  <a:srgbClr val="89DDFF"/>
                </a:solidFill>
                <a:latin typeface="Cascadia code, 微软雅黑"/>
              </a:rPr>
              <a:t>{</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dirty="0">
                <a:solidFill>
                  <a:srgbClr val="F07178"/>
                </a:solidFill>
                <a:latin typeface="Cascadia code, 微软雅黑"/>
              </a:rPr>
              <a:t>None</a:t>
            </a:r>
            <a:r>
              <a:rPr lang="en-US" altLang="zh-CN" dirty="0">
                <a:solidFill>
                  <a:srgbClr val="89DDFF"/>
                </a:solidFill>
                <a:latin typeface="Cascadia code, 微软雅黑"/>
              </a:rPr>
              <a:t>,</a:t>
            </a:r>
            <a:r>
              <a:rPr lang="en-US" altLang="zh-CN" i="1" dirty="0">
                <a:solidFill>
                  <a:srgbClr val="676E95"/>
                </a:solidFill>
                <a:latin typeface="Cascadia code, 微软雅黑"/>
              </a:rPr>
              <a:t>         // </a:t>
            </a:r>
            <a:r>
              <a:rPr lang="en-US" altLang="zh-CN" i="1" dirty="0" err="1">
                <a:solidFill>
                  <a:srgbClr val="676E95"/>
                </a:solidFill>
                <a:latin typeface="Cascadia code, 微软雅黑"/>
              </a:rPr>
              <a:t>Nonetype</a:t>
            </a:r>
            <a:endParaRPr lang="en-US" altLang="zh-CN" dirty="0">
              <a:solidFill>
                <a:srgbClr val="A6ACCD"/>
              </a:solidFill>
              <a:latin typeface="Cascadia code, 微软雅黑"/>
            </a:endParaRPr>
          </a:p>
          <a:p>
            <a:r>
              <a:rPr lang="en-US" altLang="zh-CN" dirty="0">
                <a:solidFill>
                  <a:srgbClr val="A6ACCD"/>
                </a:solidFill>
                <a:latin typeface="Cascadia code, 微软雅黑"/>
              </a:rPr>
              <a:t>    </a:t>
            </a:r>
            <a:r>
              <a:rPr lang="en-US" altLang="zh-CN" dirty="0">
                <a:solidFill>
                  <a:srgbClr val="F07178"/>
                </a:solidFill>
                <a:latin typeface="Cascadia code, 微软雅黑"/>
              </a:rPr>
              <a:t>Integer</a:t>
            </a:r>
            <a:r>
              <a:rPr lang="en-US" altLang="zh-CN" dirty="0">
                <a:solidFill>
                  <a:srgbClr val="89DDFF"/>
                </a:solidFill>
                <a:latin typeface="Cascadia code, 微软雅黑"/>
              </a:rPr>
              <a:t>,</a:t>
            </a:r>
            <a:r>
              <a:rPr lang="en-US" altLang="zh-CN" i="1" dirty="0">
                <a:solidFill>
                  <a:srgbClr val="676E95"/>
                </a:solidFill>
                <a:latin typeface="Cascadia code, 微软雅黑"/>
              </a:rPr>
              <a:t>    // </a:t>
            </a:r>
            <a:r>
              <a:rPr lang="zh-CN" altLang="en-US" i="1" dirty="0">
                <a:solidFill>
                  <a:srgbClr val="676E95"/>
                </a:solidFill>
                <a:latin typeface="Cascadia code, 微软雅黑"/>
              </a:rPr>
              <a:t>整型</a:t>
            </a:r>
            <a:endParaRPr lang="zh-CN" altLang="en-US" dirty="0">
              <a:solidFill>
                <a:srgbClr val="A6ACCD"/>
              </a:solidFill>
              <a:latin typeface="Cascadia code, 微软雅黑"/>
            </a:endParaRPr>
          </a:p>
          <a:p>
            <a:r>
              <a:rPr lang="zh-CN" altLang="en-US" dirty="0">
                <a:solidFill>
                  <a:srgbClr val="A6ACCD"/>
                </a:solidFill>
                <a:latin typeface="Cascadia code, 微软雅黑"/>
              </a:rPr>
              <a:t>    </a:t>
            </a:r>
            <a:r>
              <a:rPr lang="en-US" altLang="zh-CN" dirty="0">
                <a:solidFill>
                  <a:srgbClr val="F07178"/>
                </a:solidFill>
                <a:latin typeface="Cascadia code, 微软雅黑"/>
              </a:rPr>
              <a:t>Real</a:t>
            </a:r>
            <a:r>
              <a:rPr lang="en-US" altLang="zh-CN" dirty="0">
                <a:solidFill>
                  <a:srgbClr val="89DDFF"/>
                </a:solidFill>
                <a:latin typeface="Cascadia code, 微软雅黑"/>
              </a:rPr>
              <a:t>,</a:t>
            </a:r>
            <a:r>
              <a:rPr lang="en-US" altLang="zh-CN" i="1" dirty="0">
                <a:solidFill>
                  <a:srgbClr val="676E95"/>
                </a:solidFill>
                <a:latin typeface="Cascadia code, 微软雅黑"/>
              </a:rPr>
              <a:t>         // </a:t>
            </a:r>
            <a:r>
              <a:rPr lang="zh-CN" altLang="en-US" i="1" dirty="0">
                <a:solidFill>
                  <a:srgbClr val="676E95"/>
                </a:solidFill>
                <a:latin typeface="Cascadia code, 微软雅黑"/>
              </a:rPr>
              <a:t>浮点型</a:t>
            </a:r>
            <a:endParaRPr lang="zh-CN" altLang="en-US" dirty="0">
              <a:solidFill>
                <a:srgbClr val="A6ACCD"/>
              </a:solidFill>
              <a:latin typeface="Cascadia code, 微软雅黑"/>
            </a:endParaRPr>
          </a:p>
          <a:p>
            <a:r>
              <a:rPr lang="zh-CN" altLang="en-US" dirty="0">
                <a:solidFill>
                  <a:srgbClr val="A6ACCD"/>
                </a:solidFill>
                <a:latin typeface="Cascadia code, 微软雅黑"/>
              </a:rPr>
              <a:t>    </a:t>
            </a:r>
            <a:r>
              <a:rPr lang="en-US" altLang="zh-CN" dirty="0">
                <a:solidFill>
                  <a:srgbClr val="F07178"/>
                </a:solidFill>
                <a:latin typeface="Cascadia code, 微软雅黑"/>
              </a:rPr>
              <a:t>String</a:t>
            </a:r>
            <a:r>
              <a:rPr lang="en-US" altLang="zh-CN" dirty="0">
                <a:solidFill>
                  <a:srgbClr val="89DDFF"/>
                </a:solidFill>
                <a:latin typeface="Cascadia code, 微软雅黑"/>
              </a:rPr>
              <a:t>,</a:t>
            </a:r>
            <a:r>
              <a:rPr lang="en-US" altLang="zh-CN" i="1" dirty="0">
                <a:solidFill>
                  <a:srgbClr val="676E95"/>
                </a:solidFill>
                <a:latin typeface="Cascadia code, 微软雅黑"/>
              </a:rPr>
              <a:t>      // </a:t>
            </a:r>
            <a:r>
              <a:rPr lang="zh-CN" altLang="en-US" i="1" dirty="0">
                <a:solidFill>
                  <a:srgbClr val="676E95"/>
                </a:solidFill>
                <a:latin typeface="Cascadia code, 微软雅黑"/>
              </a:rPr>
              <a:t>字符和字符串</a:t>
            </a:r>
            <a:endParaRPr lang="zh-CN" altLang="en-US" dirty="0">
              <a:solidFill>
                <a:srgbClr val="A6ACCD"/>
              </a:solidFill>
              <a:latin typeface="Cascadia code, 微软雅黑"/>
            </a:endParaRPr>
          </a:p>
          <a:p>
            <a:r>
              <a:rPr lang="zh-CN" altLang="en-US" dirty="0">
                <a:solidFill>
                  <a:srgbClr val="A6ACCD"/>
                </a:solidFill>
                <a:latin typeface="Cascadia code, 微软雅黑"/>
              </a:rPr>
              <a:t>    </a:t>
            </a:r>
            <a:r>
              <a:rPr lang="en-US" altLang="zh-CN" dirty="0">
                <a:solidFill>
                  <a:srgbClr val="F07178"/>
                </a:solidFill>
                <a:latin typeface="Cascadia code, 微软雅黑"/>
              </a:rPr>
              <a:t>List</a:t>
            </a:r>
            <a:r>
              <a:rPr lang="en-US" altLang="zh-CN" dirty="0">
                <a:solidFill>
                  <a:srgbClr val="89DDFF"/>
                </a:solidFill>
                <a:latin typeface="Cascadia code, 微软雅黑"/>
              </a:rPr>
              <a:t>,</a:t>
            </a:r>
            <a:r>
              <a:rPr lang="en-US" altLang="zh-CN" i="1" dirty="0">
                <a:solidFill>
                  <a:srgbClr val="676E95"/>
                </a:solidFill>
                <a:latin typeface="Cascadia code, 微软雅黑"/>
              </a:rPr>
              <a:t>         // </a:t>
            </a:r>
            <a:r>
              <a:rPr lang="zh-CN" altLang="en-US" i="1" dirty="0">
                <a:solidFill>
                  <a:srgbClr val="676E95"/>
                </a:solidFill>
                <a:latin typeface="Cascadia code, 微软雅黑"/>
              </a:rPr>
              <a:t>列表</a:t>
            </a:r>
            <a:endParaRPr lang="zh-CN" altLang="en-US" dirty="0">
              <a:solidFill>
                <a:srgbClr val="A6ACCD"/>
              </a:solidFill>
              <a:latin typeface="Cascadia code, 微软雅黑"/>
            </a:endParaRPr>
          </a:p>
          <a:p>
            <a:r>
              <a:rPr lang="zh-CN" altLang="en-US" dirty="0">
                <a:solidFill>
                  <a:srgbClr val="A6ACCD"/>
                </a:solidFill>
                <a:latin typeface="Cascadia code, 微软雅黑"/>
              </a:rPr>
              <a:t>    </a:t>
            </a:r>
            <a:r>
              <a:rPr lang="en-US" altLang="zh-CN" dirty="0">
                <a:solidFill>
                  <a:srgbClr val="F07178"/>
                </a:solidFill>
                <a:latin typeface="Cascadia code, 微软雅黑"/>
              </a:rPr>
              <a:t>Variable</a:t>
            </a:r>
            <a:r>
              <a:rPr lang="en-US" altLang="zh-CN" dirty="0">
                <a:solidFill>
                  <a:srgbClr val="89DDFF"/>
                </a:solidFill>
                <a:latin typeface="Cascadia code, 微软雅黑"/>
              </a:rPr>
              <a:t>,</a:t>
            </a:r>
            <a:r>
              <a:rPr lang="en-US" altLang="zh-CN" i="1" dirty="0">
                <a:solidFill>
                  <a:srgbClr val="676E95"/>
                </a:solidFill>
                <a:latin typeface="Cascadia code, 微软雅黑"/>
              </a:rPr>
              <a:t> // </a:t>
            </a:r>
            <a:r>
              <a:rPr lang="zh-CN" altLang="en-US" i="1" dirty="0">
                <a:solidFill>
                  <a:srgbClr val="676E95"/>
                </a:solidFill>
                <a:latin typeface="Cascadia code, 微软雅黑"/>
              </a:rPr>
              <a:t>变量</a:t>
            </a:r>
            <a:endParaRPr lang="zh-CN" altLang="en-US" dirty="0">
              <a:solidFill>
                <a:srgbClr val="A6ACCD"/>
              </a:solidFill>
              <a:latin typeface="Cascadia code, 微软雅黑"/>
            </a:endParaRPr>
          </a:p>
          <a:p>
            <a:r>
              <a:rPr lang="zh-CN" altLang="en-US" dirty="0">
                <a:solidFill>
                  <a:srgbClr val="A6ACCD"/>
                </a:solidFill>
                <a:latin typeface="Cascadia code, 微软雅黑"/>
              </a:rPr>
              <a:t>    </a:t>
            </a:r>
            <a:r>
              <a:rPr lang="en-US" altLang="zh-CN" dirty="0" err="1">
                <a:solidFill>
                  <a:srgbClr val="F07178"/>
                </a:solidFill>
                <a:latin typeface="Cascadia code, 微软雅黑"/>
              </a:rPr>
              <a:t>ListSlice</a:t>
            </a:r>
            <a:r>
              <a:rPr lang="en-US" altLang="zh-CN" dirty="0">
                <a:solidFill>
                  <a:srgbClr val="89DDFF"/>
                </a:solidFill>
                <a:latin typeface="Cascadia code, 微软雅黑"/>
              </a:rPr>
              <a:t>,</a:t>
            </a:r>
            <a:r>
              <a:rPr lang="en-US" altLang="zh-CN" i="1" dirty="0">
                <a:solidFill>
                  <a:srgbClr val="676E95"/>
                </a:solidFill>
                <a:latin typeface="Cascadia code, 微软雅黑"/>
              </a:rPr>
              <a:t> // </a:t>
            </a:r>
            <a:r>
              <a:rPr lang="zh-CN" altLang="en-US" i="1" dirty="0">
                <a:solidFill>
                  <a:srgbClr val="676E95"/>
                </a:solidFill>
                <a:latin typeface="Cascadia code, 微软雅黑"/>
              </a:rPr>
              <a:t>列表切片</a:t>
            </a:r>
            <a:endParaRPr lang="zh-CN" altLang="en-US" dirty="0">
              <a:solidFill>
                <a:srgbClr val="A6ACCD"/>
              </a:solidFill>
              <a:latin typeface="Cascadia code, 微软雅黑"/>
            </a:endParaRPr>
          </a:p>
          <a:p>
            <a:r>
              <a:rPr lang="zh-CN" altLang="en-US" dirty="0">
                <a:solidFill>
                  <a:srgbClr val="A6ACCD"/>
                </a:solidFill>
                <a:latin typeface="Cascadia code, 微软雅黑"/>
              </a:rPr>
              <a:t>    </a:t>
            </a:r>
            <a:r>
              <a:rPr lang="en-US" altLang="zh-CN" dirty="0" err="1">
                <a:solidFill>
                  <a:srgbClr val="F07178"/>
                </a:solidFill>
                <a:latin typeface="Cascadia code, 微软雅黑"/>
              </a:rPr>
              <a:t>ListItem</a:t>
            </a:r>
            <a:r>
              <a:rPr lang="en-US" altLang="zh-CN" dirty="0">
                <a:solidFill>
                  <a:srgbClr val="A6ACCD"/>
                </a:solidFill>
                <a:latin typeface="Cascadia code, 微软雅黑"/>
              </a:rPr>
              <a:t>    </a:t>
            </a:r>
            <a:r>
              <a:rPr lang="en-US" altLang="zh-CN" i="1" dirty="0">
                <a:solidFill>
                  <a:srgbClr val="676E95"/>
                </a:solidFill>
                <a:latin typeface="Cascadia code, 微软雅黑"/>
              </a:rPr>
              <a:t>// </a:t>
            </a:r>
            <a:r>
              <a:rPr lang="zh-CN" altLang="en-US" i="1" dirty="0">
                <a:solidFill>
                  <a:srgbClr val="676E95"/>
                </a:solidFill>
                <a:latin typeface="Cascadia code, 微软雅黑"/>
              </a:rPr>
              <a:t>列表元素</a:t>
            </a:r>
            <a:endParaRPr lang="zh-CN" altLang="en-US" dirty="0">
              <a:solidFill>
                <a:srgbClr val="A6ACCD"/>
              </a:solidFill>
              <a:latin typeface="Cascadia code, 微软雅黑"/>
            </a:endParaRPr>
          </a:p>
          <a:p>
            <a:r>
              <a:rPr lang="en-US" altLang="zh-CN" dirty="0">
                <a:solidFill>
                  <a:srgbClr val="89DDFF"/>
                </a:solidFill>
                <a:latin typeface="Cascadia code, 微软雅黑"/>
              </a:rPr>
              <a:t>};</a:t>
            </a:r>
            <a:endParaRPr lang="zh-CN" altLang="en-US" dirty="0">
              <a:solidFill>
                <a:srgbClr val="A6ACCD"/>
              </a:solidFill>
              <a:latin typeface="Cascadia code, 微软雅黑"/>
            </a:endParaRPr>
          </a:p>
        </p:txBody>
      </p:sp>
    </p:spTree>
    <p:extLst>
      <p:ext uri="{BB962C8B-B14F-4D97-AF65-F5344CB8AC3E}">
        <p14:creationId xmlns:p14="http://schemas.microsoft.com/office/powerpoint/2010/main" val="117887736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2" accel="75000" fill="hold" grpId="0" nodeType="clickEffect">
                                  <p:stCondLst>
                                    <p:cond delay="0"/>
                                  </p:stCondLst>
                                  <p:childTnLst>
                                    <p:anim calcmode="lin" valueType="num">
                                      <p:cBhvr additive="base">
                                        <p:cTn id="6" dur="1000"/>
                                        <p:tgtEl>
                                          <p:spTgt spid="7"/>
                                        </p:tgtEl>
                                        <p:attrNameLst>
                                          <p:attrName>ppt_x</p:attrName>
                                        </p:attrNameLst>
                                      </p:cBhvr>
                                      <p:tavLst>
                                        <p:tav tm="0">
                                          <p:val>
                                            <p:strVal val="ppt_x"/>
                                          </p:val>
                                        </p:tav>
                                        <p:tav tm="100000">
                                          <p:val>
                                            <p:strVal val="1+ppt_w/2"/>
                                          </p:val>
                                        </p:tav>
                                      </p:tavLst>
                                    </p:anim>
                                    <p:anim calcmode="lin" valueType="num">
                                      <p:cBhvr additive="base">
                                        <p:cTn id="7" dur="1000"/>
                                        <p:tgtEl>
                                          <p:spTgt spid="7"/>
                                        </p:tgtEl>
                                        <p:attrNameLst>
                                          <p:attrName>ppt_y</p:attrName>
                                        </p:attrNameLst>
                                      </p:cBhvr>
                                      <p:tavLst>
                                        <p:tav tm="0">
                                          <p:val>
                                            <p:strVal val="ppt_y"/>
                                          </p:val>
                                        </p:tav>
                                        <p:tav tm="100000">
                                          <p:val>
                                            <p:strVal val="ppt_y"/>
                                          </p:val>
                                        </p:tav>
                                      </p:tavLst>
                                    </p:anim>
                                    <p:set>
                                      <p:cBhvr>
                                        <p:cTn id="8" dur="1" fill="hold">
                                          <p:stCondLst>
                                            <p:cond delay="999"/>
                                          </p:stCondLst>
                                        </p:cTn>
                                        <p:tgtEl>
                                          <p:spTgt spid="7"/>
                                        </p:tgtEl>
                                        <p:attrNameLst>
                                          <p:attrName>style.visibility</p:attrName>
                                        </p:attrNameLst>
                                      </p:cBhvr>
                                      <p:to>
                                        <p:strVal val="hidden"/>
                                      </p:to>
                                    </p:set>
                                  </p:childTnLst>
                                </p:cTn>
                              </p:par>
                              <p:par>
                                <p:cTn id="9" presetID="63" presetClass="path" presetSubtype="0" accel="25000" decel="75000" fill="hold" nodeType="withEffect">
                                  <p:stCondLst>
                                    <p:cond delay="250"/>
                                  </p:stCondLst>
                                  <p:childTnLst>
                                    <p:animMotion origin="layout" path="M 0 0 L 0.69792 0 " pathEditMode="relative" rAng="0" ptsTypes="AA">
                                      <p:cBhvr>
                                        <p:cTn id="10" dur="2000" fill="hold"/>
                                        <p:tgtEl>
                                          <p:spTgt spid="4"/>
                                        </p:tgtEl>
                                        <p:attrNameLst>
                                          <p:attrName>ppt_x</p:attrName>
                                          <p:attrName>ppt_y</p:attrName>
                                        </p:attrNameLst>
                                      </p:cBhvr>
                                      <p:rCtr x="34896" y="0"/>
                                    </p:animMotion>
                                  </p:childTnLst>
                                </p:cTn>
                              </p:par>
                              <p:par>
                                <p:cTn id="11" presetID="2" presetClass="exit" presetSubtype="2" accel="75000" fill="hold" grpId="0" nodeType="withEffect">
                                  <p:stCondLst>
                                    <p:cond delay="250"/>
                                  </p:stCondLst>
                                  <p:childTnLst>
                                    <p:anim calcmode="lin" valueType="num">
                                      <p:cBhvr additive="base">
                                        <p:cTn id="12" dur="1000"/>
                                        <p:tgtEl>
                                          <p:spTgt spid="8"/>
                                        </p:tgtEl>
                                        <p:attrNameLst>
                                          <p:attrName>ppt_x</p:attrName>
                                        </p:attrNameLst>
                                      </p:cBhvr>
                                      <p:tavLst>
                                        <p:tav tm="0">
                                          <p:val>
                                            <p:strVal val="ppt_x"/>
                                          </p:val>
                                        </p:tav>
                                        <p:tav tm="100000">
                                          <p:val>
                                            <p:strVal val="1+ppt_w/2"/>
                                          </p:val>
                                        </p:tav>
                                      </p:tavLst>
                                    </p:anim>
                                    <p:anim calcmode="lin" valueType="num">
                                      <p:cBhvr additive="base">
                                        <p:cTn id="13" dur="1000"/>
                                        <p:tgtEl>
                                          <p:spTgt spid="8"/>
                                        </p:tgtEl>
                                        <p:attrNameLst>
                                          <p:attrName>ppt_y</p:attrName>
                                        </p:attrNameLst>
                                      </p:cBhvr>
                                      <p:tavLst>
                                        <p:tav tm="0">
                                          <p:val>
                                            <p:strVal val="ppt_y"/>
                                          </p:val>
                                        </p:tav>
                                        <p:tav tm="100000">
                                          <p:val>
                                            <p:strVal val="ppt_y"/>
                                          </p:val>
                                        </p:tav>
                                      </p:tavLst>
                                    </p:anim>
                                    <p:set>
                                      <p:cBhvr>
                                        <p:cTn id="14" dur="1" fill="hold">
                                          <p:stCondLst>
                                            <p:cond delay="999"/>
                                          </p:stCondLst>
                                        </p:cTn>
                                        <p:tgtEl>
                                          <p:spTgt spid="8"/>
                                        </p:tgtEl>
                                        <p:attrNameLst>
                                          <p:attrName>style.visibility</p:attrName>
                                        </p:attrNameLst>
                                      </p:cBhvr>
                                      <p:to>
                                        <p:strVal val="hidden"/>
                                      </p:to>
                                    </p:set>
                                  </p:childTnLst>
                                </p:cTn>
                              </p:par>
                              <p:par>
                                <p:cTn id="15" presetID="2" presetClass="entr" presetSubtype="2" fill="hold" grpId="0" nodeType="withEffect">
                                  <p:stCondLst>
                                    <p:cond delay="125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1000" fill="hold"/>
                                        <p:tgtEl>
                                          <p:spTgt spid="10"/>
                                        </p:tgtEl>
                                        <p:attrNameLst>
                                          <p:attrName>ppt_x</p:attrName>
                                        </p:attrNameLst>
                                      </p:cBhvr>
                                      <p:tavLst>
                                        <p:tav tm="0">
                                          <p:val>
                                            <p:strVal val="1+#ppt_w/2"/>
                                          </p:val>
                                        </p:tav>
                                        <p:tav tm="100000">
                                          <p:val>
                                            <p:strVal val="#ppt_x"/>
                                          </p:val>
                                        </p:tav>
                                      </p:tavLst>
                                    </p:anim>
                                    <p:anim calcmode="lin" valueType="num">
                                      <p:cBhvr additive="base">
                                        <p:cTn id="18" dur="10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125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1000" fill="hold"/>
                                        <p:tgtEl>
                                          <p:spTgt spid="13"/>
                                        </p:tgtEl>
                                        <p:attrNameLst>
                                          <p:attrName>ppt_x</p:attrName>
                                        </p:attrNameLst>
                                      </p:cBhvr>
                                      <p:tavLst>
                                        <p:tav tm="0">
                                          <p:val>
                                            <p:strVal val="1+#ppt_w/2"/>
                                          </p:val>
                                        </p:tav>
                                        <p:tav tm="100000">
                                          <p:val>
                                            <p:strVal val="#ppt_x"/>
                                          </p:val>
                                        </p:tav>
                                      </p:tavLst>
                                    </p:anim>
                                    <p:anim calcmode="lin" valueType="num">
                                      <p:cBhvr additive="base">
                                        <p:cTn id="22" dur="1000" fill="hold"/>
                                        <p:tgtEl>
                                          <p:spTgt spid="13"/>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125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1000" fill="hold"/>
                                        <p:tgtEl>
                                          <p:spTgt spid="15"/>
                                        </p:tgtEl>
                                        <p:attrNameLst>
                                          <p:attrName>ppt_x</p:attrName>
                                        </p:attrNameLst>
                                      </p:cBhvr>
                                      <p:tavLst>
                                        <p:tav tm="0">
                                          <p:val>
                                            <p:strVal val="1+#ppt_w/2"/>
                                          </p:val>
                                        </p:tav>
                                        <p:tav tm="100000">
                                          <p:val>
                                            <p:strVal val="#ppt_x"/>
                                          </p:val>
                                        </p:tav>
                                      </p:tavLst>
                                    </p:anim>
                                    <p:anim calcmode="lin" valueType="num">
                                      <p:cBhvr additive="base">
                                        <p:cTn id="26"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Effect transition="in" filter="fade">
                                      <p:cBhvr>
                                        <p:cTn id="31" dur="500"/>
                                        <p:tgtEl>
                                          <p:spTgt spid="3">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pRg st="1" end="1"/>
                                            </p:txEl>
                                          </p:spTgt>
                                        </p:tgtEl>
                                        <p:attrNameLst>
                                          <p:attrName>style.visibility</p:attrName>
                                        </p:attrNameLst>
                                      </p:cBhvr>
                                      <p:to>
                                        <p:strVal val="visible"/>
                                      </p:to>
                                    </p:set>
                                    <p:animEffect transition="in" filter="fade">
                                      <p:cBhvr>
                                        <p:cTn id="34" dur="500"/>
                                        <p:tgtEl>
                                          <p:spTgt spid="3">
                                            <p:txEl>
                                              <p:pRg st="1" end="1"/>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fade">
                                      <p:cBhvr>
                                        <p:cTn id="37" dur="500"/>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grpId="1" nodeType="click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par>
                                <p:cTn id="48" presetID="10" presetClass="entr" presetSubtype="0" fill="hold" grpId="0" nodeType="withEffect">
                                  <p:stCondLst>
                                    <p:cond delay="0"/>
                                  </p:stCondLst>
                                  <p:childTnLst>
                                    <p:set>
                                      <p:cBhvr>
                                        <p:cTn id="49" dur="1" fill="hold">
                                          <p:stCondLst>
                                            <p:cond delay="0"/>
                                          </p:stCondLst>
                                        </p:cTn>
                                        <p:tgtEl>
                                          <p:spTgt spid="3">
                                            <p:txEl>
                                              <p:pRg st="3" end="3"/>
                                            </p:txEl>
                                          </p:spTgt>
                                        </p:tgtEl>
                                        <p:attrNameLst>
                                          <p:attrName>style.visibility</p:attrName>
                                        </p:attrNameLst>
                                      </p:cBhvr>
                                      <p:to>
                                        <p:strVal val="visible"/>
                                      </p:to>
                                    </p:set>
                                    <p:animEffect transition="in" filter="fade">
                                      <p:cBhvr>
                                        <p:cTn id="50" dur="500"/>
                                        <p:tgtEl>
                                          <p:spTgt spid="3">
                                            <p:txEl>
                                              <p:pRg st="3" end="3"/>
                                            </p:tx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
                                            <p:txEl>
                                              <p:pRg st="4" end="4"/>
                                            </p:txEl>
                                          </p:spTgt>
                                        </p:tgtEl>
                                        <p:attrNameLst>
                                          <p:attrName>style.visibility</p:attrName>
                                        </p:attrNameLst>
                                      </p:cBhvr>
                                      <p:to>
                                        <p:strVal val="visible"/>
                                      </p:to>
                                    </p:set>
                                    <p:animEffect transition="in" filter="fade">
                                      <p:cBhvr>
                                        <p:cTn id="53" dur="500"/>
                                        <p:tgtEl>
                                          <p:spTgt spid="3">
                                            <p:txEl>
                                              <p:pRg st="4" end="4"/>
                                            </p:tx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
                                            <p:txEl>
                                              <p:pRg st="5" end="5"/>
                                            </p:txEl>
                                          </p:spTgt>
                                        </p:tgtEl>
                                        <p:attrNameLst>
                                          <p:attrName>style.visibility</p:attrName>
                                        </p:attrNameLst>
                                      </p:cBhvr>
                                      <p:to>
                                        <p:strVal val="visible"/>
                                      </p:to>
                                    </p:set>
                                    <p:animEffect transition="in" filter="fade">
                                      <p:cBhvr>
                                        <p:cTn id="56" dur="500"/>
                                        <p:tgtEl>
                                          <p:spTgt spid="3">
                                            <p:txEl>
                                              <p:pRg st="5" end="5"/>
                                            </p:tx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
                                            <p:txEl>
                                              <p:pRg st="6" end="6"/>
                                            </p:txEl>
                                          </p:spTgt>
                                        </p:tgtEl>
                                        <p:attrNameLst>
                                          <p:attrName>style.visibility</p:attrName>
                                        </p:attrNameLst>
                                      </p:cBhvr>
                                      <p:to>
                                        <p:strVal val="visible"/>
                                      </p:to>
                                    </p:set>
                                    <p:animEffect transition="in" filter="fade">
                                      <p:cBhvr>
                                        <p:cTn id="59" dur="500"/>
                                        <p:tgtEl>
                                          <p:spTgt spid="3">
                                            <p:txEl>
                                              <p:pRg st="6" end="6"/>
                                            </p:tx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
                                            <p:txEl>
                                              <p:pRg st="7" end="7"/>
                                            </p:txEl>
                                          </p:spTgt>
                                        </p:tgtEl>
                                        <p:attrNameLst>
                                          <p:attrName>style.visibility</p:attrName>
                                        </p:attrNameLst>
                                      </p:cBhvr>
                                      <p:to>
                                        <p:strVal val="visible"/>
                                      </p:to>
                                    </p:set>
                                    <p:animEffect transition="in" filter="fade">
                                      <p:cBhvr>
                                        <p:cTn id="62" dur="500"/>
                                        <p:tgtEl>
                                          <p:spTgt spid="3">
                                            <p:txEl>
                                              <p:pRg st="7" end="7"/>
                                            </p:tx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Effect transition="in" filter="fade">
                                      <p:cBhvr>
                                        <p:cTn id="65" dur="500"/>
                                        <p:tgtEl>
                                          <p:spTgt spid="3">
                                            <p:txEl>
                                              <p:pRg st="8" end="8"/>
                                            </p:tx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
                                            <p:txEl>
                                              <p:pRg st="9" end="9"/>
                                            </p:txEl>
                                          </p:spTgt>
                                        </p:tgtEl>
                                        <p:attrNameLst>
                                          <p:attrName>style.visibility</p:attrName>
                                        </p:attrNameLst>
                                      </p:cBhvr>
                                      <p:to>
                                        <p:strVal val="visible"/>
                                      </p:to>
                                    </p:set>
                                    <p:animEffect transition="in" filter="fade">
                                      <p:cBhvr>
                                        <p:cTn id="68" dur="500"/>
                                        <p:tgtEl>
                                          <p:spTgt spid="3">
                                            <p:txEl>
                                              <p:pRg st="9" end="9"/>
                                            </p:tx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
                                            <p:txEl>
                                              <p:pRg st="10" end="10"/>
                                            </p:txEl>
                                          </p:spTgt>
                                        </p:tgtEl>
                                        <p:attrNameLst>
                                          <p:attrName>style.visibility</p:attrName>
                                        </p:attrNameLst>
                                      </p:cBhvr>
                                      <p:to>
                                        <p:strVal val="visible"/>
                                      </p:to>
                                    </p:set>
                                    <p:animEffect transition="in" filter="fade">
                                      <p:cBhvr>
                                        <p:cTn id="71" dur="500"/>
                                        <p:tgtEl>
                                          <p:spTgt spid="3">
                                            <p:txEl>
                                              <p:pRg st="10" end="10"/>
                                            </p:tx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
                                            <p:txEl>
                                              <p:pRg st="11" end="11"/>
                                            </p:txEl>
                                          </p:spTgt>
                                        </p:tgtEl>
                                        <p:attrNameLst>
                                          <p:attrName>style.visibility</p:attrName>
                                        </p:attrNameLst>
                                      </p:cBhvr>
                                      <p:to>
                                        <p:strVal val="visible"/>
                                      </p:to>
                                    </p:set>
                                    <p:animEffect transition="in" filter="fade">
                                      <p:cBhvr>
                                        <p:cTn id="74" dur="500"/>
                                        <p:tgtEl>
                                          <p:spTgt spid="3">
                                            <p:txEl>
                                              <p:pRg st="11" end="11"/>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
                                            <p:txEl>
                                              <p:pRg st="12" end="12"/>
                                            </p:txEl>
                                          </p:spTgt>
                                        </p:tgtEl>
                                        <p:attrNameLst>
                                          <p:attrName>style.visibility</p:attrName>
                                        </p:attrNameLst>
                                      </p:cBhvr>
                                      <p:to>
                                        <p:strVal val="visible"/>
                                      </p:to>
                                    </p:set>
                                    <p:animEffect transition="in" filter="fade">
                                      <p:cBhvr>
                                        <p:cTn id="77" dur="500"/>
                                        <p:tgtEl>
                                          <p:spTgt spid="3">
                                            <p:txEl>
                                              <p:pRg st="12" end="12"/>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
                                            <p:txEl>
                                              <p:pRg st="13" end="13"/>
                                            </p:txEl>
                                          </p:spTgt>
                                        </p:tgtEl>
                                        <p:attrNameLst>
                                          <p:attrName>style.visibility</p:attrName>
                                        </p:attrNameLst>
                                      </p:cBhvr>
                                      <p:to>
                                        <p:strVal val="visible"/>
                                      </p:to>
                                    </p:set>
                                    <p:animEffect transition="in" filter="fade">
                                      <p:cBhvr>
                                        <p:cTn id="80" dur="500"/>
                                        <p:tgtEl>
                                          <p:spTgt spid="3">
                                            <p:txEl>
                                              <p:pRg st="13" end="13"/>
                                            </p:tx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
                                            <p:txEl>
                                              <p:pRg st="14" end="14"/>
                                            </p:txEl>
                                          </p:spTgt>
                                        </p:tgtEl>
                                        <p:attrNameLst>
                                          <p:attrName>style.visibility</p:attrName>
                                        </p:attrNameLst>
                                      </p:cBhvr>
                                      <p:to>
                                        <p:strVal val="visible"/>
                                      </p:to>
                                    </p:set>
                                    <p:animEffect transition="in" filter="fade">
                                      <p:cBhvr>
                                        <p:cTn id="83" dur="500"/>
                                        <p:tgtEl>
                                          <p:spTgt spid="3">
                                            <p:txEl>
                                              <p:pRg st="14" end="14"/>
                                            </p:tx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3">
                                            <p:txEl>
                                              <p:pRg st="15" end="15"/>
                                            </p:txEl>
                                          </p:spTgt>
                                        </p:tgtEl>
                                        <p:attrNameLst>
                                          <p:attrName>style.visibility</p:attrName>
                                        </p:attrNameLst>
                                      </p:cBhvr>
                                      <p:to>
                                        <p:strVal val="visible"/>
                                      </p:to>
                                    </p:set>
                                    <p:animEffect transition="in" filter="fade">
                                      <p:cBhvr>
                                        <p:cTn id="86" dur="500"/>
                                        <p:tgtEl>
                                          <p:spTgt spid="3">
                                            <p:txEl>
                                              <p:pRg st="15" end="15"/>
                                            </p:txEl>
                                          </p:spTgt>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
                                            <p:txEl>
                                              <p:pRg st="16" end="16"/>
                                            </p:txEl>
                                          </p:spTgt>
                                        </p:tgtEl>
                                        <p:attrNameLst>
                                          <p:attrName>style.visibility</p:attrName>
                                        </p:attrNameLst>
                                      </p:cBhvr>
                                      <p:to>
                                        <p:strVal val="visible"/>
                                      </p:to>
                                    </p:set>
                                    <p:animEffect transition="in" filter="fade">
                                      <p:cBhvr>
                                        <p:cTn id="89" dur="500"/>
                                        <p:tgtEl>
                                          <p:spTgt spid="3">
                                            <p:txEl>
                                              <p:pRg st="16" end="16"/>
                                            </p:tx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
                                            <p:txEl>
                                              <p:pRg st="17" end="17"/>
                                            </p:txEl>
                                          </p:spTgt>
                                        </p:tgtEl>
                                        <p:attrNameLst>
                                          <p:attrName>style.visibility</p:attrName>
                                        </p:attrNameLst>
                                      </p:cBhvr>
                                      <p:to>
                                        <p:strVal val="visible"/>
                                      </p:to>
                                    </p:set>
                                    <p:animEffect transition="in" filter="fade">
                                      <p:cBhvr>
                                        <p:cTn id="92" dur="500"/>
                                        <p:tgtEl>
                                          <p:spTgt spid="3">
                                            <p:txEl>
                                              <p:pRg st="17" end="17"/>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
                                            <p:txEl>
                                              <p:pRg st="18" end="18"/>
                                            </p:txEl>
                                          </p:spTgt>
                                        </p:tgtEl>
                                        <p:attrNameLst>
                                          <p:attrName>style.visibility</p:attrName>
                                        </p:attrNameLst>
                                      </p:cBhvr>
                                      <p:to>
                                        <p:strVal val="visible"/>
                                      </p:to>
                                    </p:set>
                                    <p:animEffect transition="in" filter="fade">
                                      <p:cBhvr>
                                        <p:cTn id="95" dur="500"/>
                                        <p:tgtEl>
                                          <p:spTgt spid="3">
                                            <p:txEl>
                                              <p:pRg st="18" end="18"/>
                                            </p:tx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
                                            <p:txEl>
                                              <p:pRg st="19" end="19"/>
                                            </p:txEl>
                                          </p:spTgt>
                                        </p:tgtEl>
                                        <p:attrNameLst>
                                          <p:attrName>style.visibility</p:attrName>
                                        </p:attrNameLst>
                                      </p:cBhvr>
                                      <p:to>
                                        <p:strVal val="visible"/>
                                      </p:to>
                                    </p:set>
                                    <p:animEffect transition="in" filter="fade">
                                      <p:cBhvr>
                                        <p:cTn id="98" dur="500"/>
                                        <p:tgtEl>
                                          <p:spTgt spid="3">
                                            <p:txEl>
                                              <p:pRg st="19" end="19"/>
                                            </p:tx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
                                            <p:txEl>
                                              <p:pRg st="20" end="20"/>
                                            </p:txEl>
                                          </p:spTgt>
                                        </p:tgtEl>
                                        <p:attrNameLst>
                                          <p:attrName>style.visibility</p:attrName>
                                        </p:attrNameLst>
                                      </p:cBhvr>
                                      <p:to>
                                        <p:strVal val="visible"/>
                                      </p:to>
                                    </p:set>
                                    <p:animEffect transition="in" filter="fade">
                                      <p:cBhvr>
                                        <p:cTn id="101" dur="500"/>
                                        <p:tgtEl>
                                          <p:spTgt spid="3">
                                            <p:txEl>
                                              <p:pRg st="20" end="20"/>
                                            </p:txEl>
                                          </p:spTgt>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
                                            <p:txEl>
                                              <p:pRg st="21" end="21"/>
                                            </p:txEl>
                                          </p:spTgt>
                                        </p:tgtEl>
                                        <p:attrNameLst>
                                          <p:attrName>style.visibility</p:attrName>
                                        </p:attrNameLst>
                                      </p:cBhvr>
                                      <p:to>
                                        <p:strVal val="visible"/>
                                      </p:to>
                                    </p:set>
                                    <p:animEffect transition="in" filter="fade">
                                      <p:cBhvr>
                                        <p:cTn id="104" dur="500"/>
                                        <p:tgtEl>
                                          <p:spTgt spid="3">
                                            <p:txEl>
                                              <p:pRg st="21" end="21"/>
                                            </p:txEl>
                                          </p:spTgt>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
                                            <p:txEl>
                                              <p:pRg st="22" end="22"/>
                                            </p:txEl>
                                          </p:spTgt>
                                        </p:tgtEl>
                                        <p:attrNameLst>
                                          <p:attrName>style.visibility</p:attrName>
                                        </p:attrNameLst>
                                      </p:cBhvr>
                                      <p:to>
                                        <p:strVal val="visible"/>
                                      </p:to>
                                    </p:set>
                                    <p:animEffect transition="in" filter="fade">
                                      <p:cBhvr>
                                        <p:cTn id="107" dur="500"/>
                                        <p:tgtEl>
                                          <p:spTgt spid="3">
                                            <p:txEl>
                                              <p:pRg st="22" end="22"/>
                                            </p:txEl>
                                          </p:spTgt>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
                                            <p:txEl>
                                              <p:pRg st="23" end="23"/>
                                            </p:txEl>
                                          </p:spTgt>
                                        </p:tgtEl>
                                        <p:attrNameLst>
                                          <p:attrName>style.visibility</p:attrName>
                                        </p:attrNameLst>
                                      </p:cBhvr>
                                      <p:to>
                                        <p:strVal val="visible"/>
                                      </p:to>
                                    </p:set>
                                    <p:animEffect transition="in" filter="fade">
                                      <p:cBhvr>
                                        <p:cTn id="110" dur="500"/>
                                        <p:tgtEl>
                                          <p:spTgt spid="3">
                                            <p:txEl>
                                              <p:pRg st="23" end="23"/>
                                            </p:txEl>
                                          </p:spTgt>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3">
                                            <p:txEl>
                                              <p:pRg st="24" end="24"/>
                                            </p:txEl>
                                          </p:spTgt>
                                        </p:tgtEl>
                                        <p:attrNameLst>
                                          <p:attrName>style.visibility</p:attrName>
                                        </p:attrNameLst>
                                      </p:cBhvr>
                                      <p:to>
                                        <p:strVal val="visible"/>
                                      </p:to>
                                    </p:set>
                                    <p:animEffect transition="in" filter="fade">
                                      <p:cBhvr>
                                        <p:cTn id="113" dur="500"/>
                                        <p:tgtEl>
                                          <p:spTgt spid="3">
                                            <p:txEl>
                                              <p:pRg st="24" end="24"/>
                                            </p:txEl>
                                          </p:spTgt>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3">
                                            <p:txEl>
                                              <p:pRg st="25" end="25"/>
                                            </p:txEl>
                                          </p:spTgt>
                                        </p:tgtEl>
                                        <p:attrNameLst>
                                          <p:attrName>style.visibility</p:attrName>
                                        </p:attrNameLst>
                                      </p:cBhvr>
                                      <p:to>
                                        <p:strVal val="visible"/>
                                      </p:to>
                                    </p:set>
                                    <p:animEffect transition="in" filter="fade">
                                      <p:cBhvr>
                                        <p:cTn id="116" dur="500"/>
                                        <p:tgtEl>
                                          <p:spTgt spid="3">
                                            <p:txEl>
                                              <p:pRg st="25" end="25"/>
                                            </p:txEl>
                                          </p:spTgt>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3">
                                            <p:txEl>
                                              <p:pRg st="26" end="26"/>
                                            </p:txEl>
                                          </p:spTgt>
                                        </p:tgtEl>
                                        <p:attrNameLst>
                                          <p:attrName>style.visibility</p:attrName>
                                        </p:attrNameLst>
                                      </p:cBhvr>
                                      <p:to>
                                        <p:strVal val="visible"/>
                                      </p:to>
                                    </p:set>
                                    <p:animEffect transition="in" filter="fade">
                                      <p:cBhvr>
                                        <p:cTn id="119" dur="500"/>
                                        <p:tgtEl>
                                          <p:spTgt spid="3">
                                            <p:txEl>
                                              <p:pRg st="26" end="26"/>
                                            </p:txEl>
                                          </p:spTgt>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3">
                                            <p:txEl>
                                              <p:pRg st="27" end="27"/>
                                            </p:txEl>
                                          </p:spTgt>
                                        </p:tgtEl>
                                        <p:attrNameLst>
                                          <p:attrName>style.visibility</p:attrName>
                                        </p:attrNameLst>
                                      </p:cBhvr>
                                      <p:to>
                                        <p:strVal val="visible"/>
                                      </p:to>
                                    </p:set>
                                    <p:animEffect transition="in" filter="fade">
                                      <p:cBhvr>
                                        <p:cTn id="122" dur="500"/>
                                        <p:tgtEl>
                                          <p:spTgt spid="3">
                                            <p:txEl>
                                              <p:pRg st="27" end="27"/>
                                            </p:txEl>
                                          </p:spTgt>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3">
                                            <p:txEl>
                                              <p:pRg st="28" end="28"/>
                                            </p:txEl>
                                          </p:spTgt>
                                        </p:tgtEl>
                                        <p:attrNameLst>
                                          <p:attrName>style.visibility</p:attrName>
                                        </p:attrNameLst>
                                      </p:cBhvr>
                                      <p:to>
                                        <p:strVal val="visible"/>
                                      </p:to>
                                    </p:set>
                                    <p:animEffect transition="in" filter="fade">
                                      <p:cBhvr>
                                        <p:cTn id="125" dur="500"/>
                                        <p:tgtEl>
                                          <p:spTgt spid="3">
                                            <p:txEl>
                                              <p:pRg st="28" end="28"/>
                                            </p:txEl>
                                          </p:spTgt>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3">
                                            <p:txEl>
                                              <p:pRg st="29" end="29"/>
                                            </p:txEl>
                                          </p:spTgt>
                                        </p:tgtEl>
                                        <p:attrNameLst>
                                          <p:attrName>style.visibility</p:attrName>
                                        </p:attrNameLst>
                                      </p:cBhvr>
                                      <p:to>
                                        <p:strVal val="visible"/>
                                      </p:to>
                                    </p:set>
                                    <p:animEffect transition="in" filter="fade">
                                      <p:cBhvr>
                                        <p:cTn id="128" dur="500"/>
                                        <p:tgtEl>
                                          <p:spTgt spid="3">
                                            <p:txEl>
                                              <p:pRg st="29" end="29"/>
                                            </p:txEl>
                                          </p:spTgt>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
                                            <p:txEl>
                                              <p:pRg st="30" end="30"/>
                                            </p:txEl>
                                          </p:spTgt>
                                        </p:tgtEl>
                                        <p:attrNameLst>
                                          <p:attrName>style.visibility</p:attrName>
                                        </p:attrNameLst>
                                      </p:cBhvr>
                                      <p:to>
                                        <p:strVal val="visible"/>
                                      </p:to>
                                    </p:set>
                                    <p:animEffect transition="in" filter="fade">
                                      <p:cBhvr>
                                        <p:cTn id="131" dur="500"/>
                                        <p:tgtEl>
                                          <p:spTgt spid="3">
                                            <p:txEl>
                                              <p:pRg st="30" end="30"/>
                                            </p:tx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3">
                                            <p:txEl>
                                              <p:pRg st="31" end="31"/>
                                            </p:txEl>
                                          </p:spTgt>
                                        </p:tgtEl>
                                        <p:attrNameLst>
                                          <p:attrName>style.visibility</p:attrName>
                                        </p:attrNameLst>
                                      </p:cBhvr>
                                      <p:to>
                                        <p:strVal val="visible"/>
                                      </p:to>
                                    </p:set>
                                    <p:animEffect transition="in" filter="fade">
                                      <p:cBhvr>
                                        <p:cTn id="134" dur="500"/>
                                        <p:tgtEl>
                                          <p:spTgt spid="3">
                                            <p:txEl>
                                              <p:pRg st="31" end="31"/>
                                            </p:txEl>
                                          </p:spTgt>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3">
                                            <p:txEl>
                                              <p:pRg st="32" end="32"/>
                                            </p:txEl>
                                          </p:spTgt>
                                        </p:tgtEl>
                                        <p:attrNameLst>
                                          <p:attrName>style.visibility</p:attrName>
                                        </p:attrNameLst>
                                      </p:cBhvr>
                                      <p:to>
                                        <p:strVal val="visible"/>
                                      </p:to>
                                    </p:set>
                                    <p:animEffect transition="in" filter="fade">
                                      <p:cBhvr>
                                        <p:cTn id="137" dur="500"/>
                                        <p:tgtEl>
                                          <p:spTgt spid="3">
                                            <p:txEl>
                                              <p:pRg st="32" end="32"/>
                                            </p:txEl>
                                          </p:spTgt>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
                                            <p:txEl>
                                              <p:pRg st="33" end="33"/>
                                            </p:txEl>
                                          </p:spTgt>
                                        </p:tgtEl>
                                        <p:attrNameLst>
                                          <p:attrName>style.visibility</p:attrName>
                                        </p:attrNameLst>
                                      </p:cBhvr>
                                      <p:to>
                                        <p:strVal val="visible"/>
                                      </p:to>
                                    </p:set>
                                    <p:animEffect transition="in" filter="fade">
                                      <p:cBhvr>
                                        <p:cTn id="140" dur="500"/>
                                        <p:tgtEl>
                                          <p:spTgt spid="3">
                                            <p:txEl>
                                              <p:pRg st="33" end="33"/>
                                            </p:txEl>
                                          </p:spTgt>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3">
                                            <p:txEl>
                                              <p:pRg st="34" end="34"/>
                                            </p:txEl>
                                          </p:spTgt>
                                        </p:tgtEl>
                                        <p:attrNameLst>
                                          <p:attrName>style.visibility</p:attrName>
                                        </p:attrNameLst>
                                      </p:cBhvr>
                                      <p:to>
                                        <p:strVal val="visible"/>
                                      </p:to>
                                    </p:set>
                                    <p:animEffect transition="in" filter="fade">
                                      <p:cBhvr>
                                        <p:cTn id="143" dur="500"/>
                                        <p:tgtEl>
                                          <p:spTgt spid="3">
                                            <p:txEl>
                                              <p:pRg st="34" end="34"/>
                                            </p:txEl>
                                          </p:spTgt>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3">
                                            <p:txEl>
                                              <p:pRg st="35" end="35"/>
                                            </p:txEl>
                                          </p:spTgt>
                                        </p:tgtEl>
                                        <p:attrNameLst>
                                          <p:attrName>style.visibility</p:attrName>
                                        </p:attrNameLst>
                                      </p:cBhvr>
                                      <p:to>
                                        <p:strVal val="visible"/>
                                      </p:to>
                                    </p:set>
                                    <p:animEffect transition="in" filter="fade">
                                      <p:cBhvr>
                                        <p:cTn id="146" dur="500"/>
                                        <p:tgtEl>
                                          <p:spTgt spid="3">
                                            <p:txEl>
                                              <p:pRg st="35" end="35"/>
                                            </p:txEl>
                                          </p:spTgt>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3">
                                            <p:txEl>
                                              <p:pRg st="36" end="36"/>
                                            </p:txEl>
                                          </p:spTgt>
                                        </p:tgtEl>
                                        <p:attrNameLst>
                                          <p:attrName>style.visibility</p:attrName>
                                        </p:attrNameLst>
                                      </p:cBhvr>
                                      <p:to>
                                        <p:strVal val="visible"/>
                                      </p:to>
                                    </p:set>
                                    <p:animEffect transition="in" filter="fade">
                                      <p:cBhvr>
                                        <p:cTn id="149" dur="500"/>
                                        <p:tgtEl>
                                          <p:spTgt spid="3">
                                            <p:txEl>
                                              <p:pRg st="36" end="36"/>
                                            </p:txEl>
                                          </p:spTgt>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
                                            <p:txEl>
                                              <p:pRg st="37" end="37"/>
                                            </p:txEl>
                                          </p:spTgt>
                                        </p:tgtEl>
                                        <p:attrNameLst>
                                          <p:attrName>style.visibility</p:attrName>
                                        </p:attrNameLst>
                                      </p:cBhvr>
                                      <p:to>
                                        <p:strVal val="visible"/>
                                      </p:to>
                                    </p:set>
                                    <p:animEffect transition="in" filter="fade">
                                      <p:cBhvr>
                                        <p:cTn id="152" dur="500"/>
                                        <p:tgtEl>
                                          <p:spTgt spid="3">
                                            <p:txEl>
                                              <p:pRg st="37" end="37"/>
                                            </p:txEl>
                                          </p:spTgt>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3">
                                            <p:txEl>
                                              <p:pRg st="38" end="38"/>
                                            </p:txEl>
                                          </p:spTgt>
                                        </p:tgtEl>
                                        <p:attrNameLst>
                                          <p:attrName>style.visibility</p:attrName>
                                        </p:attrNameLst>
                                      </p:cBhvr>
                                      <p:to>
                                        <p:strVal val="visible"/>
                                      </p:to>
                                    </p:set>
                                    <p:animEffect transition="in" filter="fade">
                                      <p:cBhvr>
                                        <p:cTn id="155" dur="500"/>
                                        <p:tgtEl>
                                          <p:spTgt spid="3">
                                            <p:txEl>
                                              <p:pRg st="38" end="38"/>
                                            </p:txEl>
                                          </p:spTgt>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3">
                                            <p:txEl>
                                              <p:pRg st="39" end="39"/>
                                            </p:txEl>
                                          </p:spTgt>
                                        </p:tgtEl>
                                        <p:attrNameLst>
                                          <p:attrName>style.visibility</p:attrName>
                                        </p:attrNameLst>
                                      </p:cBhvr>
                                      <p:to>
                                        <p:strVal val="visible"/>
                                      </p:to>
                                    </p:set>
                                    <p:animEffect transition="in" filter="fade">
                                      <p:cBhvr>
                                        <p:cTn id="158" dur="500"/>
                                        <p:tgtEl>
                                          <p:spTgt spid="3">
                                            <p:txEl>
                                              <p:pRg st="39" end="39"/>
                                            </p:txEl>
                                          </p:spTgt>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3">
                                            <p:txEl>
                                              <p:pRg st="40" end="40"/>
                                            </p:txEl>
                                          </p:spTgt>
                                        </p:tgtEl>
                                        <p:attrNameLst>
                                          <p:attrName>style.visibility</p:attrName>
                                        </p:attrNameLst>
                                      </p:cBhvr>
                                      <p:to>
                                        <p:strVal val="visible"/>
                                      </p:to>
                                    </p:set>
                                    <p:animEffect transition="in" filter="fade">
                                      <p:cBhvr>
                                        <p:cTn id="161" dur="500"/>
                                        <p:tgtEl>
                                          <p:spTgt spid="3">
                                            <p:txEl>
                                              <p:pRg st="40" end="40"/>
                                            </p:txEl>
                                          </p:spTgt>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3">
                                            <p:txEl>
                                              <p:pRg st="41" end="41"/>
                                            </p:txEl>
                                          </p:spTgt>
                                        </p:tgtEl>
                                        <p:attrNameLst>
                                          <p:attrName>style.visibility</p:attrName>
                                        </p:attrNameLst>
                                      </p:cBhvr>
                                      <p:to>
                                        <p:strVal val="visible"/>
                                      </p:to>
                                    </p:set>
                                    <p:animEffect transition="in" filter="fade">
                                      <p:cBhvr>
                                        <p:cTn id="164" dur="500"/>
                                        <p:tgtEl>
                                          <p:spTgt spid="3">
                                            <p:txEl>
                                              <p:pRg st="41" end="41"/>
                                            </p:txEl>
                                          </p:spTgt>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3">
                                            <p:txEl>
                                              <p:pRg st="42" end="42"/>
                                            </p:txEl>
                                          </p:spTgt>
                                        </p:tgtEl>
                                        <p:attrNameLst>
                                          <p:attrName>style.visibility</p:attrName>
                                        </p:attrNameLst>
                                      </p:cBhvr>
                                      <p:to>
                                        <p:strVal val="visible"/>
                                      </p:to>
                                    </p:set>
                                    <p:animEffect transition="in" filter="fade">
                                      <p:cBhvr>
                                        <p:cTn id="167" dur="500"/>
                                        <p:tgtEl>
                                          <p:spTgt spid="3">
                                            <p:txEl>
                                              <p:pRg st="42" end="42"/>
                                            </p:txEl>
                                          </p:spTgt>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3">
                                            <p:txEl>
                                              <p:pRg st="43" end="43"/>
                                            </p:txEl>
                                          </p:spTgt>
                                        </p:tgtEl>
                                        <p:attrNameLst>
                                          <p:attrName>style.visibility</p:attrName>
                                        </p:attrNameLst>
                                      </p:cBhvr>
                                      <p:to>
                                        <p:strVal val="visible"/>
                                      </p:to>
                                    </p:set>
                                    <p:animEffect transition="in" filter="fade">
                                      <p:cBhvr>
                                        <p:cTn id="170" dur="500"/>
                                        <p:tgtEl>
                                          <p:spTgt spid="3">
                                            <p:txEl>
                                              <p:pRg st="43" end="43"/>
                                            </p:txEl>
                                          </p:spTgt>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3">
                                            <p:txEl>
                                              <p:pRg st="44" end="44"/>
                                            </p:txEl>
                                          </p:spTgt>
                                        </p:tgtEl>
                                        <p:attrNameLst>
                                          <p:attrName>style.visibility</p:attrName>
                                        </p:attrNameLst>
                                      </p:cBhvr>
                                      <p:to>
                                        <p:strVal val="visible"/>
                                      </p:to>
                                    </p:set>
                                    <p:animEffect transition="in" filter="fade">
                                      <p:cBhvr>
                                        <p:cTn id="173" dur="500"/>
                                        <p:tgtEl>
                                          <p:spTgt spid="3">
                                            <p:txEl>
                                              <p:pRg st="44" end="44"/>
                                            </p:txEl>
                                          </p:spTgt>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3">
                                            <p:txEl>
                                              <p:pRg st="45" end="45"/>
                                            </p:txEl>
                                          </p:spTgt>
                                        </p:tgtEl>
                                        <p:attrNameLst>
                                          <p:attrName>style.visibility</p:attrName>
                                        </p:attrNameLst>
                                      </p:cBhvr>
                                      <p:to>
                                        <p:strVal val="visible"/>
                                      </p:to>
                                    </p:set>
                                    <p:animEffect transition="in" filter="fade">
                                      <p:cBhvr>
                                        <p:cTn id="176" dur="500"/>
                                        <p:tgtEl>
                                          <p:spTgt spid="3">
                                            <p:txEl>
                                              <p:pRg st="45" end="45"/>
                                            </p:txEl>
                                          </p:spTgt>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3">
                                            <p:txEl>
                                              <p:pRg st="46" end="46"/>
                                            </p:txEl>
                                          </p:spTgt>
                                        </p:tgtEl>
                                        <p:attrNameLst>
                                          <p:attrName>style.visibility</p:attrName>
                                        </p:attrNameLst>
                                      </p:cBhvr>
                                      <p:to>
                                        <p:strVal val="visible"/>
                                      </p:to>
                                    </p:set>
                                    <p:animEffect transition="in" filter="fade">
                                      <p:cBhvr>
                                        <p:cTn id="179" dur="500"/>
                                        <p:tgtEl>
                                          <p:spTgt spid="3">
                                            <p:txEl>
                                              <p:pRg st="46" end="46"/>
                                            </p:txEl>
                                          </p:spTgt>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3">
                                            <p:txEl>
                                              <p:pRg st="47" end="47"/>
                                            </p:txEl>
                                          </p:spTgt>
                                        </p:tgtEl>
                                        <p:attrNameLst>
                                          <p:attrName>style.visibility</p:attrName>
                                        </p:attrNameLst>
                                      </p:cBhvr>
                                      <p:to>
                                        <p:strVal val="visible"/>
                                      </p:to>
                                    </p:set>
                                    <p:animEffect transition="in" filter="fade">
                                      <p:cBhvr>
                                        <p:cTn id="182" dur="500"/>
                                        <p:tgtEl>
                                          <p:spTgt spid="3">
                                            <p:txEl>
                                              <p:pRg st="47" end="47"/>
                                            </p:txEl>
                                          </p:spTgt>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3">
                                            <p:txEl>
                                              <p:pRg st="48" end="48"/>
                                            </p:txEl>
                                          </p:spTgt>
                                        </p:tgtEl>
                                        <p:attrNameLst>
                                          <p:attrName>style.visibility</p:attrName>
                                        </p:attrNameLst>
                                      </p:cBhvr>
                                      <p:to>
                                        <p:strVal val="visible"/>
                                      </p:to>
                                    </p:set>
                                    <p:animEffect transition="in" filter="fade">
                                      <p:cBhvr>
                                        <p:cTn id="185" dur="500"/>
                                        <p:tgtEl>
                                          <p:spTgt spid="3">
                                            <p:txEl>
                                              <p:pRg st="48" end="48"/>
                                            </p:txEl>
                                          </p:spTgt>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3">
                                            <p:txEl>
                                              <p:pRg st="49" end="49"/>
                                            </p:txEl>
                                          </p:spTgt>
                                        </p:tgtEl>
                                        <p:attrNameLst>
                                          <p:attrName>style.visibility</p:attrName>
                                        </p:attrNameLst>
                                      </p:cBhvr>
                                      <p:to>
                                        <p:strVal val="visible"/>
                                      </p:to>
                                    </p:set>
                                    <p:animEffect transition="in" filter="fade">
                                      <p:cBhvr>
                                        <p:cTn id="188" dur="500"/>
                                        <p:tgtEl>
                                          <p:spTgt spid="3">
                                            <p:txEl>
                                              <p:pRg st="49" end="49"/>
                                            </p:txEl>
                                          </p:spTgt>
                                        </p:tgtEl>
                                      </p:cBhvr>
                                    </p:animEffect>
                                  </p:childTnLst>
                                </p:cTn>
                              </p:par>
                            </p:childTnLst>
                          </p:cTn>
                        </p:par>
                      </p:childTnLst>
                    </p:cTn>
                  </p:par>
                  <p:par>
                    <p:cTn id="189" fill="hold">
                      <p:stCondLst>
                        <p:cond delay="indefinite"/>
                      </p:stCondLst>
                      <p:childTnLst>
                        <p:par>
                          <p:cTn id="190" fill="hold">
                            <p:stCondLst>
                              <p:cond delay="0"/>
                            </p:stCondLst>
                            <p:childTnLst>
                              <p:par>
                                <p:cTn id="191" presetID="64" presetClass="path" presetSubtype="0" accel="50000" decel="50000" fill="hold" grpId="1" nodeType="clickEffect">
                                  <p:stCondLst>
                                    <p:cond delay="0"/>
                                  </p:stCondLst>
                                  <p:childTnLst>
                                    <p:animMotion origin="layout" path="M 0 2.83951E-6 L 0 -1.17192 " pathEditMode="relative" rAng="0" ptsTypes="AA">
                                      <p:cBhvr>
                                        <p:cTn id="192" dur="20000" fill="hold"/>
                                        <p:tgtEl>
                                          <p:spTgt spid="3">
                                            <p:txEl>
                                              <p:pRg st="0" end="0"/>
                                            </p:txEl>
                                          </p:spTgt>
                                        </p:tgtEl>
                                        <p:attrNameLst>
                                          <p:attrName>ppt_x</p:attrName>
                                          <p:attrName>ppt_y</p:attrName>
                                        </p:attrNameLst>
                                      </p:cBhvr>
                                      <p:rCtr x="0" y="-58611"/>
                                    </p:animMotion>
                                  </p:childTnLst>
                                </p:cTn>
                              </p:par>
                              <p:par>
                                <p:cTn id="193" presetID="64" presetClass="path" presetSubtype="0" accel="50000" decel="50000" fill="hold" grpId="1" nodeType="withEffect">
                                  <p:stCondLst>
                                    <p:cond delay="0"/>
                                  </p:stCondLst>
                                  <p:childTnLst>
                                    <p:animMotion origin="layout" path="M 0 2.83951E-6 L 0 -1.17192 " pathEditMode="relative" rAng="0" ptsTypes="AA">
                                      <p:cBhvr>
                                        <p:cTn id="194" dur="20000" fill="hold"/>
                                        <p:tgtEl>
                                          <p:spTgt spid="3">
                                            <p:txEl>
                                              <p:pRg st="1" end="1"/>
                                            </p:txEl>
                                          </p:spTgt>
                                        </p:tgtEl>
                                        <p:attrNameLst>
                                          <p:attrName>ppt_x</p:attrName>
                                          <p:attrName>ppt_y</p:attrName>
                                        </p:attrNameLst>
                                      </p:cBhvr>
                                      <p:rCtr x="0" y="-58611"/>
                                    </p:animMotion>
                                  </p:childTnLst>
                                </p:cTn>
                              </p:par>
                              <p:par>
                                <p:cTn id="195" presetID="64" presetClass="path" presetSubtype="0" accel="50000" decel="50000" fill="hold" grpId="1" nodeType="withEffect">
                                  <p:stCondLst>
                                    <p:cond delay="0"/>
                                  </p:stCondLst>
                                  <p:childTnLst>
                                    <p:animMotion origin="layout" path="M 0 2.83951E-6 L 0 -1.17192 " pathEditMode="relative" rAng="0" ptsTypes="AA">
                                      <p:cBhvr>
                                        <p:cTn id="196" dur="20000" fill="hold"/>
                                        <p:tgtEl>
                                          <p:spTgt spid="3">
                                            <p:txEl>
                                              <p:pRg st="2" end="2"/>
                                            </p:txEl>
                                          </p:spTgt>
                                        </p:tgtEl>
                                        <p:attrNameLst>
                                          <p:attrName>ppt_x</p:attrName>
                                          <p:attrName>ppt_y</p:attrName>
                                        </p:attrNameLst>
                                      </p:cBhvr>
                                      <p:rCtr x="0" y="-58611"/>
                                    </p:animMotion>
                                  </p:childTnLst>
                                </p:cTn>
                              </p:par>
                              <p:par>
                                <p:cTn id="197" presetID="64" presetClass="path" presetSubtype="0" accel="50000" decel="50000" fill="hold" grpId="1" nodeType="withEffect">
                                  <p:stCondLst>
                                    <p:cond delay="0"/>
                                  </p:stCondLst>
                                  <p:childTnLst>
                                    <p:animMotion origin="layout" path="M 0 2.83951E-6 L 0 -1.17192 " pathEditMode="relative" rAng="0" ptsTypes="AA">
                                      <p:cBhvr>
                                        <p:cTn id="198" dur="20000" fill="hold"/>
                                        <p:tgtEl>
                                          <p:spTgt spid="3">
                                            <p:txEl>
                                              <p:pRg st="3" end="3"/>
                                            </p:txEl>
                                          </p:spTgt>
                                        </p:tgtEl>
                                        <p:attrNameLst>
                                          <p:attrName>ppt_x</p:attrName>
                                          <p:attrName>ppt_y</p:attrName>
                                        </p:attrNameLst>
                                      </p:cBhvr>
                                      <p:rCtr x="0" y="-58611"/>
                                    </p:animMotion>
                                  </p:childTnLst>
                                </p:cTn>
                              </p:par>
                              <p:par>
                                <p:cTn id="199" presetID="64" presetClass="path" presetSubtype="0" accel="50000" decel="50000" fill="hold" grpId="1" nodeType="withEffect">
                                  <p:stCondLst>
                                    <p:cond delay="0"/>
                                  </p:stCondLst>
                                  <p:childTnLst>
                                    <p:animMotion origin="layout" path="M 0 2.83951E-6 L 0 -1.17192 " pathEditMode="relative" rAng="0" ptsTypes="AA">
                                      <p:cBhvr>
                                        <p:cTn id="200" dur="20000" fill="hold"/>
                                        <p:tgtEl>
                                          <p:spTgt spid="3">
                                            <p:txEl>
                                              <p:pRg st="4" end="4"/>
                                            </p:txEl>
                                          </p:spTgt>
                                        </p:tgtEl>
                                        <p:attrNameLst>
                                          <p:attrName>ppt_x</p:attrName>
                                          <p:attrName>ppt_y</p:attrName>
                                        </p:attrNameLst>
                                      </p:cBhvr>
                                      <p:rCtr x="0" y="-58611"/>
                                    </p:animMotion>
                                  </p:childTnLst>
                                </p:cTn>
                              </p:par>
                              <p:par>
                                <p:cTn id="201" presetID="64" presetClass="path" presetSubtype="0" accel="50000" decel="50000" fill="hold" grpId="1" nodeType="withEffect">
                                  <p:stCondLst>
                                    <p:cond delay="0"/>
                                  </p:stCondLst>
                                  <p:childTnLst>
                                    <p:animMotion origin="layout" path="M 0 2.83951E-6 L 0 -1.17192 " pathEditMode="relative" rAng="0" ptsTypes="AA">
                                      <p:cBhvr>
                                        <p:cTn id="202" dur="20000" fill="hold"/>
                                        <p:tgtEl>
                                          <p:spTgt spid="3">
                                            <p:txEl>
                                              <p:pRg st="5" end="5"/>
                                            </p:txEl>
                                          </p:spTgt>
                                        </p:tgtEl>
                                        <p:attrNameLst>
                                          <p:attrName>ppt_x</p:attrName>
                                          <p:attrName>ppt_y</p:attrName>
                                        </p:attrNameLst>
                                      </p:cBhvr>
                                      <p:rCtr x="0" y="-58611"/>
                                    </p:animMotion>
                                  </p:childTnLst>
                                </p:cTn>
                              </p:par>
                              <p:par>
                                <p:cTn id="203" presetID="64" presetClass="path" presetSubtype="0" accel="50000" decel="50000" fill="hold" grpId="1" nodeType="withEffect">
                                  <p:stCondLst>
                                    <p:cond delay="0"/>
                                  </p:stCondLst>
                                  <p:childTnLst>
                                    <p:animMotion origin="layout" path="M 0 2.83951E-6 L 0 -1.17192 " pathEditMode="relative" rAng="0" ptsTypes="AA">
                                      <p:cBhvr>
                                        <p:cTn id="204" dur="20000" fill="hold"/>
                                        <p:tgtEl>
                                          <p:spTgt spid="3">
                                            <p:txEl>
                                              <p:pRg st="6" end="6"/>
                                            </p:txEl>
                                          </p:spTgt>
                                        </p:tgtEl>
                                        <p:attrNameLst>
                                          <p:attrName>ppt_x</p:attrName>
                                          <p:attrName>ppt_y</p:attrName>
                                        </p:attrNameLst>
                                      </p:cBhvr>
                                      <p:rCtr x="0" y="-58611"/>
                                    </p:animMotion>
                                  </p:childTnLst>
                                </p:cTn>
                              </p:par>
                              <p:par>
                                <p:cTn id="205" presetID="64" presetClass="path" presetSubtype="0" accel="50000" decel="50000" fill="hold" grpId="1" nodeType="withEffect">
                                  <p:stCondLst>
                                    <p:cond delay="0"/>
                                  </p:stCondLst>
                                  <p:childTnLst>
                                    <p:animMotion origin="layout" path="M 0 2.83951E-6 L 0 -1.17192 " pathEditMode="relative" rAng="0" ptsTypes="AA">
                                      <p:cBhvr>
                                        <p:cTn id="206" dur="20000" fill="hold"/>
                                        <p:tgtEl>
                                          <p:spTgt spid="3">
                                            <p:txEl>
                                              <p:pRg st="7" end="7"/>
                                            </p:txEl>
                                          </p:spTgt>
                                        </p:tgtEl>
                                        <p:attrNameLst>
                                          <p:attrName>ppt_x</p:attrName>
                                          <p:attrName>ppt_y</p:attrName>
                                        </p:attrNameLst>
                                      </p:cBhvr>
                                      <p:rCtr x="0" y="-58611"/>
                                    </p:animMotion>
                                  </p:childTnLst>
                                </p:cTn>
                              </p:par>
                              <p:par>
                                <p:cTn id="207" presetID="64" presetClass="path" presetSubtype="0" accel="50000" decel="50000" fill="hold" grpId="1" nodeType="withEffect">
                                  <p:stCondLst>
                                    <p:cond delay="0"/>
                                  </p:stCondLst>
                                  <p:childTnLst>
                                    <p:animMotion origin="layout" path="M 0 2.83951E-6 L 0 -1.17192 " pathEditMode="relative" rAng="0" ptsTypes="AA">
                                      <p:cBhvr>
                                        <p:cTn id="208" dur="20000" fill="hold"/>
                                        <p:tgtEl>
                                          <p:spTgt spid="3">
                                            <p:txEl>
                                              <p:pRg st="8" end="8"/>
                                            </p:txEl>
                                          </p:spTgt>
                                        </p:tgtEl>
                                        <p:attrNameLst>
                                          <p:attrName>ppt_x</p:attrName>
                                          <p:attrName>ppt_y</p:attrName>
                                        </p:attrNameLst>
                                      </p:cBhvr>
                                      <p:rCtr x="0" y="-58611"/>
                                    </p:animMotion>
                                  </p:childTnLst>
                                </p:cTn>
                              </p:par>
                              <p:par>
                                <p:cTn id="209" presetID="64" presetClass="path" presetSubtype="0" accel="50000" decel="50000" fill="hold" grpId="1" nodeType="withEffect">
                                  <p:stCondLst>
                                    <p:cond delay="0"/>
                                  </p:stCondLst>
                                  <p:childTnLst>
                                    <p:animMotion origin="layout" path="M 0 2.83951E-6 L 0 -1.17192 " pathEditMode="relative" rAng="0" ptsTypes="AA">
                                      <p:cBhvr>
                                        <p:cTn id="210" dur="20000" fill="hold"/>
                                        <p:tgtEl>
                                          <p:spTgt spid="3">
                                            <p:txEl>
                                              <p:pRg st="9" end="9"/>
                                            </p:txEl>
                                          </p:spTgt>
                                        </p:tgtEl>
                                        <p:attrNameLst>
                                          <p:attrName>ppt_x</p:attrName>
                                          <p:attrName>ppt_y</p:attrName>
                                        </p:attrNameLst>
                                      </p:cBhvr>
                                      <p:rCtr x="0" y="-58611"/>
                                    </p:animMotion>
                                  </p:childTnLst>
                                </p:cTn>
                              </p:par>
                              <p:par>
                                <p:cTn id="211" presetID="64" presetClass="path" presetSubtype="0" accel="50000" decel="50000" fill="hold" grpId="1" nodeType="withEffect">
                                  <p:stCondLst>
                                    <p:cond delay="0"/>
                                  </p:stCondLst>
                                  <p:childTnLst>
                                    <p:animMotion origin="layout" path="M 0 2.83951E-6 L 0 -1.17192 " pathEditMode="relative" rAng="0" ptsTypes="AA">
                                      <p:cBhvr>
                                        <p:cTn id="212" dur="20000" fill="hold"/>
                                        <p:tgtEl>
                                          <p:spTgt spid="3">
                                            <p:txEl>
                                              <p:pRg st="10" end="10"/>
                                            </p:txEl>
                                          </p:spTgt>
                                        </p:tgtEl>
                                        <p:attrNameLst>
                                          <p:attrName>ppt_x</p:attrName>
                                          <p:attrName>ppt_y</p:attrName>
                                        </p:attrNameLst>
                                      </p:cBhvr>
                                      <p:rCtr x="0" y="-58611"/>
                                    </p:animMotion>
                                  </p:childTnLst>
                                </p:cTn>
                              </p:par>
                              <p:par>
                                <p:cTn id="213" presetID="64" presetClass="path" presetSubtype="0" accel="50000" decel="50000" fill="hold" grpId="1" nodeType="withEffect">
                                  <p:stCondLst>
                                    <p:cond delay="0"/>
                                  </p:stCondLst>
                                  <p:childTnLst>
                                    <p:animMotion origin="layout" path="M 0 2.83951E-6 L 0 -1.17192 " pathEditMode="relative" rAng="0" ptsTypes="AA">
                                      <p:cBhvr>
                                        <p:cTn id="214" dur="20000" fill="hold"/>
                                        <p:tgtEl>
                                          <p:spTgt spid="3">
                                            <p:txEl>
                                              <p:pRg st="11" end="11"/>
                                            </p:txEl>
                                          </p:spTgt>
                                        </p:tgtEl>
                                        <p:attrNameLst>
                                          <p:attrName>ppt_x</p:attrName>
                                          <p:attrName>ppt_y</p:attrName>
                                        </p:attrNameLst>
                                      </p:cBhvr>
                                      <p:rCtr x="0" y="-58611"/>
                                    </p:animMotion>
                                  </p:childTnLst>
                                </p:cTn>
                              </p:par>
                              <p:par>
                                <p:cTn id="215" presetID="64" presetClass="path" presetSubtype="0" accel="50000" decel="50000" fill="hold" grpId="1" nodeType="withEffect">
                                  <p:stCondLst>
                                    <p:cond delay="0"/>
                                  </p:stCondLst>
                                  <p:childTnLst>
                                    <p:animMotion origin="layout" path="M 0 2.83951E-6 L 0 -1.17192 " pathEditMode="relative" rAng="0" ptsTypes="AA">
                                      <p:cBhvr>
                                        <p:cTn id="216" dur="20000" fill="hold"/>
                                        <p:tgtEl>
                                          <p:spTgt spid="3">
                                            <p:txEl>
                                              <p:pRg st="12" end="12"/>
                                            </p:txEl>
                                          </p:spTgt>
                                        </p:tgtEl>
                                        <p:attrNameLst>
                                          <p:attrName>ppt_x</p:attrName>
                                          <p:attrName>ppt_y</p:attrName>
                                        </p:attrNameLst>
                                      </p:cBhvr>
                                      <p:rCtr x="0" y="-58611"/>
                                    </p:animMotion>
                                  </p:childTnLst>
                                </p:cTn>
                              </p:par>
                              <p:par>
                                <p:cTn id="217" presetID="64" presetClass="path" presetSubtype="0" accel="50000" decel="50000" fill="hold" grpId="1" nodeType="withEffect">
                                  <p:stCondLst>
                                    <p:cond delay="0"/>
                                  </p:stCondLst>
                                  <p:childTnLst>
                                    <p:animMotion origin="layout" path="M 0 2.83951E-6 L 0 -1.17192 " pathEditMode="relative" rAng="0" ptsTypes="AA">
                                      <p:cBhvr>
                                        <p:cTn id="218" dur="20000" fill="hold"/>
                                        <p:tgtEl>
                                          <p:spTgt spid="3">
                                            <p:txEl>
                                              <p:pRg st="13" end="13"/>
                                            </p:txEl>
                                          </p:spTgt>
                                        </p:tgtEl>
                                        <p:attrNameLst>
                                          <p:attrName>ppt_x</p:attrName>
                                          <p:attrName>ppt_y</p:attrName>
                                        </p:attrNameLst>
                                      </p:cBhvr>
                                      <p:rCtr x="0" y="-58611"/>
                                    </p:animMotion>
                                  </p:childTnLst>
                                </p:cTn>
                              </p:par>
                              <p:par>
                                <p:cTn id="219" presetID="64" presetClass="path" presetSubtype="0" accel="50000" decel="50000" fill="hold" grpId="1" nodeType="withEffect">
                                  <p:stCondLst>
                                    <p:cond delay="0"/>
                                  </p:stCondLst>
                                  <p:childTnLst>
                                    <p:animMotion origin="layout" path="M 0 2.83951E-6 L 0 -1.17192 " pathEditMode="relative" rAng="0" ptsTypes="AA">
                                      <p:cBhvr>
                                        <p:cTn id="220" dur="20000" fill="hold"/>
                                        <p:tgtEl>
                                          <p:spTgt spid="3">
                                            <p:txEl>
                                              <p:pRg st="14" end="14"/>
                                            </p:txEl>
                                          </p:spTgt>
                                        </p:tgtEl>
                                        <p:attrNameLst>
                                          <p:attrName>ppt_x</p:attrName>
                                          <p:attrName>ppt_y</p:attrName>
                                        </p:attrNameLst>
                                      </p:cBhvr>
                                      <p:rCtr x="0" y="-58611"/>
                                    </p:animMotion>
                                  </p:childTnLst>
                                </p:cTn>
                              </p:par>
                              <p:par>
                                <p:cTn id="221" presetID="64" presetClass="path" presetSubtype="0" accel="50000" decel="50000" fill="hold" grpId="1" nodeType="withEffect">
                                  <p:stCondLst>
                                    <p:cond delay="0"/>
                                  </p:stCondLst>
                                  <p:childTnLst>
                                    <p:animMotion origin="layout" path="M 0 2.83951E-6 L 0 -1.17192 " pathEditMode="relative" rAng="0" ptsTypes="AA">
                                      <p:cBhvr>
                                        <p:cTn id="222" dur="20000" fill="hold"/>
                                        <p:tgtEl>
                                          <p:spTgt spid="3">
                                            <p:txEl>
                                              <p:pRg st="15" end="15"/>
                                            </p:txEl>
                                          </p:spTgt>
                                        </p:tgtEl>
                                        <p:attrNameLst>
                                          <p:attrName>ppt_x</p:attrName>
                                          <p:attrName>ppt_y</p:attrName>
                                        </p:attrNameLst>
                                      </p:cBhvr>
                                      <p:rCtr x="0" y="-58611"/>
                                    </p:animMotion>
                                  </p:childTnLst>
                                </p:cTn>
                              </p:par>
                              <p:par>
                                <p:cTn id="223" presetID="64" presetClass="path" presetSubtype="0" accel="50000" decel="50000" fill="hold" grpId="1" nodeType="withEffect">
                                  <p:stCondLst>
                                    <p:cond delay="0"/>
                                  </p:stCondLst>
                                  <p:childTnLst>
                                    <p:animMotion origin="layout" path="M 0 2.83951E-6 L 0 -1.17192 " pathEditMode="relative" rAng="0" ptsTypes="AA">
                                      <p:cBhvr>
                                        <p:cTn id="224" dur="20000" fill="hold"/>
                                        <p:tgtEl>
                                          <p:spTgt spid="3">
                                            <p:txEl>
                                              <p:pRg st="16" end="16"/>
                                            </p:txEl>
                                          </p:spTgt>
                                        </p:tgtEl>
                                        <p:attrNameLst>
                                          <p:attrName>ppt_x</p:attrName>
                                          <p:attrName>ppt_y</p:attrName>
                                        </p:attrNameLst>
                                      </p:cBhvr>
                                      <p:rCtr x="0" y="-58611"/>
                                    </p:animMotion>
                                  </p:childTnLst>
                                </p:cTn>
                              </p:par>
                              <p:par>
                                <p:cTn id="225" presetID="64" presetClass="path" presetSubtype="0" accel="50000" decel="50000" fill="hold" grpId="1" nodeType="withEffect">
                                  <p:stCondLst>
                                    <p:cond delay="0"/>
                                  </p:stCondLst>
                                  <p:childTnLst>
                                    <p:animMotion origin="layout" path="M 0 2.83951E-6 L 0 -1.17192 " pathEditMode="relative" rAng="0" ptsTypes="AA">
                                      <p:cBhvr>
                                        <p:cTn id="226" dur="20000" fill="hold"/>
                                        <p:tgtEl>
                                          <p:spTgt spid="3">
                                            <p:txEl>
                                              <p:pRg st="17" end="17"/>
                                            </p:txEl>
                                          </p:spTgt>
                                        </p:tgtEl>
                                        <p:attrNameLst>
                                          <p:attrName>ppt_x</p:attrName>
                                          <p:attrName>ppt_y</p:attrName>
                                        </p:attrNameLst>
                                      </p:cBhvr>
                                      <p:rCtr x="0" y="-58611"/>
                                    </p:animMotion>
                                  </p:childTnLst>
                                </p:cTn>
                              </p:par>
                              <p:par>
                                <p:cTn id="227" presetID="64" presetClass="path" presetSubtype="0" accel="50000" decel="50000" fill="hold" grpId="1" nodeType="withEffect">
                                  <p:stCondLst>
                                    <p:cond delay="0"/>
                                  </p:stCondLst>
                                  <p:childTnLst>
                                    <p:animMotion origin="layout" path="M 0 2.83951E-6 L 0 -1.17192 " pathEditMode="relative" rAng="0" ptsTypes="AA">
                                      <p:cBhvr>
                                        <p:cTn id="228" dur="20000" fill="hold"/>
                                        <p:tgtEl>
                                          <p:spTgt spid="3">
                                            <p:txEl>
                                              <p:pRg st="18" end="18"/>
                                            </p:txEl>
                                          </p:spTgt>
                                        </p:tgtEl>
                                        <p:attrNameLst>
                                          <p:attrName>ppt_x</p:attrName>
                                          <p:attrName>ppt_y</p:attrName>
                                        </p:attrNameLst>
                                      </p:cBhvr>
                                      <p:rCtr x="0" y="-58611"/>
                                    </p:animMotion>
                                  </p:childTnLst>
                                </p:cTn>
                              </p:par>
                              <p:par>
                                <p:cTn id="229" presetID="64" presetClass="path" presetSubtype="0" accel="50000" decel="50000" fill="hold" grpId="1" nodeType="withEffect">
                                  <p:stCondLst>
                                    <p:cond delay="0"/>
                                  </p:stCondLst>
                                  <p:childTnLst>
                                    <p:animMotion origin="layout" path="M 0 2.83951E-6 L 0 -1.17192 " pathEditMode="relative" rAng="0" ptsTypes="AA">
                                      <p:cBhvr>
                                        <p:cTn id="230" dur="20000" fill="hold"/>
                                        <p:tgtEl>
                                          <p:spTgt spid="3">
                                            <p:txEl>
                                              <p:pRg st="19" end="19"/>
                                            </p:txEl>
                                          </p:spTgt>
                                        </p:tgtEl>
                                        <p:attrNameLst>
                                          <p:attrName>ppt_x</p:attrName>
                                          <p:attrName>ppt_y</p:attrName>
                                        </p:attrNameLst>
                                      </p:cBhvr>
                                      <p:rCtr x="0" y="-58611"/>
                                    </p:animMotion>
                                  </p:childTnLst>
                                </p:cTn>
                              </p:par>
                              <p:par>
                                <p:cTn id="231" presetID="64" presetClass="path" presetSubtype="0" accel="50000" decel="50000" fill="hold" grpId="1" nodeType="withEffect">
                                  <p:stCondLst>
                                    <p:cond delay="0"/>
                                  </p:stCondLst>
                                  <p:childTnLst>
                                    <p:animMotion origin="layout" path="M 0 2.83951E-6 L 0 -1.17192 " pathEditMode="relative" rAng="0" ptsTypes="AA">
                                      <p:cBhvr>
                                        <p:cTn id="232" dur="20000" fill="hold"/>
                                        <p:tgtEl>
                                          <p:spTgt spid="3">
                                            <p:txEl>
                                              <p:pRg st="20" end="20"/>
                                            </p:txEl>
                                          </p:spTgt>
                                        </p:tgtEl>
                                        <p:attrNameLst>
                                          <p:attrName>ppt_x</p:attrName>
                                          <p:attrName>ppt_y</p:attrName>
                                        </p:attrNameLst>
                                      </p:cBhvr>
                                      <p:rCtr x="0" y="-58611"/>
                                    </p:animMotion>
                                  </p:childTnLst>
                                </p:cTn>
                              </p:par>
                              <p:par>
                                <p:cTn id="233" presetID="64" presetClass="path" presetSubtype="0" accel="50000" decel="50000" fill="hold" grpId="1" nodeType="withEffect">
                                  <p:stCondLst>
                                    <p:cond delay="0"/>
                                  </p:stCondLst>
                                  <p:childTnLst>
                                    <p:animMotion origin="layout" path="M 0 2.83951E-6 L 0 -1.17192 " pathEditMode="relative" rAng="0" ptsTypes="AA">
                                      <p:cBhvr>
                                        <p:cTn id="234" dur="20000" fill="hold"/>
                                        <p:tgtEl>
                                          <p:spTgt spid="3">
                                            <p:txEl>
                                              <p:pRg st="21" end="21"/>
                                            </p:txEl>
                                          </p:spTgt>
                                        </p:tgtEl>
                                        <p:attrNameLst>
                                          <p:attrName>ppt_x</p:attrName>
                                          <p:attrName>ppt_y</p:attrName>
                                        </p:attrNameLst>
                                      </p:cBhvr>
                                      <p:rCtr x="0" y="-58611"/>
                                    </p:animMotion>
                                  </p:childTnLst>
                                </p:cTn>
                              </p:par>
                              <p:par>
                                <p:cTn id="235" presetID="64" presetClass="path" presetSubtype="0" accel="50000" decel="50000" fill="hold" grpId="1" nodeType="withEffect">
                                  <p:stCondLst>
                                    <p:cond delay="0"/>
                                  </p:stCondLst>
                                  <p:childTnLst>
                                    <p:animMotion origin="layout" path="M 0 2.83951E-6 L 0 -1.17192 " pathEditMode="relative" rAng="0" ptsTypes="AA">
                                      <p:cBhvr>
                                        <p:cTn id="236" dur="20000" fill="hold"/>
                                        <p:tgtEl>
                                          <p:spTgt spid="3">
                                            <p:txEl>
                                              <p:pRg st="22" end="22"/>
                                            </p:txEl>
                                          </p:spTgt>
                                        </p:tgtEl>
                                        <p:attrNameLst>
                                          <p:attrName>ppt_x</p:attrName>
                                          <p:attrName>ppt_y</p:attrName>
                                        </p:attrNameLst>
                                      </p:cBhvr>
                                      <p:rCtr x="0" y="-58611"/>
                                    </p:animMotion>
                                  </p:childTnLst>
                                </p:cTn>
                              </p:par>
                              <p:par>
                                <p:cTn id="237" presetID="64" presetClass="path" presetSubtype="0" accel="50000" decel="50000" fill="hold" grpId="1" nodeType="withEffect">
                                  <p:stCondLst>
                                    <p:cond delay="0"/>
                                  </p:stCondLst>
                                  <p:childTnLst>
                                    <p:animMotion origin="layout" path="M 0 2.83951E-6 L 0 -1.17192 " pathEditMode="relative" rAng="0" ptsTypes="AA">
                                      <p:cBhvr>
                                        <p:cTn id="238" dur="20000" fill="hold"/>
                                        <p:tgtEl>
                                          <p:spTgt spid="3">
                                            <p:txEl>
                                              <p:pRg st="23" end="23"/>
                                            </p:txEl>
                                          </p:spTgt>
                                        </p:tgtEl>
                                        <p:attrNameLst>
                                          <p:attrName>ppt_x</p:attrName>
                                          <p:attrName>ppt_y</p:attrName>
                                        </p:attrNameLst>
                                      </p:cBhvr>
                                      <p:rCtr x="0" y="-58611"/>
                                    </p:animMotion>
                                  </p:childTnLst>
                                </p:cTn>
                              </p:par>
                              <p:par>
                                <p:cTn id="239" presetID="64" presetClass="path" presetSubtype="0" accel="50000" decel="50000" fill="hold" grpId="1" nodeType="withEffect">
                                  <p:stCondLst>
                                    <p:cond delay="0"/>
                                  </p:stCondLst>
                                  <p:childTnLst>
                                    <p:animMotion origin="layout" path="M 0 2.83951E-6 L 0 -1.17192 " pathEditMode="relative" rAng="0" ptsTypes="AA">
                                      <p:cBhvr>
                                        <p:cTn id="240" dur="20000" fill="hold"/>
                                        <p:tgtEl>
                                          <p:spTgt spid="3">
                                            <p:txEl>
                                              <p:pRg st="24" end="24"/>
                                            </p:txEl>
                                          </p:spTgt>
                                        </p:tgtEl>
                                        <p:attrNameLst>
                                          <p:attrName>ppt_x</p:attrName>
                                          <p:attrName>ppt_y</p:attrName>
                                        </p:attrNameLst>
                                      </p:cBhvr>
                                      <p:rCtr x="0" y="-58611"/>
                                    </p:animMotion>
                                  </p:childTnLst>
                                </p:cTn>
                              </p:par>
                              <p:par>
                                <p:cTn id="241" presetID="64" presetClass="path" presetSubtype="0" accel="50000" decel="50000" fill="hold" grpId="1" nodeType="withEffect">
                                  <p:stCondLst>
                                    <p:cond delay="0"/>
                                  </p:stCondLst>
                                  <p:childTnLst>
                                    <p:animMotion origin="layout" path="M 0 2.83951E-6 L 0 -1.17192 " pathEditMode="relative" rAng="0" ptsTypes="AA">
                                      <p:cBhvr>
                                        <p:cTn id="242" dur="20000" fill="hold"/>
                                        <p:tgtEl>
                                          <p:spTgt spid="3">
                                            <p:txEl>
                                              <p:pRg st="25" end="25"/>
                                            </p:txEl>
                                          </p:spTgt>
                                        </p:tgtEl>
                                        <p:attrNameLst>
                                          <p:attrName>ppt_x</p:attrName>
                                          <p:attrName>ppt_y</p:attrName>
                                        </p:attrNameLst>
                                      </p:cBhvr>
                                      <p:rCtr x="0" y="-58611"/>
                                    </p:animMotion>
                                  </p:childTnLst>
                                </p:cTn>
                              </p:par>
                              <p:par>
                                <p:cTn id="243" presetID="64" presetClass="path" presetSubtype="0" accel="50000" decel="50000" fill="hold" grpId="1" nodeType="withEffect">
                                  <p:stCondLst>
                                    <p:cond delay="0"/>
                                  </p:stCondLst>
                                  <p:childTnLst>
                                    <p:animMotion origin="layout" path="M 0 2.83951E-6 L 0 -1.17192 " pathEditMode="relative" rAng="0" ptsTypes="AA">
                                      <p:cBhvr>
                                        <p:cTn id="244" dur="20000" fill="hold"/>
                                        <p:tgtEl>
                                          <p:spTgt spid="3">
                                            <p:txEl>
                                              <p:pRg st="26" end="26"/>
                                            </p:txEl>
                                          </p:spTgt>
                                        </p:tgtEl>
                                        <p:attrNameLst>
                                          <p:attrName>ppt_x</p:attrName>
                                          <p:attrName>ppt_y</p:attrName>
                                        </p:attrNameLst>
                                      </p:cBhvr>
                                      <p:rCtr x="0" y="-58611"/>
                                    </p:animMotion>
                                  </p:childTnLst>
                                </p:cTn>
                              </p:par>
                              <p:par>
                                <p:cTn id="245" presetID="64" presetClass="path" presetSubtype="0" accel="50000" decel="50000" fill="hold" grpId="1" nodeType="withEffect">
                                  <p:stCondLst>
                                    <p:cond delay="0"/>
                                  </p:stCondLst>
                                  <p:childTnLst>
                                    <p:animMotion origin="layout" path="M 0 2.83951E-6 L 0 -1.17192 " pathEditMode="relative" rAng="0" ptsTypes="AA">
                                      <p:cBhvr>
                                        <p:cTn id="246" dur="20000" fill="hold"/>
                                        <p:tgtEl>
                                          <p:spTgt spid="3">
                                            <p:txEl>
                                              <p:pRg st="27" end="27"/>
                                            </p:txEl>
                                          </p:spTgt>
                                        </p:tgtEl>
                                        <p:attrNameLst>
                                          <p:attrName>ppt_x</p:attrName>
                                          <p:attrName>ppt_y</p:attrName>
                                        </p:attrNameLst>
                                      </p:cBhvr>
                                      <p:rCtr x="0" y="-58611"/>
                                    </p:animMotion>
                                  </p:childTnLst>
                                </p:cTn>
                              </p:par>
                              <p:par>
                                <p:cTn id="247" presetID="64" presetClass="path" presetSubtype="0" accel="50000" decel="50000" fill="hold" grpId="1" nodeType="withEffect">
                                  <p:stCondLst>
                                    <p:cond delay="0"/>
                                  </p:stCondLst>
                                  <p:childTnLst>
                                    <p:animMotion origin="layout" path="M 0 2.83951E-6 L 0 -1.17192 " pathEditMode="relative" rAng="0" ptsTypes="AA">
                                      <p:cBhvr>
                                        <p:cTn id="248" dur="20000" fill="hold"/>
                                        <p:tgtEl>
                                          <p:spTgt spid="3">
                                            <p:txEl>
                                              <p:pRg st="28" end="28"/>
                                            </p:txEl>
                                          </p:spTgt>
                                        </p:tgtEl>
                                        <p:attrNameLst>
                                          <p:attrName>ppt_x</p:attrName>
                                          <p:attrName>ppt_y</p:attrName>
                                        </p:attrNameLst>
                                      </p:cBhvr>
                                      <p:rCtr x="0" y="-58611"/>
                                    </p:animMotion>
                                  </p:childTnLst>
                                </p:cTn>
                              </p:par>
                              <p:par>
                                <p:cTn id="249" presetID="64" presetClass="path" presetSubtype="0" accel="50000" decel="50000" fill="hold" grpId="1" nodeType="withEffect">
                                  <p:stCondLst>
                                    <p:cond delay="0"/>
                                  </p:stCondLst>
                                  <p:childTnLst>
                                    <p:animMotion origin="layout" path="M 0 2.83951E-6 L 0 -1.17192 " pathEditMode="relative" rAng="0" ptsTypes="AA">
                                      <p:cBhvr>
                                        <p:cTn id="250" dur="20000" fill="hold"/>
                                        <p:tgtEl>
                                          <p:spTgt spid="3">
                                            <p:txEl>
                                              <p:pRg st="29" end="29"/>
                                            </p:txEl>
                                          </p:spTgt>
                                        </p:tgtEl>
                                        <p:attrNameLst>
                                          <p:attrName>ppt_x</p:attrName>
                                          <p:attrName>ppt_y</p:attrName>
                                        </p:attrNameLst>
                                      </p:cBhvr>
                                      <p:rCtr x="0" y="-58611"/>
                                    </p:animMotion>
                                  </p:childTnLst>
                                </p:cTn>
                              </p:par>
                              <p:par>
                                <p:cTn id="251" presetID="64" presetClass="path" presetSubtype="0" accel="50000" decel="50000" fill="hold" grpId="1" nodeType="withEffect">
                                  <p:stCondLst>
                                    <p:cond delay="0"/>
                                  </p:stCondLst>
                                  <p:childTnLst>
                                    <p:animMotion origin="layout" path="M 0 2.83951E-6 L 0 -1.17192 " pathEditMode="relative" rAng="0" ptsTypes="AA">
                                      <p:cBhvr>
                                        <p:cTn id="252" dur="20000" fill="hold"/>
                                        <p:tgtEl>
                                          <p:spTgt spid="3">
                                            <p:txEl>
                                              <p:pRg st="30" end="30"/>
                                            </p:txEl>
                                          </p:spTgt>
                                        </p:tgtEl>
                                        <p:attrNameLst>
                                          <p:attrName>ppt_x</p:attrName>
                                          <p:attrName>ppt_y</p:attrName>
                                        </p:attrNameLst>
                                      </p:cBhvr>
                                      <p:rCtr x="0" y="-58611"/>
                                    </p:animMotion>
                                  </p:childTnLst>
                                </p:cTn>
                              </p:par>
                              <p:par>
                                <p:cTn id="253" presetID="64" presetClass="path" presetSubtype="0" accel="50000" decel="50000" fill="hold" grpId="1" nodeType="withEffect">
                                  <p:stCondLst>
                                    <p:cond delay="0"/>
                                  </p:stCondLst>
                                  <p:childTnLst>
                                    <p:animMotion origin="layout" path="M 0 2.83951E-6 L 0 -1.17192 " pathEditMode="relative" rAng="0" ptsTypes="AA">
                                      <p:cBhvr>
                                        <p:cTn id="254" dur="20000" fill="hold"/>
                                        <p:tgtEl>
                                          <p:spTgt spid="3">
                                            <p:txEl>
                                              <p:pRg st="31" end="31"/>
                                            </p:txEl>
                                          </p:spTgt>
                                        </p:tgtEl>
                                        <p:attrNameLst>
                                          <p:attrName>ppt_x</p:attrName>
                                          <p:attrName>ppt_y</p:attrName>
                                        </p:attrNameLst>
                                      </p:cBhvr>
                                      <p:rCtr x="0" y="-58611"/>
                                    </p:animMotion>
                                  </p:childTnLst>
                                </p:cTn>
                              </p:par>
                              <p:par>
                                <p:cTn id="255" presetID="64" presetClass="path" presetSubtype="0" accel="50000" decel="50000" fill="hold" grpId="1" nodeType="withEffect">
                                  <p:stCondLst>
                                    <p:cond delay="0"/>
                                  </p:stCondLst>
                                  <p:childTnLst>
                                    <p:animMotion origin="layout" path="M 0 2.83951E-6 L 0 -1.17192 " pathEditMode="relative" rAng="0" ptsTypes="AA">
                                      <p:cBhvr>
                                        <p:cTn id="256" dur="20000" fill="hold"/>
                                        <p:tgtEl>
                                          <p:spTgt spid="3">
                                            <p:txEl>
                                              <p:pRg st="32" end="32"/>
                                            </p:txEl>
                                          </p:spTgt>
                                        </p:tgtEl>
                                        <p:attrNameLst>
                                          <p:attrName>ppt_x</p:attrName>
                                          <p:attrName>ppt_y</p:attrName>
                                        </p:attrNameLst>
                                      </p:cBhvr>
                                      <p:rCtr x="0" y="-58611"/>
                                    </p:animMotion>
                                  </p:childTnLst>
                                </p:cTn>
                              </p:par>
                              <p:par>
                                <p:cTn id="257" presetID="64" presetClass="path" presetSubtype="0" accel="50000" decel="50000" fill="hold" grpId="1" nodeType="withEffect">
                                  <p:stCondLst>
                                    <p:cond delay="0"/>
                                  </p:stCondLst>
                                  <p:childTnLst>
                                    <p:animMotion origin="layout" path="M 0 2.83951E-6 L 0 -1.17192 " pathEditMode="relative" rAng="0" ptsTypes="AA">
                                      <p:cBhvr>
                                        <p:cTn id="258" dur="20000" fill="hold"/>
                                        <p:tgtEl>
                                          <p:spTgt spid="3">
                                            <p:txEl>
                                              <p:pRg st="33" end="33"/>
                                            </p:txEl>
                                          </p:spTgt>
                                        </p:tgtEl>
                                        <p:attrNameLst>
                                          <p:attrName>ppt_x</p:attrName>
                                          <p:attrName>ppt_y</p:attrName>
                                        </p:attrNameLst>
                                      </p:cBhvr>
                                      <p:rCtr x="0" y="-58611"/>
                                    </p:animMotion>
                                  </p:childTnLst>
                                </p:cTn>
                              </p:par>
                              <p:par>
                                <p:cTn id="259" presetID="64" presetClass="path" presetSubtype="0" accel="50000" decel="50000" fill="hold" grpId="1" nodeType="withEffect">
                                  <p:stCondLst>
                                    <p:cond delay="0"/>
                                  </p:stCondLst>
                                  <p:childTnLst>
                                    <p:animMotion origin="layout" path="M 0 2.83951E-6 L 0 -1.17192 " pathEditMode="relative" rAng="0" ptsTypes="AA">
                                      <p:cBhvr>
                                        <p:cTn id="260" dur="20000" fill="hold"/>
                                        <p:tgtEl>
                                          <p:spTgt spid="3">
                                            <p:txEl>
                                              <p:pRg st="34" end="34"/>
                                            </p:txEl>
                                          </p:spTgt>
                                        </p:tgtEl>
                                        <p:attrNameLst>
                                          <p:attrName>ppt_x</p:attrName>
                                          <p:attrName>ppt_y</p:attrName>
                                        </p:attrNameLst>
                                      </p:cBhvr>
                                      <p:rCtr x="0" y="-58611"/>
                                    </p:animMotion>
                                  </p:childTnLst>
                                </p:cTn>
                              </p:par>
                              <p:par>
                                <p:cTn id="261" presetID="64" presetClass="path" presetSubtype="0" accel="50000" decel="50000" fill="hold" grpId="1" nodeType="withEffect">
                                  <p:stCondLst>
                                    <p:cond delay="0"/>
                                  </p:stCondLst>
                                  <p:childTnLst>
                                    <p:animMotion origin="layout" path="M 0 2.83951E-6 L 0 -1.17192 " pathEditMode="relative" rAng="0" ptsTypes="AA">
                                      <p:cBhvr>
                                        <p:cTn id="262" dur="20000" fill="hold"/>
                                        <p:tgtEl>
                                          <p:spTgt spid="3">
                                            <p:txEl>
                                              <p:pRg st="35" end="35"/>
                                            </p:txEl>
                                          </p:spTgt>
                                        </p:tgtEl>
                                        <p:attrNameLst>
                                          <p:attrName>ppt_x</p:attrName>
                                          <p:attrName>ppt_y</p:attrName>
                                        </p:attrNameLst>
                                      </p:cBhvr>
                                      <p:rCtr x="0" y="-58611"/>
                                    </p:animMotion>
                                  </p:childTnLst>
                                </p:cTn>
                              </p:par>
                              <p:par>
                                <p:cTn id="263" presetID="64" presetClass="path" presetSubtype="0" accel="50000" decel="50000" fill="hold" grpId="1" nodeType="withEffect">
                                  <p:stCondLst>
                                    <p:cond delay="0"/>
                                  </p:stCondLst>
                                  <p:childTnLst>
                                    <p:animMotion origin="layout" path="M 0 2.83951E-6 L 0 -1.17192 " pathEditMode="relative" rAng="0" ptsTypes="AA">
                                      <p:cBhvr>
                                        <p:cTn id="264" dur="20000" fill="hold"/>
                                        <p:tgtEl>
                                          <p:spTgt spid="3">
                                            <p:txEl>
                                              <p:pRg st="36" end="36"/>
                                            </p:txEl>
                                          </p:spTgt>
                                        </p:tgtEl>
                                        <p:attrNameLst>
                                          <p:attrName>ppt_x</p:attrName>
                                          <p:attrName>ppt_y</p:attrName>
                                        </p:attrNameLst>
                                      </p:cBhvr>
                                      <p:rCtr x="0" y="-58611"/>
                                    </p:animMotion>
                                  </p:childTnLst>
                                </p:cTn>
                              </p:par>
                              <p:par>
                                <p:cTn id="265" presetID="64" presetClass="path" presetSubtype="0" accel="50000" decel="50000" fill="hold" grpId="1" nodeType="withEffect">
                                  <p:stCondLst>
                                    <p:cond delay="0"/>
                                  </p:stCondLst>
                                  <p:childTnLst>
                                    <p:animMotion origin="layout" path="M 0 2.83951E-6 L 0 -1.17192 " pathEditMode="relative" rAng="0" ptsTypes="AA">
                                      <p:cBhvr>
                                        <p:cTn id="266" dur="20000" fill="hold"/>
                                        <p:tgtEl>
                                          <p:spTgt spid="3">
                                            <p:txEl>
                                              <p:pRg st="37" end="37"/>
                                            </p:txEl>
                                          </p:spTgt>
                                        </p:tgtEl>
                                        <p:attrNameLst>
                                          <p:attrName>ppt_x</p:attrName>
                                          <p:attrName>ppt_y</p:attrName>
                                        </p:attrNameLst>
                                      </p:cBhvr>
                                      <p:rCtr x="0" y="-58611"/>
                                    </p:animMotion>
                                  </p:childTnLst>
                                </p:cTn>
                              </p:par>
                              <p:par>
                                <p:cTn id="267" presetID="64" presetClass="path" presetSubtype="0" accel="50000" decel="50000" fill="hold" grpId="1" nodeType="withEffect">
                                  <p:stCondLst>
                                    <p:cond delay="0"/>
                                  </p:stCondLst>
                                  <p:childTnLst>
                                    <p:animMotion origin="layout" path="M 0 2.83951E-6 L 0 -1.17192 " pathEditMode="relative" rAng="0" ptsTypes="AA">
                                      <p:cBhvr>
                                        <p:cTn id="268" dur="20000" fill="hold"/>
                                        <p:tgtEl>
                                          <p:spTgt spid="3">
                                            <p:txEl>
                                              <p:pRg st="38" end="38"/>
                                            </p:txEl>
                                          </p:spTgt>
                                        </p:tgtEl>
                                        <p:attrNameLst>
                                          <p:attrName>ppt_x</p:attrName>
                                          <p:attrName>ppt_y</p:attrName>
                                        </p:attrNameLst>
                                      </p:cBhvr>
                                      <p:rCtr x="0" y="-58611"/>
                                    </p:animMotion>
                                  </p:childTnLst>
                                </p:cTn>
                              </p:par>
                              <p:par>
                                <p:cTn id="269" presetID="64" presetClass="path" presetSubtype="0" accel="50000" decel="50000" fill="hold" grpId="1" nodeType="withEffect">
                                  <p:stCondLst>
                                    <p:cond delay="0"/>
                                  </p:stCondLst>
                                  <p:childTnLst>
                                    <p:animMotion origin="layout" path="M 0 2.83951E-6 L 0 -1.17192 " pathEditMode="relative" rAng="0" ptsTypes="AA">
                                      <p:cBhvr>
                                        <p:cTn id="270" dur="20000" fill="hold"/>
                                        <p:tgtEl>
                                          <p:spTgt spid="3">
                                            <p:txEl>
                                              <p:pRg st="39" end="39"/>
                                            </p:txEl>
                                          </p:spTgt>
                                        </p:tgtEl>
                                        <p:attrNameLst>
                                          <p:attrName>ppt_x</p:attrName>
                                          <p:attrName>ppt_y</p:attrName>
                                        </p:attrNameLst>
                                      </p:cBhvr>
                                      <p:rCtr x="0" y="-58611"/>
                                    </p:animMotion>
                                  </p:childTnLst>
                                </p:cTn>
                              </p:par>
                              <p:par>
                                <p:cTn id="271" presetID="64" presetClass="path" presetSubtype="0" accel="50000" decel="50000" fill="hold" grpId="1" nodeType="withEffect">
                                  <p:stCondLst>
                                    <p:cond delay="0"/>
                                  </p:stCondLst>
                                  <p:childTnLst>
                                    <p:animMotion origin="layout" path="M 0 2.83951E-6 L 0 -1.17192 " pathEditMode="relative" rAng="0" ptsTypes="AA">
                                      <p:cBhvr>
                                        <p:cTn id="272" dur="20000" fill="hold"/>
                                        <p:tgtEl>
                                          <p:spTgt spid="3">
                                            <p:txEl>
                                              <p:pRg st="40" end="40"/>
                                            </p:txEl>
                                          </p:spTgt>
                                        </p:tgtEl>
                                        <p:attrNameLst>
                                          <p:attrName>ppt_x</p:attrName>
                                          <p:attrName>ppt_y</p:attrName>
                                        </p:attrNameLst>
                                      </p:cBhvr>
                                      <p:rCtr x="0" y="-58611"/>
                                    </p:animMotion>
                                  </p:childTnLst>
                                </p:cTn>
                              </p:par>
                              <p:par>
                                <p:cTn id="273" presetID="64" presetClass="path" presetSubtype="0" accel="50000" decel="50000" fill="hold" grpId="1" nodeType="withEffect">
                                  <p:stCondLst>
                                    <p:cond delay="0"/>
                                  </p:stCondLst>
                                  <p:childTnLst>
                                    <p:animMotion origin="layout" path="M 0 2.83951E-6 L 0 -1.17192 " pathEditMode="relative" rAng="0" ptsTypes="AA">
                                      <p:cBhvr>
                                        <p:cTn id="274" dur="20000" fill="hold"/>
                                        <p:tgtEl>
                                          <p:spTgt spid="3">
                                            <p:txEl>
                                              <p:pRg st="41" end="41"/>
                                            </p:txEl>
                                          </p:spTgt>
                                        </p:tgtEl>
                                        <p:attrNameLst>
                                          <p:attrName>ppt_x</p:attrName>
                                          <p:attrName>ppt_y</p:attrName>
                                        </p:attrNameLst>
                                      </p:cBhvr>
                                      <p:rCtr x="0" y="-58611"/>
                                    </p:animMotion>
                                  </p:childTnLst>
                                </p:cTn>
                              </p:par>
                              <p:par>
                                <p:cTn id="275" presetID="64" presetClass="path" presetSubtype="0" accel="50000" decel="50000" fill="hold" grpId="1" nodeType="withEffect">
                                  <p:stCondLst>
                                    <p:cond delay="0"/>
                                  </p:stCondLst>
                                  <p:childTnLst>
                                    <p:animMotion origin="layout" path="M 0 2.83951E-6 L 0 -1.17192 " pathEditMode="relative" rAng="0" ptsTypes="AA">
                                      <p:cBhvr>
                                        <p:cTn id="276" dur="20000" fill="hold"/>
                                        <p:tgtEl>
                                          <p:spTgt spid="3">
                                            <p:txEl>
                                              <p:pRg st="42" end="42"/>
                                            </p:txEl>
                                          </p:spTgt>
                                        </p:tgtEl>
                                        <p:attrNameLst>
                                          <p:attrName>ppt_x</p:attrName>
                                          <p:attrName>ppt_y</p:attrName>
                                        </p:attrNameLst>
                                      </p:cBhvr>
                                      <p:rCtr x="0" y="-58611"/>
                                    </p:animMotion>
                                  </p:childTnLst>
                                </p:cTn>
                              </p:par>
                              <p:par>
                                <p:cTn id="277" presetID="64" presetClass="path" presetSubtype="0" accel="50000" decel="50000" fill="hold" grpId="1" nodeType="withEffect">
                                  <p:stCondLst>
                                    <p:cond delay="0"/>
                                  </p:stCondLst>
                                  <p:childTnLst>
                                    <p:animMotion origin="layout" path="M 0 2.83951E-6 L 0 -1.17192 " pathEditMode="relative" rAng="0" ptsTypes="AA">
                                      <p:cBhvr>
                                        <p:cTn id="278" dur="20000" fill="hold"/>
                                        <p:tgtEl>
                                          <p:spTgt spid="3">
                                            <p:txEl>
                                              <p:pRg st="43" end="43"/>
                                            </p:txEl>
                                          </p:spTgt>
                                        </p:tgtEl>
                                        <p:attrNameLst>
                                          <p:attrName>ppt_x</p:attrName>
                                          <p:attrName>ppt_y</p:attrName>
                                        </p:attrNameLst>
                                      </p:cBhvr>
                                      <p:rCtr x="0" y="-58611"/>
                                    </p:animMotion>
                                  </p:childTnLst>
                                </p:cTn>
                              </p:par>
                              <p:par>
                                <p:cTn id="279" presetID="64" presetClass="path" presetSubtype="0" accel="50000" decel="50000" fill="hold" grpId="1" nodeType="withEffect">
                                  <p:stCondLst>
                                    <p:cond delay="0"/>
                                  </p:stCondLst>
                                  <p:childTnLst>
                                    <p:animMotion origin="layout" path="M 0 2.83951E-6 L 0 -1.17192 " pathEditMode="relative" rAng="0" ptsTypes="AA">
                                      <p:cBhvr>
                                        <p:cTn id="280" dur="20000" fill="hold"/>
                                        <p:tgtEl>
                                          <p:spTgt spid="3">
                                            <p:txEl>
                                              <p:pRg st="44" end="44"/>
                                            </p:txEl>
                                          </p:spTgt>
                                        </p:tgtEl>
                                        <p:attrNameLst>
                                          <p:attrName>ppt_x</p:attrName>
                                          <p:attrName>ppt_y</p:attrName>
                                        </p:attrNameLst>
                                      </p:cBhvr>
                                      <p:rCtr x="0" y="-58611"/>
                                    </p:animMotion>
                                  </p:childTnLst>
                                </p:cTn>
                              </p:par>
                              <p:par>
                                <p:cTn id="281" presetID="64" presetClass="path" presetSubtype="0" accel="50000" decel="50000" fill="hold" grpId="1" nodeType="withEffect">
                                  <p:stCondLst>
                                    <p:cond delay="0"/>
                                  </p:stCondLst>
                                  <p:childTnLst>
                                    <p:animMotion origin="layout" path="M 0 2.83951E-6 L 0 -1.17192 " pathEditMode="relative" rAng="0" ptsTypes="AA">
                                      <p:cBhvr>
                                        <p:cTn id="282" dur="20000" fill="hold"/>
                                        <p:tgtEl>
                                          <p:spTgt spid="3">
                                            <p:txEl>
                                              <p:pRg st="45" end="45"/>
                                            </p:txEl>
                                          </p:spTgt>
                                        </p:tgtEl>
                                        <p:attrNameLst>
                                          <p:attrName>ppt_x</p:attrName>
                                          <p:attrName>ppt_y</p:attrName>
                                        </p:attrNameLst>
                                      </p:cBhvr>
                                      <p:rCtr x="0" y="-58611"/>
                                    </p:animMotion>
                                  </p:childTnLst>
                                </p:cTn>
                              </p:par>
                              <p:par>
                                <p:cTn id="283" presetID="64" presetClass="path" presetSubtype="0" accel="50000" decel="50000" fill="hold" grpId="1" nodeType="withEffect">
                                  <p:stCondLst>
                                    <p:cond delay="0"/>
                                  </p:stCondLst>
                                  <p:childTnLst>
                                    <p:animMotion origin="layout" path="M 0 2.83951E-6 L 0 -1.17192 " pathEditMode="relative" rAng="0" ptsTypes="AA">
                                      <p:cBhvr>
                                        <p:cTn id="284" dur="20000" fill="hold"/>
                                        <p:tgtEl>
                                          <p:spTgt spid="3">
                                            <p:txEl>
                                              <p:pRg st="46" end="46"/>
                                            </p:txEl>
                                          </p:spTgt>
                                        </p:tgtEl>
                                        <p:attrNameLst>
                                          <p:attrName>ppt_x</p:attrName>
                                          <p:attrName>ppt_y</p:attrName>
                                        </p:attrNameLst>
                                      </p:cBhvr>
                                      <p:rCtr x="0" y="-58611"/>
                                    </p:animMotion>
                                  </p:childTnLst>
                                </p:cTn>
                              </p:par>
                              <p:par>
                                <p:cTn id="285" presetID="64" presetClass="path" presetSubtype="0" accel="50000" decel="50000" fill="hold" grpId="1" nodeType="withEffect">
                                  <p:stCondLst>
                                    <p:cond delay="0"/>
                                  </p:stCondLst>
                                  <p:childTnLst>
                                    <p:animMotion origin="layout" path="M 0 2.83951E-6 L 0 -1.17192 " pathEditMode="relative" rAng="0" ptsTypes="AA">
                                      <p:cBhvr>
                                        <p:cTn id="286" dur="20000" fill="hold"/>
                                        <p:tgtEl>
                                          <p:spTgt spid="3">
                                            <p:txEl>
                                              <p:pRg st="47" end="47"/>
                                            </p:txEl>
                                          </p:spTgt>
                                        </p:tgtEl>
                                        <p:attrNameLst>
                                          <p:attrName>ppt_x</p:attrName>
                                          <p:attrName>ppt_y</p:attrName>
                                        </p:attrNameLst>
                                      </p:cBhvr>
                                      <p:rCtr x="0" y="-58611"/>
                                    </p:animMotion>
                                  </p:childTnLst>
                                </p:cTn>
                              </p:par>
                              <p:par>
                                <p:cTn id="287" presetID="64" presetClass="path" presetSubtype="0" accel="50000" decel="50000" fill="hold" grpId="1" nodeType="withEffect">
                                  <p:stCondLst>
                                    <p:cond delay="0"/>
                                  </p:stCondLst>
                                  <p:childTnLst>
                                    <p:animMotion origin="layout" path="M 0 2.83951E-6 L 0 -1.17192 " pathEditMode="relative" rAng="0" ptsTypes="AA">
                                      <p:cBhvr>
                                        <p:cTn id="288" dur="20000" fill="hold"/>
                                        <p:tgtEl>
                                          <p:spTgt spid="3">
                                            <p:txEl>
                                              <p:pRg st="48" end="48"/>
                                            </p:txEl>
                                          </p:spTgt>
                                        </p:tgtEl>
                                        <p:attrNameLst>
                                          <p:attrName>ppt_x</p:attrName>
                                          <p:attrName>ppt_y</p:attrName>
                                        </p:attrNameLst>
                                      </p:cBhvr>
                                      <p:rCtr x="0" y="-58611"/>
                                    </p:animMotion>
                                  </p:childTnLst>
                                </p:cTn>
                              </p:par>
                              <p:par>
                                <p:cTn id="289" presetID="64" presetClass="path" presetSubtype="0" accel="50000" decel="50000" fill="hold" grpId="1" nodeType="withEffect">
                                  <p:stCondLst>
                                    <p:cond delay="0"/>
                                  </p:stCondLst>
                                  <p:childTnLst>
                                    <p:animMotion origin="layout" path="M 0 2.83951E-6 L 0 -1.17192 " pathEditMode="relative" rAng="0" ptsTypes="AA">
                                      <p:cBhvr>
                                        <p:cTn id="290" dur="20000" fill="hold"/>
                                        <p:tgtEl>
                                          <p:spTgt spid="3">
                                            <p:txEl>
                                              <p:pRg st="49" end="49"/>
                                            </p:txEl>
                                          </p:spTgt>
                                        </p:tgtEl>
                                        <p:attrNameLst>
                                          <p:attrName>ppt_x</p:attrName>
                                          <p:attrName>ppt_y</p:attrName>
                                        </p:attrNameLst>
                                      </p:cBhvr>
                                      <p:rCtr x="0" y="-586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 grpId="0"/>
      <p:bldP spid="10" grpId="0"/>
      <p:bldP spid="13" grpId="0"/>
      <p:bldP spid="15" grpId="0"/>
      <p:bldP spid="3" grpId="0" uiExpand="1" build="p"/>
      <p:bldP spid="3" grpId="1" uiExpand="1" build="p"/>
      <p:bldP spid="5" grpId="0" uiExpand="1"/>
      <p:bldP spid="5"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1692"/>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a:off x="796628" y="915421"/>
            <a:ext cx="2525933" cy="923330"/>
          </a:xfrm>
          <a:prstGeom prst="rect">
            <a:avLst/>
          </a:prstGeom>
          <a:noFill/>
        </p:spPr>
        <p:txBody>
          <a:bodyPr wrap="none" lIns="0" tIns="0" rIns="0" bIns="0" rtlCol="0">
            <a:spAutoFit/>
          </a:bodyPr>
          <a:lstStyle/>
          <a:p>
            <a:r>
              <a:rPr lang="en-US" sz="3000" b="1">
                <a:latin typeface="Century Gothic" panose="020B0502020202020204" pitchFamily="34" charset="0"/>
              </a:rPr>
              <a:t>Iphone 6</a:t>
            </a:r>
          </a:p>
          <a:p>
            <a:r>
              <a:rPr lang="en-US" sz="3000" b="1">
                <a:latin typeface="Century Gothic" panose="020B0502020202020204" pitchFamily="34" charset="0"/>
              </a:rPr>
              <a:t>mockup slide</a:t>
            </a:r>
          </a:p>
        </p:txBody>
      </p:sp>
      <p:sp>
        <p:nvSpPr>
          <p:cNvPr id="7" name="TextBox 6"/>
          <p:cNvSpPr txBox="1"/>
          <p:nvPr/>
        </p:nvSpPr>
        <p:spPr>
          <a:xfrm flipH="1">
            <a:off x="796628" y="2205142"/>
            <a:ext cx="2696666" cy="423193"/>
          </a:xfrm>
          <a:prstGeom prst="rect">
            <a:avLst/>
          </a:prstGeom>
          <a:noFill/>
        </p:spPr>
        <p:txBody>
          <a:bodyPr wrap="square" lIns="0" tIns="0" rIns="0" bIns="0" rtlCol="0">
            <a:spAutoFit/>
          </a:bodyPr>
          <a:lstStyle/>
          <a:p>
            <a:pPr>
              <a:lnSpc>
                <a:spcPct val="125000"/>
              </a:lnSpc>
            </a:pPr>
            <a:r>
              <a:rPr lang="en-US" sz="1100" b="1" i="1">
                <a:latin typeface="Century Gothic" panose="020B0502020202020204" pitchFamily="34" charset="0"/>
              </a:rPr>
              <a:t>“Lorem ipsum dolor sit amet, consectetur adipiscing elit”</a:t>
            </a:r>
          </a:p>
        </p:txBody>
      </p:sp>
      <p:grpSp>
        <p:nvGrpSpPr>
          <p:cNvPr id="8" name="Group 7"/>
          <p:cNvGrpSpPr/>
          <p:nvPr/>
        </p:nvGrpSpPr>
        <p:grpSpPr>
          <a:xfrm>
            <a:off x="809124" y="2949728"/>
            <a:ext cx="2678228" cy="1432081"/>
            <a:chOff x="1065196" y="3730265"/>
            <a:chExt cx="3570971" cy="1909441"/>
          </a:xfrm>
        </p:grpSpPr>
        <p:sp>
          <p:nvSpPr>
            <p:cNvPr id="9" name="Rectangle 8"/>
            <p:cNvSpPr/>
            <p:nvPr/>
          </p:nvSpPr>
          <p:spPr>
            <a:xfrm>
              <a:off x="1958740" y="4179466"/>
              <a:ext cx="2677427" cy="45719"/>
            </a:xfrm>
            <a:prstGeom prst="rect">
              <a:avLst/>
            </a:prstGeom>
            <a:solidFill>
              <a:schemeClr val="accent1">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p:cNvSpPr/>
            <p:nvPr/>
          </p:nvSpPr>
          <p:spPr>
            <a:xfrm>
              <a:off x="1065196" y="4179464"/>
              <a:ext cx="265877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TextBox 10"/>
            <p:cNvSpPr txBox="1"/>
            <p:nvPr/>
          </p:nvSpPr>
          <p:spPr>
            <a:xfrm>
              <a:off x="1065196" y="3730265"/>
              <a:ext cx="1472884" cy="338555"/>
            </a:xfrm>
            <a:prstGeom prst="rect">
              <a:avLst/>
            </a:prstGeom>
            <a:noFill/>
          </p:spPr>
          <p:txBody>
            <a:bodyPr wrap="square" lIns="0" tIns="0" rIns="0" bIns="0" rtlCol="0">
              <a:spAutoFit/>
            </a:bodyPr>
            <a:lstStyle/>
            <a:p>
              <a:pPr>
                <a:lnSpc>
                  <a:spcPct val="150000"/>
                </a:lnSpc>
              </a:pPr>
              <a:r>
                <a:rPr lang="vi-VN" sz="1100">
                  <a:latin typeface="Source Sans Pro" panose="020B0503030403020204" pitchFamily="34" charset="0"/>
                </a:rPr>
                <a:t>HTML &amp; CSS</a:t>
              </a:r>
            </a:p>
          </p:txBody>
        </p:sp>
        <p:sp>
          <p:nvSpPr>
            <p:cNvPr id="12" name="TextBox 11"/>
            <p:cNvSpPr txBox="1"/>
            <p:nvPr/>
          </p:nvSpPr>
          <p:spPr>
            <a:xfrm>
              <a:off x="3387491" y="3730265"/>
              <a:ext cx="1248676" cy="338555"/>
            </a:xfrm>
            <a:prstGeom prst="rect">
              <a:avLst/>
            </a:prstGeom>
            <a:noFill/>
          </p:spPr>
          <p:txBody>
            <a:bodyPr wrap="square" lIns="0" tIns="0" rIns="0" bIns="0" rtlCol="0">
              <a:spAutoFit/>
            </a:bodyPr>
            <a:lstStyle/>
            <a:p>
              <a:pPr algn="r">
                <a:lnSpc>
                  <a:spcPct val="150000"/>
                </a:lnSpc>
              </a:pPr>
              <a:r>
                <a:rPr lang="vi-VN" sz="1100">
                  <a:latin typeface="Source Sans Pro" panose="020B0503030403020204" pitchFamily="34" charset="0"/>
                </a:rPr>
                <a:t>80%</a:t>
              </a:r>
            </a:p>
          </p:txBody>
        </p:sp>
        <p:sp>
          <p:nvSpPr>
            <p:cNvPr id="13" name="Rectangle 12"/>
            <p:cNvSpPr/>
            <p:nvPr/>
          </p:nvSpPr>
          <p:spPr>
            <a:xfrm>
              <a:off x="1958740" y="4886724"/>
              <a:ext cx="2677427" cy="45719"/>
            </a:xfrm>
            <a:prstGeom prst="rect">
              <a:avLst/>
            </a:prstGeom>
            <a:solidFill>
              <a:schemeClr val="accent1">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p:cNvSpPr/>
            <p:nvPr/>
          </p:nvSpPr>
          <p:spPr>
            <a:xfrm>
              <a:off x="1065196" y="4886722"/>
              <a:ext cx="1953927" cy="457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extBox 14"/>
            <p:cNvSpPr txBox="1"/>
            <p:nvPr/>
          </p:nvSpPr>
          <p:spPr>
            <a:xfrm>
              <a:off x="1065196" y="4437524"/>
              <a:ext cx="1472884" cy="338555"/>
            </a:xfrm>
            <a:prstGeom prst="rect">
              <a:avLst/>
            </a:prstGeom>
            <a:noFill/>
          </p:spPr>
          <p:txBody>
            <a:bodyPr wrap="square" lIns="0" tIns="0" rIns="0" bIns="0" rtlCol="0">
              <a:spAutoFit/>
            </a:bodyPr>
            <a:lstStyle/>
            <a:p>
              <a:pPr>
                <a:lnSpc>
                  <a:spcPct val="150000"/>
                </a:lnSpc>
              </a:pPr>
              <a:r>
                <a:rPr lang="vi-VN" sz="1100">
                  <a:latin typeface="Source Sans Pro" panose="020B0503030403020204" pitchFamily="34" charset="0"/>
                </a:rPr>
                <a:t>Wordpress</a:t>
              </a:r>
            </a:p>
          </p:txBody>
        </p:sp>
        <p:sp>
          <p:nvSpPr>
            <p:cNvPr id="16" name="TextBox 15"/>
            <p:cNvSpPr txBox="1"/>
            <p:nvPr/>
          </p:nvSpPr>
          <p:spPr>
            <a:xfrm>
              <a:off x="3387491" y="4437524"/>
              <a:ext cx="1248676" cy="338555"/>
            </a:xfrm>
            <a:prstGeom prst="rect">
              <a:avLst/>
            </a:prstGeom>
            <a:noFill/>
          </p:spPr>
          <p:txBody>
            <a:bodyPr wrap="square" lIns="0" tIns="0" rIns="0" bIns="0" rtlCol="0">
              <a:spAutoFit/>
            </a:bodyPr>
            <a:lstStyle/>
            <a:p>
              <a:pPr algn="r">
                <a:lnSpc>
                  <a:spcPct val="150000"/>
                </a:lnSpc>
              </a:pPr>
              <a:r>
                <a:rPr lang="vi-VN" sz="1100">
                  <a:latin typeface="Source Sans Pro" panose="020B0503030403020204" pitchFamily="34" charset="0"/>
                </a:rPr>
                <a:t>65%</a:t>
              </a:r>
            </a:p>
          </p:txBody>
        </p:sp>
        <p:sp>
          <p:nvSpPr>
            <p:cNvPr id="17" name="Rectangle 16"/>
            <p:cNvSpPr/>
            <p:nvPr/>
          </p:nvSpPr>
          <p:spPr>
            <a:xfrm>
              <a:off x="1958740" y="5593987"/>
              <a:ext cx="2677427" cy="45719"/>
            </a:xfrm>
            <a:prstGeom prst="rect">
              <a:avLst/>
            </a:prstGeom>
            <a:solidFill>
              <a:schemeClr val="accent1">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ectangle 17"/>
            <p:cNvSpPr/>
            <p:nvPr/>
          </p:nvSpPr>
          <p:spPr>
            <a:xfrm>
              <a:off x="1065196" y="5593985"/>
              <a:ext cx="2415940" cy="457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p:cNvSpPr txBox="1"/>
            <p:nvPr/>
          </p:nvSpPr>
          <p:spPr>
            <a:xfrm>
              <a:off x="1065196" y="5144786"/>
              <a:ext cx="1472884" cy="338555"/>
            </a:xfrm>
            <a:prstGeom prst="rect">
              <a:avLst/>
            </a:prstGeom>
            <a:noFill/>
          </p:spPr>
          <p:txBody>
            <a:bodyPr wrap="square" lIns="0" tIns="0" rIns="0" bIns="0" rtlCol="0">
              <a:spAutoFit/>
            </a:bodyPr>
            <a:lstStyle/>
            <a:p>
              <a:pPr>
                <a:lnSpc>
                  <a:spcPct val="150000"/>
                </a:lnSpc>
              </a:pPr>
              <a:r>
                <a:rPr lang="vi-VN" sz="1100">
                  <a:latin typeface="Source Sans Pro" panose="020B0503030403020204" pitchFamily="34" charset="0"/>
                </a:rPr>
                <a:t>PHP</a:t>
              </a:r>
            </a:p>
          </p:txBody>
        </p:sp>
        <p:sp>
          <p:nvSpPr>
            <p:cNvPr id="20" name="TextBox 19"/>
            <p:cNvSpPr txBox="1"/>
            <p:nvPr/>
          </p:nvSpPr>
          <p:spPr>
            <a:xfrm>
              <a:off x="3387491" y="5144786"/>
              <a:ext cx="1248676" cy="338555"/>
            </a:xfrm>
            <a:prstGeom prst="rect">
              <a:avLst/>
            </a:prstGeom>
            <a:noFill/>
          </p:spPr>
          <p:txBody>
            <a:bodyPr wrap="square" lIns="0" tIns="0" rIns="0" bIns="0" rtlCol="0">
              <a:spAutoFit/>
            </a:bodyPr>
            <a:lstStyle/>
            <a:p>
              <a:pPr algn="r">
                <a:lnSpc>
                  <a:spcPct val="150000"/>
                </a:lnSpc>
              </a:pPr>
              <a:r>
                <a:rPr lang="vi-VN" sz="1100">
                  <a:latin typeface="Source Sans Pro" panose="020B0503030403020204" pitchFamily="34" charset="0"/>
                </a:rPr>
                <a:t>75%</a:t>
              </a:r>
            </a:p>
          </p:txBody>
        </p:sp>
      </p:grpSp>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63452" y="673597"/>
            <a:ext cx="4722863" cy="3796307"/>
          </a:xfrm>
          <a:prstGeom prst="rect">
            <a:avLst/>
          </a:prstGeom>
        </p:spPr>
      </p:pic>
    </p:spTree>
    <p:extLst>
      <p:ext uri="{BB962C8B-B14F-4D97-AF65-F5344CB8AC3E}">
        <p14:creationId xmlns:p14="http://schemas.microsoft.com/office/powerpoint/2010/main" val="268786820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0" y="962971"/>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23" name="TextBox 22"/>
          <p:cNvSpPr txBox="1"/>
          <p:nvPr/>
        </p:nvSpPr>
        <p:spPr>
          <a:xfrm>
            <a:off x="796628" y="1116699"/>
            <a:ext cx="2525933" cy="923330"/>
          </a:xfrm>
          <a:prstGeom prst="rect">
            <a:avLst/>
          </a:prstGeom>
          <a:noFill/>
        </p:spPr>
        <p:txBody>
          <a:bodyPr wrap="none" lIns="0" tIns="0" rIns="0" bIns="0" rtlCol="0">
            <a:spAutoFit/>
          </a:bodyPr>
          <a:lstStyle/>
          <a:p>
            <a:r>
              <a:rPr lang="en-US" sz="3000" b="1">
                <a:latin typeface="Century Gothic" panose="020B0502020202020204" pitchFamily="34" charset="0"/>
              </a:rPr>
              <a:t>Iphone 6</a:t>
            </a:r>
          </a:p>
          <a:p>
            <a:r>
              <a:rPr lang="en-US" sz="3000" b="1">
                <a:latin typeface="Century Gothic" panose="020B0502020202020204" pitchFamily="34" charset="0"/>
              </a:rPr>
              <a:t>mockup slide</a:t>
            </a:r>
          </a:p>
        </p:txBody>
      </p:sp>
      <p:sp>
        <p:nvSpPr>
          <p:cNvPr id="24" name="TextBox 23"/>
          <p:cNvSpPr txBox="1"/>
          <p:nvPr/>
        </p:nvSpPr>
        <p:spPr>
          <a:xfrm flipH="1">
            <a:off x="796628" y="2571751"/>
            <a:ext cx="2147223" cy="1481175"/>
          </a:xfrm>
          <a:prstGeom prst="rect">
            <a:avLst/>
          </a:prstGeom>
          <a:noFill/>
        </p:spPr>
        <p:txBody>
          <a:bodyPr wrap="square" lIns="0" tIns="0" rIns="0" bIns="0" rtlCol="0">
            <a:spAutoFit/>
          </a:bodyPr>
          <a:lstStyle/>
          <a:p>
            <a:pPr>
              <a:lnSpc>
                <a:spcPct val="125000"/>
              </a:lnSpc>
            </a:pPr>
            <a:r>
              <a:rPr lang="en-US" sz="1100">
                <a:latin typeface="Calibri" panose="020F0502020204030204" pitchFamily="34" charset="0"/>
              </a:rPr>
              <a:t>Lorem ipsum dolor sit amet, consectetur adipiscing elit, sed do eiusmod tempor incididunt ut labore et dolore magna</a:t>
            </a:r>
          </a:p>
          <a:p>
            <a:pPr>
              <a:lnSpc>
                <a:spcPct val="125000"/>
              </a:lnSpc>
            </a:pPr>
            <a:endParaRPr lang="en-US" sz="1100">
              <a:latin typeface="Calibri" panose="020F0502020204030204" pitchFamily="34" charset="0"/>
            </a:endParaRPr>
          </a:p>
          <a:p>
            <a:pPr>
              <a:lnSpc>
                <a:spcPct val="125000"/>
              </a:lnSpc>
            </a:pPr>
            <a:r>
              <a:rPr lang="en-US" sz="1100" b="1" i="1">
                <a:latin typeface="Century Gothic" panose="020B0502020202020204" pitchFamily="34" charset="0"/>
              </a:rPr>
              <a:t>“Lorem ipsum dolor sit amet, consectetur adipiscing elit”</a:t>
            </a:r>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664619" y="309563"/>
            <a:ext cx="6786563" cy="4524375"/>
          </a:xfrm>
          <a:prstGeom prst="rect">
            <a:avLst/>
          </a:prstGeom>
        </p:spPr>
      </p:pic>
    </p:spTree>
    <p:extLst>
      <p:ext uri="{BB962C8B-B14F-4D97-AF65-F5344CB8AC3E}">
        <p14:creationId xmlns:p14="http://schemas.microsoft.com/office/powerpoint/2010/main" val="300116253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761692"/>
            <a:ext cx="3052614" cy="523727"/>
          </a:xfrm>
          <a:custGeom>
            <a:avLst/>
            <a:gdLst/>
            <a:ahLst/>
            <a:cxnLst/>
            <a:rect l="l" t="t" r="r" b="b"/>
            <a:pathLst>
              <a:path w="4070152" h="698302">
                <a:moveTo>
                  <a:pt x="1961406" y="398264"/>
                </a:moveTo>
                <a:lnTo>
                  <a:pt x="1961406" y="566589"/>
                </a:lnTo>
                <a:lnTo>
                  <a:pt x="1992744" y="566589"/>
                </a:lnTo>
                <a:cubicBezTo>
                  <a:pt x="2044680" y="566589"/>
                  <a:pt x="2079677" y="560040"/>
                  <a:pt x="2097734" y="546944"/>
                </a:cubicBezTo>
                <a:cubicBezTo>
                  <a:pt x="2115791" y="533847"/>
                  <a:pt x="2124819" y="514797"/>
                  <a:pt x="2124819" y="489794"/>
                </a:cubicBezTo>
                <a:cubicBezTo>
                  <a:pt x="2124819" y="461516"/>
                  <a:pt x="2114223" y="439192"/>
                  <a:pt x="2093032" y="422821"/>
                </a:cubicBezTo>
                <a:cubicBezTo>
                  <a:pt x="2071840" y="406450"/>
                  <a:pt x="2036620" y="398264"/>
                  <a:pt x="1987372" y="398264"/>
                </a:cubicBezTo>
                <a:close/>
                <a:moveTo>
                  <a:pt x="2586789" y="300038"/>
                </a:moveTo>
                <a:cubicBezTo>
                  <a:pt x="2549112" y="300038"/>
                  <a:pt x="2517814" y="313358"/>
                  <a:pt x="2492895" y="339998"/>
                </a:cubicBezTo>
                <a:cubicBezTo>
                  <a:pt x="2467975" y="366638"/>
                  <a:pt x="2455515" y="400794"/>
                  <a:pt x="2455515" y="442466"/>
                </a:cubicBezTo>
                <a:cubicBezTo>
                  <a:pt x="2455515" y="484436"/>
                  <a:pt x="2468197" y="518964"/>
                  <a:pt x="2493561" y="546051"/>
                </a:cubicBezTo>
                <a:cubicBezTo>
                  <a:pt x="2518924" y="573137"/>
                  <a:pt x="2550147" y="586681"/>
                  <a:pt x="2587228" y="586681"/>
                </a:cubicBezTo>
                <a:cubicBezTo>
                  <a:pt x="2625500" y="586681"/>
                  <a:pt x="2657244" y="573361"/>
                  <a:pt x="2682459" y="546720"/>
                </a:cubicBezTo>
                <a:cubicBezTo>
                  <a:pt x="2707673" y="520080"/>
                  <a:pt x="2720281" y="485180"/>
                  <a:pt x="2720281" y="442020"/>
                </a:cubicBezTo>
                <a:cubicBezTo>
                  <a:pt x="2720281" y="399753"/>
                  <a:pt x="2707673" y="365522"/>
                  <a:pt x="2682459" y="339328"/>
                </a:cubicBezTo>
                <a:cubicBezTo>
                  <a:pt x="2657244" y="313135"/>
                  <a:pt x="2625354" y="300038"/>
                  <a:pt x="2586789" y="300038"/>
                </a:cubicBezTo>
                <a:close/>
                <a:moveTo>
                  <a:pt x="1219424" y="290662"/>
                </a:moveTo>
                <a:cubicBezTo>
                  <a:pt x="1185435" y="290662"/>
                  <a:pt x="1155621" y="300187"/>
                  <a:pt x="1129980" y="319237"/>
                </a:cubicBezTo>
                <a:cubicBezTo>
                  <a:pt x="1113879" y="331143"/>
                  <a:pt x="1098971" y="352128"/>
                  <a:pt x="1085255" y="382191"/>
                </a:cubicBezTo>
                <a:lnTo>
                  <a:pt x="1349574" y="382191"/>
                </a:lnTo>
                <a:cubicBezTo>
                  <a:pt x="1341523" y="355104"/>
                  <a:pt x="1325646" y="333078"/>
                  <a:pt x="1301943" y="316111"/>
                </a:cubicBezTo>
                <a:cubicBezTo>
                  <a:pt x="1278240" y="299145"/>
                  <a:pt x="1250733" y="290662"/>
                  <a:pt x="1219424" y="290662"/>
                </a:cubicBezTo>
                <a:close/>
                <a:moveTo>
                  <a:pt x="3362176" y="200025"/>
                </a:moveTo>
                <a:lnTo>
                  <a:pt x="3484067" y="200025"/>
                </a:lnTo>
                <a:lnTo>
                  <a:pt x="3484067" y="685800"/>
                </a:lnTo>
                <a:lnTo>
                  <a:pt x="3362176" y="685800"/>
                </a:lnTo>
                <a:close/>
                <a:moveTo>
                  <a:pt x="2935933" y="200025"/>
                </a:moveTo>
                <a:lnTo>
                  <a:pt x="3307854" y="200025"/>
                </a:lnTo>
                <a:lnTo>
                  <a:pt x="3089607" y="582662"/>
                </a:lnTo>
                <a:lnTo>
                  <a:pt x="3295353" y="582662"/>
                </a:lnTo>
                <a:lnTo>
                  <a:pt x="3295353" y="685800"/>
                </a:lnTo>
                <a:lnTo>
                  <a:pt x="2902446" y="685800"/>
                </a:lnTo>
                <a:lnTo>
                  <a:pt x="3121705" y="303163"/>
                </a:lnTo>
                <a:lnTo>
                  <a:pt x="2935933" y="303163"/>
                </a:lnTo>
                <a:close/>
                <a:moveTo>
                  <a:pt x="3846017" y="187524"/>
                </a:moveTo>
                <a:cubicBezTo>
                  <a:pt x="3894237" y="187524"/>
                  <a:pt x="3937546" y="197123"/>
                  <a:pt x="3975944" y="216322"/>
                </a:cubicBezTo>
                <a:cubicBezTo>
                  <a:pt x="4014341" y="235521"/>
                  <a:pt x="4045744" y="262831"/>
                  <a:pt x="4070152" y="298252"/>
                </a:cubicBezTo>
                <a:lnTo>
                  <a:pt x="3968681" y="354062"/>
                </a:lnTo>
                <a:cubicBezTo>
                  <a:pt x="3949608" y="334119"/>
                  <a:pt x="3930758" y="320278"/>
                  <a:pt x="3912131" y="312539"/>
                </a:cubicBezTo>
                <a:cubicBezTo>
                  <a:pt x="3893504" y="304800"/>
                  <a:pt x="3871676" y="300931"/>
                  <a:pt x="3846644" y="300931"/>
                </a:cubicBezTo>
                <a:cubicBezTo>
                  <a:pt x="3801047" y="300931"/>
                  <a:pt x="3764168" y="314528"/>
                  <a:pt x="3736007" y="341721"/>
                </a:cubicBezTo>
                <a:cubicBezTo>
                  <a:pt x="3707846" y="368915"/>
                  <a:pt x="3693765" y="403759"/>
                  <a:pt x="3693765" y="446254"/>
                </a:cubicBezTo>
                <a:cubicBezTo>
                  <a:pt x="3693765" y="487568"/>
                  <a:pt x="3707325" y="521301"/>
                  <a:pt x="3734444" y="547453"/>
                </a:cubicBezTo>
                <a:cubicBezTo>
                  <a:pt x="3761564" y="573605"/>
                  <a:pt x="3797175" y="586681"/>
                  <a:pt x="3841280" y="586681"/>
                </a:cubicBezTo>
                <a:cubicBezTo>
                  <a:pt x="3895821" y="586681"/>
                  <a:pt x="3938288" y="568077"/>
                  <a:pt x="3968681" y="530870"/>
                </a:cubicBezTo>
                <a:lnTo>
                  <a:pt x="4064794" y="596678"/>
                </a:lnTo>
                <a:cubicBezTo>
                  <a:pt x="4012704" y="664427"/>
                  <a:pt x="3939183" y="698302"/>
                  <a:pt x="3844231" y="698302"/>
                </a:cubicBezTo>
                <a:cubicBezTo>
                  <a:pt x="3758803" y="698302"/>
                  <a:pt x="3691905" y="673001"/>
                  <a:pt x="3643536" y="622399"/>
                </a:cubicBezTo>
                <a:cubicBezTo>
                  <a:pt x="3595167" y="571798"/>
                  <a:pt x="3570982" y="512564"/>
                  <a:pt x="3570982" y="444699"/>
                </a:cubicBezTo>
                <a:cubicBezTo>
                  <a:pt x="3570982" y="397669"/>
                  <a:pt x="3582740" y="354360"/>
                  <a:pt x="3606255" y="314772"/>
                </a:cubicBezTo>
                <a:cubicBezTo>
                  <a:pt x="3629769" y="275183"/>
                  <a:pt x="3662586" y="244078"/>
                  <a:pt x="3704704" y="221456"/>
                </a:cubicBezTo>
                <a:cubicBezTo>
                  <a:pt x="3746823" y="198835"/>
                  <a:pt x="3793927" y="187524"/>
                  <a:pt x="3846017" y="187524"/>
                </a:cubicBezTo>
                <a:close/>
                <a:moveTo>
                  <a:pt x="2561960" y="187524"/>
                </a:moveTo>
                <a:cubicBezTo>
                  <a:pt x="2591093" y="187524"/>
                  <a:pt x="2618444" y="193030"/>
                  <a:pt x="2644012" y="204044"/>
                </a:cubicBezTo>
                <a:cubicBezTo>
                  <a:pt x="2669580" y="215057"/>
                  <a:pt x="2693217" y="231577"/>
                  <a:pt x="2714923" y="253603"/>
                </a:cubicBezTo>
                <a:lnTo>
                  <a:pt x="2714923" y="200025"/>
                </a:lnTo>
                <a:lnTo>
                  <a:pt x="2836813" y="200025"/>
                </a:lnTo>
                <a:lnTo>
                  <a:pt x="2836813" y="685800"/>
                </a:lnTo>
                <a:lnTo>
                  <a:pt x="2714923" y="685800"/>
                </a:lnTo>
                <a:lnTo>
                  <a:pt x="2714923" y="634455"/>
                </a:lnTo>
                <a:cubicBezTo>
                  <a:pt x="2691138" y="657076"/>
                  <a:pt x="2667279" y="673373"/>
                  <a:pt x="2643346" y="683345"/>
                </a:cubicBezTo>
                <a:cubicBezTo>
                  <a:pt x="2619412" y="693316"/>
                  <a:pt x="2593472" y="698302"/>
                  <a:pt x="2565525" y="698302"/>
                </a:cubicBezTo>
                <a:cubicBezTo>
                  <a:pt x="2502794" y="698302"/>
                  <a:pt x="2448536" y="673968"/>
                  <a:pt x="2402750" y="625302"/>
                </a:cubicBezTo>
                <a:cubicBezTo>
                  <a:pt x="2356964" y="576635"/>
                  <a:pt x="2334072" y="516136"/>
                  <a:pt x="2334072" y="443806"/>
                </a:cubicBezTo>
                <a:cubicBezTo>
                  <a:pt x="2334072" y="368796"/>
                  <a:pt x="2356222" y="307330"/>
                  <a:pt x="2400521" y="259408"/>
                </a:cubicBezTo>
                <a:cubicBezTo>
                  <a:pt x="2444821" y="211485"/>
                  <a:pt x="2498634" y="187524"/>
                  <a:pt x="2561960" y="187524"/>
                </a:cubicBezTo>
                <a:close/>
                <a:moveTo>
                  <a:pt x="1213396" y="187524"/>
                </a:moveTo>
                <a:cubicBezTo>
                  <a:pt x="1289894" y="187524"/>
                  <a:pt x="1352104" y="212006"/>
                  <a:pt x="1400026" y="260970"/>
                </a:cubicBezTo>
                <a:cubicBezTo>
                  <a:pt x="1447949" y="309935"/>
                  <a:pt x="1471910" y="374601"/>
                  <a:pt x="1471910" y="454968"/>
                </a:cubicBezTo>
                <a:lnTo>
                  <a:pt x="1471464" y="478185"/>
                </a:lnTo>
                <a:lnTo>
                  <a:pt x="1079897" y="478185"/>
                </a:lnTo>
                <a:cubicBezTo>
                  <a:pt x="1085553" y="512713"/>
                  <a:pt x="1100659" y="540172"/>
                  <a:pt x="1125215" y="560561"/>
                </a:cubicBezTo>
                <a:cubicBezTo>
                  <a:pt x="1149772" y="580951"/>
                  <a:pt x="1181100" y="591146"/>
                  <a:pt x="1219200" y="591146"/>
                </a:cubicBezTo>
                <a:cubicBezTo>
                  <a:pt x="1264742" y="591146"/>
                  <a:pt x="1303883" y="575221"/>
                  <a:pt x="1336626" y="543372"/>
                </a:cubicBezTo>
                <a:lnTo>
                  <a:pt x="1439317" y="591592"/>
                </a:lnTo>
                <a:cubicBezTo>
                  <a:pt x="1413719" y="627906"/>
                  <a:pt x="1383060" y="654770"/>
                  <a:pt x="1347341" y="672182"/>
                </a:cubicBezTo>
                <a:cubicBezTo>
                  <a:pt x="1311623" y="689595"/>
                  <a:pt x="1269207" y="698302"/>
                  <a:pt x="1220093" y="698302"/>
                </a:cubicBezTo>
                <a:cubicBezTo>
                  <a:pt x="1143893" y="698302"/>
                  <a:pt x="1081832" y="674266"/>
                  <a:pt x="1033909" y="626195"/>
                </a:cubicBezTo>
                <a:cubicBezTo>
                  <a:pt x="985987" y="578123"/>
                  <a:pt x="962025" y="517922"/>
                  <a:pt x="962025" y="445592"/>
                </a:cubicBezTo>
                <a:cubicBezTo>
                  <a:pt x="962025" y="371475"/>
                  <a:pt x="985912" y="309935"/>
                  <a:pt x="1033686" y="260970"/>
                </a:cubicBezTo>
                <a:cubicBezTo>
                  <a:pt x="1081460" y="212006"/>
                  <a:pt x="1141363" y="187524"/>
                  <a:pt x="1213396" y="187524"/>
                </a:cubicBezTo>
                <a:close/>
                <a:moveTo>
                  <a:pt x="1961406" y="148233"/>
                </a:moveTo>
                <a:lnTo>
                  <a:pt x="1961406" y="286643"/>
                </a:lnTo>
                <a:lnTo>
                  <a:pt x="1988746" y="286643"/>
                </a:lnTo>
                <a:cubicBezTo>
                  <a:pt x="2019224" y="286643"/>
                  <a:pt x="2041857" y="280244"/>
                  <a:pt x="2056647" y="267444"/>
                </a:cubicBezTo>
                <a:cubicBezTo>
                  <a:pt x="2071437" y="254645"/>
                  <a:pt x="2078831" y="237232"/>
                  <a:pt x="2078831" y="215206"/>
                </a:cubicBezTo>
                <a:cubicBezTo>
                  <a:pt x="2078831" y="194667"/>
                  <a:pt x="2071810" y="178371"/>
                  <a:pt x="2057767" y="166316"/>
                </a:cubicBezTo>
                <a:cubicBezTo>
                  <a:pt x="2043723" y="154261"/>
                  <a:pt x="2022361" y="148233"/>
                  <a:pt x="1993679" y="148233"/>
                </a:cubicBezTo>
                <a:close/>
                <a:moveTo>
                  <a:pt x="1836391" y="29022"/>
                </a:moveTo>
                <a:lnTo>
                  <a:pt x="1939654" y="29022"/>
                </a:lnTo>
                <a:cubicBezTo>
                  <a:pt x="1999557" y="29022"/>
                  <a:pt x="2043366" y="32891"/>
                  <a:pt x="2071081" y="40630"/>
                </a:cubicBezTo>
                <a:cubicBezTo>
                  <a:pt x="2110423" y="51048"/>
                  <a:pt x="2141716" y="70396"/>
                  <a:pt x="2164961" y="98673"/>
                </a:cubicBezTo>
                <a:cubicBezTo>
                  <a:pt x="2188206" y="126951"/>
                  <a:pt x="2199829" y="160288"/>
                  <a:pt x="2199829" y="198686"/>
                </a:cubicBezTo>
                <a:cubicBezTo>
                  <a:pt x="2199829" y="223689"/>
                  <a:pt x="2194545" y="246385"/>
                  <a:pt x="2183979" y="266775"/>
                </a:cubicBezTo>
                <a:cubicBezTo>
                  <a:pt x="2173412" y="287164"/>
                  <a:pt x="2156222" y="306289"/>
                  <a:pt x="2132410" y="324148"/>
                </a:cubicBezTo>
                <a:cubicBezTo>
                  <a:pt x="2172296" y="342900"/>
                  <a:pt x="2201466" y="366341"/>
                  <a:pt x="2219921" y="394469"/>
                </a:cubicBezTo>
                <a:cubicBezTo>
                  <a:pt x="2238375" y="422598"/>
                  <a:pt x="2247603" y="455861"/>
                  <a:pt x="2247603" y="494258"/>
                </a:cubicBezTo>
                <a:cubicBezTo>
                  <a:pt x="2247603" y="531168"/>
                  <a:pt x="2238067" y="564803"/>
                  <a:pt x="2218996" y="595164"/>
                </a:cubicBezTo>
                <a:cubicBezTo>
                  <a:pt x="2199925" y="625525"/>
                  <a:pt x="2175342" y="648221"/>
                  <a:pt x="2145246" y="663253"/>
                </a:cubicBezTo>
                <a:cubicBezTo>
                  <a:pt x="2115150" y="678284"/>
                  <a:pt x="2073583" y="685800"/>
                  <a:pt x="2020544" y="685800"/>
                </a:cubicBezTo>
                <a:lnTo>
                  <a:pt x="1836391" y="685800"/>
                </a:lnTo>
                <a:close/>
                <a:moveTo>
                  <a:pt x="0" y="29022"/>
                </a:moveTo>
                <a:lnTo>
                  <a:pt x="362992" y="29022"/>
                </a:lnTo>
                <a:lnTo>
                  <a:pt x="362992" y="152251"/>
                </a:lnTo>
                <a:lnTo>
                  <a:pt x="243334" y="152251"/>
                </a:lnTo>
                <a:lnTo>
                  <a:pt x="243334" y="685800"/>
                </a:lnTo>
                <a:lnTo>
                  <a:pt x="116533" y="685800"/>
                </a:lnTo>
                <a:lnTo>
                  <a:pt x="116533" y="152251"/>
                </a:lnTo>
                <a:lnTo>
                  <a:pt x="0" y="152251"/>
                </a:lnTo>
                <a:close/>
                <a:moveTo>
                  <a:pt x="432793" y="12502"/>
                </a:moveTo>
                <a:lnTo>
                  <a:pt x="553790" y="12502"/>
                </a:lnTo>
                <a:lnTo>
                  <a:pt x="553790" y="249139"/>
                </a:lnTo>
                <a:cubicBezTo>
                  <a:pt x="577602" y="228600"/>
                  <a:pt x="601564" y="213197"/>
                  <a:pt x="625674" y="202927"/>
                </a:cubicBezTo>
                <a:cubicBezTo>
                  <a:pt x="649784" y="192658"/>
                  <a:pt x="674192" y="187524"/>
                  <a:pt x="698897" y="187524"/>
                </a:cubicBezTo>
                <a:cubicBezTo>
                  <a:pt x="747118" y="187524"/>
                  <a:pt x="787748" y="204192"/>
                  <a:pt x="820788" y="237530"/>
                </a:cubicBezTo>
                <a:cubicBezTo>
                  <a:pt x="849065" y="266403"/>
                  <a:pt x="863204" y="308819"/>
                  <a:pt x="863204" y="364778"/>
                </a:cubicBezTo>
                <a:lnTo>
                  <a:pt x="863204" y="685800"/>
                </a:lnTo>
                <a:lnTo>
                  <a:pt x="743099" y="685800"/>
                </a:lnTo>
                <a:lnTo>
                  <a:pt x="743099" y="472827"/>
                </a:lnTo>
                <a:cubicBezTo>
                  <a:pt x="743099" y="416570"/>
                  <a:pt x="740420" y="378470"/>
                  <a:pt x="735063" y="358527"/>
                </a:cubicBezTo>
                <a:cubicBezTo>
                  <a:pt x="729705" y="338584"/>
                  <a:pt x="720552" y="323701"/>
                  <a:pt x="707604" y="313879"/>
                </a:cubicBezTo>
                <a:cubicBezTo>
                  <a:pt x="694656" y="304056"/>
                  <a:pt x="678657" y="299145"/>
                  <a:pt x="659607" y="299145"/>
                </a:cubicBezTo>
                <a:cubicBezTo>
                  <a:pt x="634901" y="299145"/>
                  <a:pt x="613693" y="307330"/>
                  <a:pt x="595983" y="323701"/>
                </a:cubicBezTo>
                <a:cubicBezTo>
                  <a:pt x="578272" y="340072"/>
                  <a:pt x="565994" y="362397"/>
                  <a:pt x="559148" y="390674"/>
                </a:cubicBezTo>
                <a:cubicBezTo>
                  <a:pt x="555576" y="405259"/>
                  <a:pt x="553790" y="438597"/>
                  <a:pt x="553790" y="490687"/>
                </a:cubicBezTo>
                <a:lnTo>
                  <a:pt x="553790" y="685800"/>
                </a:lnTo>
                <a:lnTo>
                  <a:pt x="432793" y="685800"/>
                </a:lnTo>
                <a:close/>
                <a:moveTo>
                  <a:pt x="3423121" y="0"/>
                </a:moveTo>
                <a:cubicBezTo>
                  <a:pt x="3444492" y="0"/>
                  <a:pt x="3462820" y="7739"/>
                  <a:pt x="3478105" y="23217"/>
                </a:cubicBezTo>
                <a:cubicBezTo>
                  <a:pt x="3493390" y="38696"/>
                  <a:pt x="3501033" y="57448"/>
                  <a:pt x="3501033" y="79474"/>
                </a:cubicBezTo>
                <a:cubicBezTo>
                  <a:pt x="3501033" y="101203"/>
                  <a:pt x="3493465" y="119732"/>
                  <a:pt x="3478329" y="135062"/>
                </a:cubicBezTo>
                <a:cubicBezTo>
                  <a:pt x="3463192" y="150391"/>
                  <a:pt x="3445088" y="158056"/>
                  <a:pt x="3424014" y="158056"/>
                </a:cubicBezTo>
                <a:cubicBezTo>
                  <a:pt x="3402346" y="158056"/>
                  <a:pt x="3383869" y="150242"/>
                  <a:pt x="3368584" y="134615"/>
                </a:cubicBezTo>
                <a:cubicBezTo>
                  <a:pt x="3353299" y="118988"/>
                  <a:pt x="3345656" y="100013"/>
                  <a:pt x="3345656" y="77689"/>
                </a:cubicBezTo>
                <a:cubicBezTo>
                  <a:pt x="3345656" y="56257"/>
                  <a:pt x="3353225" y="37951"/>
                  <a:pt x="3368361" y="22771"/>
                </a:cubicBezTo>
                <a:cubicBezTo>
                  <a:pt x="3383497" y="7590"/>
                  <a:pt x="3401751" y="0"/>
                  <a:pt x="3423121" y="0"/>
                </a:cubicBezTo>
                <a:close/>
              </a:path>
            </a:pathLst>
          </a:custGeom>
          <a:solidFill>
            <a:schemeClr val="bg2">
              <a:lumMod val="95000"/>
            </a:schemeClr>
          </a:solidFill>
          <a:ln>
            <a:noFill/>
          </a:ln>
          <a:effectLst/>
        </p:spPr>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endParaRPr lang="en-US" sz="5400" b="1">
              <a:solidFill>
                <a:schemeClr val="bg2">
                  <a:lumMod val="95000"/>
                </a:schemeClr>
              </a:solidFill>
              <a:latin typeface="Century Gothic" panose="020B0502020202020204" pitchFamily="34" charset="0"/>
            </a:endParaRPr>
          </a:p>
        </p:txBody>
      </p:sp>
      <p:sp>
        <p:nvSpPr>
          <p:cNvPr id="3" name="TextBox 2"/>
          <p:cNvSpPr txBox="1"/>
          <p:nvPr/>
        </p:nvSpPr>
        <p:spPr>
          <a:xfrm>
            <a:off x="796628" y="915421"/>
            <a:ext cx="2525933" cy="923330"/>
          </a:xfrm>
          <a:prstGeom prst="rect">
            <a:avLst/>
          </a:prstGeom>
          <a:noFill/>
        </p:spPr>
        <p:txBody>
          <a:bodyPr wrap="none" lIns="0" tIns="0" rIns="0" bIns="0" rtlCol="0">
            <a:spAutoFit/>
          </a:bodyPr>
          <a:lstStyle/>
          <a:p>
            <a:r>
              <a:rPr lang="en-US" sz="3000" b="1">
                <a:latin typeface="Century Gothic" panose="020B0502020202020204" pitchFamily="34" charset="0"/>
              </a:rPr>
              <a:t>Macbook</a:t>
            </a:r>
          </a:p>
          <a:p>
            <a:r>
              <a:rPr lang="en-US" sz="3000" b="1">
                <a:latin typeface="Century Gothic" panose="020B0502020202020204" pitchFamily="34" charset="0"/>
              </a:rPr>
              <a:t>mockup slide</a:t>
            </a:r>
          </a:p>
        </p:txBody>
      </p:sp>
      <p:sp>
        <p:nvSpPr>
          <p:cNvPr id="7" name="TextBox 6"/>
          <p:cNvSpPr txBox="1"/>
          <p:nvPr/>
        </p:nvSpPr>
        <p:spPr>
          <a:xfrm flipH="1">
            <a:off x="796628" y="2205142"/>
            <a:ext cx="2696666" cy="423193"/>
          </a:xfrm>
          <a:prstGeom prst="rect">
            <a:avLst/>
          </a:prstGeom>
          <a:noFill/>
        </p:spPr>
        <p:txBody>
          <a:bodyPr wrap="square" lIns="0" tIns="0" rIns="0" bIns="0" rtlCol="0">
            <a:spAutoFit/>
          </a:bodyPr>
          <a:lstStyle/>
          <a:p>
            <a:pPr>
              <a:lnSpc>
                <a:spcPct val="125000"/>
              </a:lnSpc>
            </a:pPr>
            <a:r>
              <a:rPr lang="en-US" sz="1100" b="1" i="1">
                <a:latin typeface="Century Gothic" panose="020B0502020202020204" pitchFamily="34" charset="0"/>
              </a:rPr>
              <a:t>“Lorem ipsum dolor sit amet, consectetur adipiscing elit”</a:t>
            </a:r>
          </a:p>
        </p:txBody>
      </p:sp>
      <p:grpSp>
        <p:nvGrpSpPr>
          <p:cNvPr id="8" name="Group 7"/>
          <p:cNvGrpSpPr/>
          <p:nvPr/>
        </p:nvGrpSpPr>
        <p:grpSpPr>
          <a:xfrm>
            <a:off x="809124" y="2949728"/>
            <a:ext cx="2678228" cy="1432081"/>
            <a:chOff x="1065196" y="3730265"/>
            <a:chExt cx="3570971" cy="1909441"/>
          </a:xfrm>
        </p:grpSpPr>
        <p:sp>
          <p:nvSpPr>
            <p:cNvPr id="9" name="Rectangle 8"/>
            <p:cNvSpPr/>
            <p:nvPr/>
          </p:nvSpPr>
          <p:spPr>
            <a:xfrm>
              <a:off x="1958740" y="4179466"/>
              <a:ext cx="2677427" cy="45719"/>
            </a:xfrm>
            <a:prstGeom prst="rect">
              <a:avLst/>
            </a:prstGeom>
            <a:solidFill>
              <a:schemeClr val="accent1">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Rectangle 9"/>
            <p:cNvSpPr/>
            <p:nvPr/>
          </p:nvSpPr>
          <p:spPr>
            <a:xfrm>
              <a:off x="1065196" y="4179464"/>
              <a:ext cx="2658774"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 name="TextBox 10"/>
            <p:cNvSpPr txBox="1"/>
            <p:nvPr/>
          </p:nvSpPr>
          <p:spPr>
            <a:xfrm>
              <a:off x="1065196" y="3730265"/>
              <a:ext cx="1472884" cy="338555"/>
            </a:xfrm>
            <a:prstGeom prst="rect">
              <a:avLst/>
            </a:prstGeom>
            <a:noFill/>
          </p:spPr>
          <p:txBody>
            <a:bodyPr wrap="square" lIns="0" tIns="0" rIns="0" bIns="0" rtlCol="0">
              <a:spAutoFit/>
            </a:bodyPr>
            <a:lstStyle/>
            <a:p>
              <a:pPr>
                <a:lnSpc>
                  <a:spcPct val="150000"/>
                </a:lnSpc>
              </a:pPr>
              <a:r>
                <a:rPr lang="vi-VN" sz="1100">
                  <a:latin typeface="Source Sans Pro" panose="020B0503030403020204" pitchFamily="34" charset="0"/>
                </a:rPr>
                <a:t>HTML &amp; CSS</a:t>
              </a:r>
            </a:p>
          </p:txBody>
        </p:sp>
        <p:sp>
          <p:nvSpPr>
            <p:cNvPr id="12" name="TextBox 11"/>
            <p:cNvSpPr txBox="1"/>
            <p:nvPr/>
          </p:nvSpPr>
          <p:spPr>
            <a:xfrm>
              <a:off x="3387491" y="3730265"/>
              <a:ext cx="1248676" cy="338555"/>
            </a:xfrm>
            <a:prstGeom prst="rect">
              <a:avLst/>
            </a:prstGeom>
            <a:noFill/>
          </p:spPr>
          <p:txBody>
            <a:bodyPr wrap="square" lIns="0" tIns="0" rIns="0" bIns="0" rtlCol="0">
              <a:spAutoFit/>
            </a:bodyPr>
            <a:lstStyle/>
            <a:p>
              <a:pPr algn="r">
                <a:lnSpc>
                  <a:spcPct val="150000"/>
                </a:lnSpc>
              </a:pPr>
              <a:r>
                <a:rPr lang="vi-VN" sz="1100">
                  <a:latin typeface="Source Sans Pro" panose="020B0503030403020204" pitchFamily="34" charset="0"/>
                </a:rPr>
                <a:t>80%</a:t>
              </a:r>
            </a:p>
          </p:txBody>
        </p:sp>
        <p:sp>
          <p:nvSpPr>
            <p:cNvPr id="13" name="Rectangle 12"/>
            <p:cNvSpPr/>
            <p:nvPr/>
          </p:nvSpPr>
          <p:spPr>
            <a:xfrm>
              <a:off x="1958740" y="4886724"/>
              <a:ext cx="2677427" cy="45719"/>
            </a:xfrm>
            <a:prstGeom prst="rect">
              <a:avLst/>
            </a:prstGeom>
            <a:solidFill>
              <a:schemeClr val="accent1">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4" name="Rectangle 13"/>
            <p:cNvSpPr/>
            <p:nvPr/>
          </p:nvSpPr>
          <p:spPr>
            <a:xfrm>
              <a:off x="1065196" y="4886722"/>
              <a:ext cx="1953927" cy="457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5" name="TextBox 14"/>
            <p:cNvSpPr txBox="1"/>
            <p:nvPr/>
          </p:nvSpPr>
          <p:spPr>
            <a:xfrm>
              <a:off x="1065196" y="4437524"/>
              <a:ext cx="1472884" cy="338555"/>
            </a:xfrm>
            <a:prstGeom prst="rect">
              <a:avLst/>
            </a:prstGeom>
            <a:noFill/>
          </p:spPr>
          <p:txBody>
            <a:bodyPr wrap="square" lIns="0" tIns="0" rIns="0" bIns="0" rtlCol="0">
              <a:spAutoFit/>
            </a:bodyPr>
            <a:lstStyle/>
            <a:p>
              <a:pPr>
                <a:lnSpc>
                  <a:spcPct val="150000"/>
                </a:lnSpc>
              </a:pPr>
              <a:r>
                <a:rPr lang="vi-VN" sz="1100">
                  <a:latin typeface="Source Sans Pro" panose="020B0503030403020204" pitchFamily="34" charset="0"/>
                </a:rPr>
                <a:t>Wordpress</a:t>
              </a:r>
            </a:p>
          </p:txBody>
        </p:sp>
        <p:sp>
          <p:nvSpPr>
            <p:cNvPr id="16" name="TextBox 15"/>
            <p:cNvSpPr txBox="1"/>
            <p:nvPr/>
          </p:nvSpPr>
          <p:spPr>
            <a:xfrm>
              <a:off x="3387491" y="4437524"/>
              <a:ext cx="1248676" cy="338555"/>
            </a:xfrm>
            <a:prstGeom prst="rect">
              <a:avLst/>
            </a:prstGeom>
            <a:noFill/>
          </p:spPr>
          <p:txBody>
            <a:bodyPr wrap="square" lIns="0" tIns="0" rIns="0" bIns="0" rtlCol="0">
              <a:spAutoFit/>
            </a:bodyPr>
            <a:lstStyle/>
            <a:p>
              <a:pPr algn="r">
                <a:lnSpc>
                  <a:spcPct val="150000"/>
                </a:lnSpc>
              </a:pPr>
              <a:r>
                <a:rPr lang="vi-VN" sz="1100">
                  <a:latin typeface="Source Sans Pro" panose="020B0503030403020204" pitchFamily="34" charset="0"/>
                </a:rPr>
                <a:t>65%</a:t>
              </a:r>
            </a:p>
          </p:txBody>
        </p:sp>
        <p:sp>
          <p:nvSpPr>
            <p:cNvPr id="17" name="Rectangle 16"/>
            <p:cNvSpPr/>
            <p:nvPr/>
          </p:nvSpPr>
          <p:spPr>
            <a:xfrm>
              <a:off x="1958740" y="5593987"/>
              <a:ext cx="2677427" cy="45719"/>
            </a:xfrm>
            <a:prstGeom prst="rect">
              <a:avLst/>
            </a:prstGeom>
            <a:solidFill>
              <a:schemeClr val="accent1">
                <a:lumMod val="5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8" name="Rectangle 17"/>
            <p:cNvSpPr/>
            <p:nvPr/>
          </p:nvSpPr>
          <p:spPr>
            <a:xfrm>
              <a:off x="1065196" y="5593985"/>
              <a:ext cx="2415940" cy="457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9" name="TextBox 18"/>
            <p:cNvSpPr txBox="1"/>
            <p:nvPr/>
          </p:nvSpPr>
          <p:spPr>
            <a:xfrm>
              <a:off x="1065196" y="5144786"/>
              <a:ext cx="1472884" cy="338555"/>
            </a:xfrm>
            <a:prstGeom prst="rect">
              <a:avLst/>
            </a:prstGeom>
            <a:noFill/>
          </p:spPr>
          <p:txBody>
            <a:bodyPr wrap="square" lIns="0" tIns="0" rIns="0" bIns="0" rtlCol="0">
              <a:spAutoFit/>
            </a:bodyPr>
            <a:lstStyle/>
            <a:p>
              <a:pPr>
                <a:lnSpc>
                  <a:spcPct val="150000"/>
                </a:lnSpc>
              </a:pPr>
              <a:r>
                <a:rPr lang="vi-VN" sz="1100">
                  <a:latin typeface="Source Sans Pro" panose="020B0503030403020204" pitchFamily="34" charset="0"/>
                </a:rPr>
                <a:t>PHP</a:t>
              </a:r>
            </a:p>
          </p:txBody>
        </p:sp>
        <p:sp>
          <p:nvSpPr>
            <p:cNvPr id="20" name="TextBox 19"/>
            <p:cNvSpPr txBox="1"/>
            <p:nvPr/>
          </p:nvSpPr>
          <p:spPr>
            <a:xfrm>
              <a:off x="3387491" y="5144786"/>
              <a:ext cx="1248676" cy="338555"/>
            </a:xfrm>
            <a:prstGeom prst="rect">
              <a:avLst/>
            </a:prstGeom>
            <a:noFill/>
          </p:spPr>
          <p:txBody>
            <a:bodyPr wrap="square" lIns="0" tIns="0" rIns="0" bIns="0" rtlCol="0">
              <a:spAutoFit/>
            </a:bodyPr>
            <a:lstStyle/>
            <a:p>
              <a:pPr algn="r">
                <a:lnSpc>
                  <a:spcPct val="150000"/>
                </a:lnSpc>
              </a:pPr>
              <a:r>
                <a:rPr lang="vi-VN" sz="1100">
                  <a:latin typeface="Source Sans Pro" panose="020B0503030403020204" pitchFamily="34" charset="0"/>
                </a:rPr>
                <a:t>75%</a:t>
              </a:r>
            </a:p>
          </p:txBody>
        </p:sp>
      </p:gr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24738" y="180596"/>
            <a:ext cx="6376412" cy="4782309"/>
          </a:xfrm>
          <a:prstGeom prst="rect">
            <a:avLst/>
          </a:prstGeom>
        </p:spPr>
      </p:pic>
    </p:spTree>
    <p:extLst>
      <p:ext uri="{BB962C8B-B14F-4D97-AF65-F5344CB8AC3E}">
        <p14:creationId xmlns:p14="http://schemas.microsoft.com/office/powerpoint/2010/main" val="202376313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0"/>
          </p:nvPr>
        </p:nvSpPr>
        <p:spPr/>
        <p:txBody>
          <a:bodyPr/>
          <a:lstStyle/>
          <a:p>
            <a:endParaRPr lang="vi-VN"/>
          </a:p>
        </p:txBody>
      </p:sp>
      <p:sp>
        <p:nvSpPr>
          <p:cNvPr id="3" name="Shape 2525"/>
          <p:cNvSpPr/>
          <p:nvPr/>
        </p:nvSpPr>
        <p:spPr>
          <a:xfrm>
            <a:off x="653483" y="173037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 name="Shape 2526"/>
          <p:cNvSpPr/>
          <p:nvPr/>
        </p:nvSpPr>
        <p:spPr>
          <a:xfrm>
            <a:off x="1053429" y="173037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 name="Shape 2527"/>
          <p:cNvSpPr/>
          <p:nvPr/>
        </p:nvSpPr>
        <p:spPr>
          <a:xfrm>
            <a:off x="1453375" y="173037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4236" y="10309"/>
                </a:moveTo>
                <a:lnTo>
                  <a:pt x="12694" y="10309"/>
                </a:lnTo>
                <a:cubicBezTo>
                  <a:pt x="12516" y="9622"/>
                  <a:pt x="11979" y="9084"/>
                  <a:pt x="11291" y="8906"/>
                </a:cubicBezTo>
                <a:lnTo>
                  <a:pt x="11291" y="5400"/>
                </a:lnTo>
                <a:cubicBezTo>
                  <a:pt x="11291" y="5129"/>
                  <a:pt x="11071" y="4909"/>
                  <a:pt x="10800" y="4909"/>
                </a:cubicBezTo>
                <a:cubicBezTo>
                  <a:pt x="10529" y="4909"/>
                  <a:pt x="10309" y="5129"/>
                  <a:pt x="10309" y="5400"/>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4236" y="11291"/>
                </a:lnTo>
                <a:cubicBezTo>
                  <a:pt x="14507" y="11291"/>
                  <a:pt x="14727" y="11072"/>
                  <a:pt x="14727" y="10800"/>
                </a:cubicBezTo>
                <a:cubicBezTo>
                  <a:pt x="14727" y="10529"/>
                  <a:pt x="14507" y="10309"/>
                  <a:pt x="14236" y="10309"/>
                </a:cubicBezTo>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8655"/>
                </a:moveTo>
                <a:cubicBezTo>
                  <a:pt x="6462" y="18655"/>
                  <a:pt x="2945" y="15138"/>
                  <a:pt x="2945" y="10800"/>
                </a:cubicBezTo>
                <a:cubicBezTo>
                  <a:pt x="2945" y="6462"/>
                  <a:pt x="6462" y="2945"/>
                  <a:pt x="10800" y="2945"/>
                </a:cubicBezTo>
                <a:cubicBezTo>
                  <a:pt x="15138" y="2945"/>
                  <a:pt x="18655" y="6462"/>
                  <a:pt x="18655" y="10800"/>
                </a:cubicBezTo>
                <a:cubicBezTo>
                  <a:pt x="18655" y="15138"/>
                  <a:pt x="15138" y="18655"/>
                  <a:pt x="10800" y="18655"/>
                </a:cubicBezTo>
                <a:moveTo>
                  <a:pt x="10800" y="1964"/>
                </a:moveTo>
                <a:cubicBezTo>
                  <a:pt x="5920" y="1964"/>
                  <a:pt x="1964" y="5920"/>
                  <a:pt x="1964" y="10800"/>
                </a:cubicBezTo>
                <a:cubicBezTo>
                  <a:pt x="1964" y="15680"/>
                  <a:pt x="5920" y="19636"/>
                  <a:pt x="10800" y="19636"/>
                </a:cubicBezTo>
                <a:cubicBezTo>
                  <a:pt x="15680" y="19636"/>
                  <a:pt x="19636" y="15680"/>
                  <a:pt x="19636" y="10800"/>
                </a:cubicBezTo>
                <a:cubicBezTo>
                  <a:pt x="19636" y="5920"/>
                  <a:pt x="15680" y="1964"/>
                  <a:pt x="10800" y="196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 name="Shape 2528"/>
          <p:cNvSpPr/>
          <p:nvPr/>
        </p:nvSpPr>
        <p:spPr>
          <a:xfrm>
            <a:off x="1881888" y="1730374"/>
            <a:ext cx="152361" cy="209496"/>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8"/>
                  <a:pt x="19645" y="20618"/>
                  <a:pt x="18900" y="20618"/>
                </a:cubicBezTo>
                <a:lnTo>
                  <a:pt x="2700" y="20618"/>
                </a:lnTo>
                <a:cubicBezTo>
                  <a:pt x="1955" y="20618"/>
                  <a:pt x="1350" y="20178"/>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4050" y="5891"/>
                </a:moveTo>
                <a:cubicBezTo>
                  <a:pt x="4050" y="3180"/>
                  <a:pt x="7072" y="982"/>
                  <a:pt x="10800" y="982"/>
                </a:cubicBezTo>
                <a:cubicBezTo>
                  <a:pt x="14528" y="982"/>
                  <a:pt x="17550" y="3180"/>
                  <a:pt x="17550" y="5891"/>
                </a:cubicBezTo>
                <a:lnTo>
                  <a:pt x="17550" y="8836"/>
                </a:lnTo>
                <a:lnTo>
                  <a:pt x="4050" y="8836"/>
                </a:lnTo>
                <a:cubicBezTo>
                  <a:pt x="4050" y="8836"/>
                  <a:pt x="4050" y="5891"/>
                  <a:pt x="4050" y="5891"/>
                </a:cubicBezTo>
                <a:close/>
                <a:moveTo>
                  <a:pt x="18900" y="8836"/>
                </a:moveTo>
                <a:lnTo>
                  <a:pt x="18900" y="5891"/>
                </a:lnTo>
                <a:cubicBezTo>
                  <a:pt x="18900" y="2638"/>
                  <a:pt x="15273" y="0"/>
                  <a:pt x="10800" y="0"/>
                </a:cubicBezTo>
                <a:cubicBezTo>
                  <a:pt x="6327" y="0"/>
                  <a:pt x="2700" y="2638"/>
                  <a:pt x="2700" y="5891"/>
                </a:cubicBez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moveTo>
                  <a:pt x="11475" y="15573"/>
                </a:moveTo>
                <a:lnTo>
                  <a:pt x="11475" y="16200"/>
                </a:lnTo>
                <a:cubicBezTo>
                  <a:pt x="11475" y="16472"/>
                  <a:pt x="11172" y="16691"/>
                  <a:pt x="10800" y="16691"/>
                </a:cubicBezTo>
                <a:cubicBezTo>
                  <a:pt x="10428" y="16691"/>
                  <a:pt x="10125" y="16472"/>
                  <a:pt x="10125" y="16200"/>
                </a:cubicBezTo>
                <a:lnTo>
                  <a:pt x="10125" y="15573"/>
                </a:lnTo>
                <a:cubicBezTo>
                  <a:pt x="9723" y="15403"/>
                  <a:pt x="9450" y="15090"/>
                  <a:pt x="9450" y="14727"/>
                </a:cubicBezTo>
                <a:cubicBezTo>
                  <a:pt x="9450" y="14186"/>
                  <a:pt x="10055" y="13745"/>
                  <a:pt x="10800" y="13745"/>
                </a:cubicBezTo>
                <a:cubicBezTo>
                  <a:pt x="11545" y="13745"/>
                  <a:pt x="12150" y="14186"/>
                  <a:pt x="12150" y="14727"/>
                </a:cubicBezTo>
                <a:cubicBezTo>
                  <a:pt x="12150" y="15090"/>
                  <a:pt x="11876" y="15403"/>
                  <a:pt x="11475" y="15573"/>
                </a:cubicBezTo>
                <a:moveTo>
                  <a:pt x="10800" y="12764"/>
                </a:moveTo>
                <a:cubicBezTo>
                  <a:pt x="9309" y="12764"/>
                  <a:pt x="8100" y="13643"/>
                  <a:pt x="8100" y="14727"/>
                </a:cubicBezTo>
                <a:cubicBezTo>
                  <a:pt x="8100" y="15232"/>
                  <a:pt x="8369" y="15687"/>
                  <a:pt x="8798" y="16034"/>
                </a:cubicBezTo>
                <a:cubicBezTo>
                  <a:pt x="8789" y="16089"/>
                  <a:pt x="8775" y="16144"/>
                  <a:pt x="8775" y="16200"/>
                </a:cubicBezTo>
                <a:cubicBezTo>
                  <a:pt x="8775" y="17014"/>
                  <a:pt x="9681" y="17673"/>
                  <a:pt x="10800" y="17673"/>
                </a:cubicBezTo>
                <a:cubicBezTo>
                  <a:pt x="11919" y="17673"/>
                  <a:pt x="12825" y="17014"/>
                  <a:pt x="12825" y="16200"/>
                </a:cubicBezTo>
                <a:cubicBezTo>
                  <a:pt x="12825" y="16144"/>
                  <a:pt x="12810" y="16089"/>
                  <a:pt x="12802" y="16034"/>
                </a:cubicBezTo>
                <a:cubicBezTo>
                  <a:pt x="13231" y="15686"/>
                  <a:pt x="13500" y="15232"/>
                  <a:pt x="13500" y="14727"/>
                </a:cubicBezTo>
                <a:cubicBezTo>
                  <a:pt x="13500" y="13643"/>
                  <a:pt x="12291" y="12764"/>
                  <a:pt x="10800" y="1276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 name="Shape 2529"/>
          <p:cNvSpPr/>
          <p:nvPr/>
        </p:nvSpPr>
        <p:spPr>
          <a:xfrm>
            <a:off x="2281834" y="1730374"/>
            <a:ext cx="152361" cy="209496"/>
          </a:xfrm>
          <a:custGeom>
            <a:avLst/>
            <a:gdLst/>
            <a:ahLst/>
            <a:cxnLst>
              <a:cxn ang="0">
                <a:pos x="wd2" y="hd2"/>
              </a:cxn>
              <a:cxn ang="5400000">
                <a:pos x="wd2" y="hd2"/>
              </a:cxn>
              <a:cxn ang="10800000">
                <a:pos x="wd2" y="hd2"/>
              </a:cxn>
              <a:cxn ang="16200000">
                <a:pos x="wd2" y="hd2"/>
              </a:cxn>
            </a:cxnLst>
            <a:rect l="0" t="0" r="r" b="b"/>
            <a:pathLst>
              <a:path w="21600" h="21600" extrusionOk="0">
                <a:moveTo>
                  <a:pt x="11475" y="15573"/>
                </a:moveTo>
                <a:lnTo>
                  <a:pt x="11475" y="16200"/>
                </a:lnTo>
                <a:cubicBezTo>
                  <a:pt x="11475" y="16471"/>
                  <a:pt x="11172" y="16691"/>
                  <a:pt x="10800" y="16691"/>
                </a:cubicBezTo>
                <a:cubicBezTo>
                  <a:pt x="10428" y="16691"/>
                  <a:pt x="10125" y="16471"/>
                  <a:pt x="10125" y="16200"/>
                </a:cubicBezTo>
                <a:lnTo>
                  <a:pt x="10125" y="15573"/>
                </a:lnTo>
                <a:cubicBezTo>
                  <a:pt x="9723" y="15403"/>
                  <a:pt x="9450" y="15090"/>
                  <a:pt x="9450" y="14727"/>
                </a:cubicBezTo>
                <a:cubicBezTo>
                  <a:pt x="9450" y="14185"/>
                  <a:pt x="10055" y="13745"/>
                  <a:pt x="10800" y="13745"/>
                </a:cubicBezTo>
                <a:cubicBezTo>
                  <a:pt x="11545" y="13745"/>
                  <a:pt x="12150" y="14185"/>
                  <a:pt x="12150" y="14727"/>
                </a:cubicBezTo>
                <a:cubicBezTo>
                  <a:pt x="12150" y="15090"/>
                  <a:pt x="11876" y="15403"/>
                  <a:pt x="11475" y="15573"/>
                </a:cubicBezTo>
                <a:moveTo>
                  <a:pt x="10800" y="12764"/>
                </a:moveTo>
                <a:cubicBezTo>
                  <a:pt x="9309" y="12764"/>
                  <a:pt x="8100" y="13643"/>
                  <a:pt x="8100" y="14727"/>
                </a:cubicBezTo>
                <a:cubicBezTo>
                  <a:pt x="8100" y="15232"/>
                  <a:pt x="8369" y="15686"/>
                  <a:pt x="8798" y="16034"/>
                </a:cubicBezTo>
                <a:cubicBezTo>
                  <a:pt x="8789" y="16089"/>
                  <a:pt x="8775" y="16143"/>
                  <a:pt x="8775" y="16200"/>
                </a:cubicBezTo>
                <a:cubicBezTo>
                  <a:pt x="8775" y="17014"/>
                  <a:pt x="9681" y="17673"/>
                  <a:pt x="10800" y="17673"/>
                </a:cubicBezTo>
                <a:cubicBezTo>
                  <a:pt x="11919" y="17673"/>
                  <a:pt x="12825" y="17014"/>
                  <a:pt x="12825" y="16200"/>
                </a:cubicBezTo>
                <a:cubicBezTo>
                  <a:pt x="12825" y="16143"/>
                  <a:pt x="12810" y="16089"/>
                  <a:pt x="12802" y="16034"/>
                </a:cubicBezTo>
                <a:cubicBezTo>
                  <a:pt x="13231" y="15687"/>
                  <a:pt x="13500" y="15232"/>
                  <a:pt x="13500" y="14727"/>
                </a:cubicBezTo>
                <a:cubicBezTo>
                  <a:pt x="13500" y="13643"/>
                  <a:pt x="12291" y="12764"/>
                  <a:pt x="10800" y="12764"/>
                </a:cubicBezTo>
                <a:moveTo>
                  <a:pt x="20250" y="19636"/>
                </a:moveTo>
                <a:cubicBezTo>
                  <a:pt x="20250" y="20179"/>
                  <a:pt x="19645" y="20618"/>
                  <a:pt x="18900" y="20618"/>
                </a:cubicBezTo>
                <a:lnTo>
                  <a:pt x="2700" y="20618"/>
                </a:lnTo>
                <a:cubicBezTo>
                  <a:pt x="1955" y="20618"/>
                  <a:pt x="1350" y="20179"/>
                  <a:pt x="1350" y="19636"/>
                </a:cubicBezTo>
                <a:lnTo>
                  <a:pt x="1350" y="10800"/>
                </a:lnTo>
                <a:cubicBezTo>
                  <a:pt x="1350" y="10258"/>
                  <a:pt x="1955" y="9818"/>
                  <a:pt x="2700" y="9818"/>
                </a:cubicBezTo>
                <a:lnTo>
                  <a:pt x="18900" y="9818"/>
                </a:lnTo>
                <a:cubicBezTo>
                  <a:pt x="19645" y="9818"/>
                  <a:pt x="20250" y="10258"/>
                  <a:pt x="20250" y="10800"/>
                </a:cubicBezTo>
                <a:cubicBezTo>
                  <a:pt x="20250" y="10800"/>
                  <a:pt x="20250" y="19636"/>
                  <a:pt x="20250" y="19636"/>
                </a:cubicBezTo>
                <a:close/>
                <a:moveTo>
                  <a:pt x="18900" y="8836"/>
                </a:moveTo>
                <a:lnTo>
                  <a:pt x="18900" y="5891"/>
                </a:lnTo>
                <a:cubicBezTo>
                  <a:pt x="18900" y="2638"/>
                  <a:pt x="15273" y="0"/>
                  <a:pt x="10800" y="0"/>
                </a:cubicBezTo>
                <a:cubicBezTo>
                  <a:pt x="6327" y="0"/>
                  <a:pt x="2700" y="2638"/>
                  <a:pt x="2700" y="5891"/>
                </a:cubicBezTo>
                <a:cubicBezTo>
                  <a:pt x="2700" y="6162"/>
                  <a:pt x="3003" y="6382"/>
                  <a:pt x="3375" y="6382"/>
                </a:cubicBezTo>
                <a:cubicBezTo>
                  <a:pt x="3747" y="6382"/>
                  <a:pt x="4050" y="6162"/>
                  <a:pt x="4050" y="5891"/>
                </a:cubicBezTo>
                <a:cubicBezTo>
                  <a:pt x="4050" y="3180"/>
                  <a:pt x="7072" y="982"/>
                  <a:pt x="10800" y="982"/>
                </a:cubicBezTo>
                <a:cubicBezTo>
                  <a:pt x="14528" y="982"/>
                  <a:pt x="17550" y="3180"/>
                  <a:pt x="17550" y="5891"/>
                </a:cubicBezTo>
                <a:lnTo>
                  <a:pt x="17550" y="8836"/>
                </a:lnTo>
                <a:lnTo>
                  <a:pt x="2700" y="8836"/>
                </a:lnTo>
                <a:cubicBezTo>
                  <a:pt x="1209" y="8836"/>
                  <a:pt x="0" y="9716"/>
                  <a:pt x="0" y="10800"/>
                </a:cubicBezTo>
                <a:lnTo>
                  <a:pt x="0" y="19636"/>
                </a:lnTo>
                <a:cubicBezTo>
                  <a:pt x="0" y="20721"/>
                  <a:pt x="1209" y="21600"/>
                  <a:pt x="2700" y="21600"/>
                </a:cubicBezTo>
                <a:lnTo>
                  <a:pt x="18900" y="21600"/>
                </a:lnTo>
                <a:cubicBezTo>
                  <a:pt x="20391" y="21600"/>
                  <a:pt x="21600" y="20721"/>
                  <a:pt x="21600" y="19636"/>
                </a:cubicBezTo>
                <a:lnTo>
                  <a:pt x="21600" y="10800"/>
                </a:lnTo>
                <a:cubicBezTo>
                  <a:pt x="21600" y="9716"/>
                  <a:pt x="20391" y="8836"/>
                  <a:pt x="18900" y="883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 name="Shape 2530"/>
          <p:cNvSpPr/>
          <p:nvPr/>
        </p:nvSpPr>
        <p:spPr>
          <a:xfrm>
            <a:off x="2672257" y="1730373"/>
            <a:ext cx="171406" cy="209503"/>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8"/>
                  <a:pt x="19862" y="20617"/>
                  <a:pt x="19200" y="20617"/>
                </a:cubicBezTo>
                <a:lnTo>
                  <a:pt x="6000" y="20617"/>
                </a:lnTo>
                <a:lnTo>
                  <a:pt x="6000" y="982"/>
                </a:lnTo>
                <a:lnTo>
                  <a:pt x="13200" y="982"/>
                </a:lnTo>
                <a:lnTo>
                  <a:pt x="13200" y="6872"/>
                </a:lnTo>
                <a:lnTo>
                  <a:pt x="15600" y="4909"/>
                </a:lnTo>
                <a:lnTo>
                  <a:pt x="18000" y="6872"/>
                </a:lnTo>
                <a:lnTo>
                  <a:pt x="18000" y="982"/>
                </a:lnTo>
                <a:lnTo>
                  <a:pt x="19200" y="982"/>
                </a:lnTo>
                <a:cubicBezTo>
                  <a:pt x="19862" y="982"/>
                  <a:pt x="20400" y="1422"/>
                  <a:pt x="20400" y="1964"/>
                </a:cubicBezTo>
                <a:cubicBezTo>
                  <a:pt x="20400" y="1964"/>
                  <a:pt x="20400" y="19636"/>
                  <a:pt x="20400" y="19636"/>
                </a:cubicBezTo>
                <a:close/>
                <a:moveTo>
                  <a:pt x="4800" y="20617"/>
                </a:moveTo>
                <a:lnTo>
                  <a:pt x="2400" y="20617"/>
                </a:lnTo>
                <a:cubicBezTo>
                  <a:pt x="1738" y="20617"/>
                  <a:pt x="1200" y="20178"/>
                  <a:pt x="1200" y="19636"/>
                </a:cubicBezTo>
                <a:lnTo>
                  <a:pt x="1200" y="1964"/>
                </a:lnTo>
                <a:cubicBezTo>
                  <a:pt x="1200" y="1422"/>
                  <a:pt x="1738" y="982"/>
                  <a:pt x="2400" y="982"/>
                </a:cubicBezTo>
                <a:lnTo>
                  <a:pt x="4800" y="982"/>
                </a:lnTo>
                <a:cubicBezTo>
                  <a:pt x="4800" y="982"/>
                  <a:pt x="4800" y="20617"/>
                  <a:pt x="4800" y="20617"/>
                </a:cubicBezTo>
                <a:close/>
                <a:moveTo>
                  <a:pt x="14400" y="982"/>
                </a:moveTo>
                <a:lnTo>
                  <a:pt x="16800" y="982"/>
                </a:lnTo>
                <a:lnTo>
                  <a:pt x="16800" y="4418"/>
                </a:lnTo>
                <a:lnTo>
                  <a:pt x="15600" y="3436"/>
                </a:lnTo>
                <a:lnTo>
                  <a:pt x="14400" y="4418"/>
                </a:lnTo>
                <a:cubicBezTo>
                  <a:pt x="14400" y="4418"/>
                  <a:pt x="14400" y="982"/>
                  <a:pt x="14400" y="982"/>
                </a:cubicBezTo>
                <a:close/>
                <a:moveTo>
                  <a:pt x="192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1964"/>
                </a:lnTo>
                <a:cubicBezTo>
                  <a:pt x="21600" y="879"/>
                  <a:pt x="20525" y="0"/>
                  <a:pt x="192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 name="Shape 2531"/>
          <p:cNvSpPr/>
          <p:nvPr/>
        </p:nvSpPr>
        <p:spPr>
          <a:xfrm>
            <a:off x="3072203" y="1730374"/>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20400" y="19636"/>
                </a:moveTo>
                <a:cubicBezTo>
                  <a:pt x="20400" y="20179"/>
                  <a:pt x="19862" y="20618"/>
                  <a:pt x="19200" y="20618"/>
                </a:cubicBezTo>
                <a:lnTo>
                  <a:pt x="7200" y="20618"/>
                </a:lnTo>
                <a:lnTo>
                  <a:pt x="7200" y="982"/>
                </a:lnTo>
                <a:lnTo>
                  <a:pt x="19200" y="982"/>
                </a:lnTo>
                <a:cubicBezTo>
                  <a:pt x="19862" y="982"/>
                  <a:pt x="20400" y="1422"/>
                  <a:pt x="20400" y="1964"/>
                </a:cubicBezTo>
                <a:cubicBezTo>
                  <a:pt x="20400" y="1964"/>
                  <a:pt x="20400" y="19636"/>
                  <a:pt x="20400" y="19636"/>
                </a:cubicBezTo>
                <a:close/>
                <a:moveTo>
                  <a:pt x="6000" y="20618"/>
                </a:moveTo>
                <a:lnTo>
                  <a:pt x="3600" y="20618"/>
                </a:lnTo>
                <a:cubicBezTo>
                  <a:pt x="2937" y="20618"/>
                  <a:pt x="2400" y="20179"/>
                  <a:pt x="2400" y="19636"/>
                </a:cubicBezTo>
                <a:lnTo>
                  <a:pt x="2400" y="18655"/>
                </a:lnTo>
                <a:lnTo>
                  <a:pt x="3000" y="18655"/>
                </a:lnTo>
                <a:cubicBezTo>
                  <a:pt x="3332" y="18655"/>
                  <a:pt x="3600" y="18435"/>
                  <a:pt x="3600" y="18164"/>
                </a:cubicBezTo>
                <a:cubicBezTo>
                  <a:pt x="3600" y="17893"/>
                  <a:pt x="3332" y="17673"/>
                  <a:pt x="3000" y="17673"/>
                </a:cubicBezTo>
                <a:lnTo>
                  <a:pt x="2400" y="17673"/>
                </a:lnTo>
                <a:lnTo>
                  <a:pt x="2400" y="15709"/>
                </a:lnTo>
                <a:lnTo>
                  <a:pt x="3000" y="15709"/>
                </a:lnTo>
                <a:cubicBezTo>
                  <a:pt x="3332" y="15709"/>
                  <a:pt x="3600" y="15490"/>
                  <a:pt x="3600" y="15218"/>
                </a:cubicBezTo>
                <a:cubicBezTo>
                  <a:pt x="3600" y="14947"/>
                  <a:pt x="3332" y="14727"/>
                  <a:pt x="3000" y="14727"/>
                </a:cubicBezTo>
                <a:lnTo>
                  <a:pt x="2400" y="14727"/>
                </a:lnTo>
                <a:lnTo>
                  <a:pt x="2400" y="12764"/>
                </a:lnTo>
                <a:lnTo>
                  <a:pt x="3000" y="12764"/>
                </a:lnTo>
                <a:cubicBezTo>
                  <a:pt x="3332" y="12764"/>
                  <a:pt x="3600" y="12544"/>
                  <a:pt x="3600" y="12273"/>
                </a:cubicBezTo>
                <a:cubicBezTo>
                  <a:pt x="3600" y="12002"/>
                  <a:pt x="3332" y="11782"/>
                  <a:pt x="3000" y="11782"/>
                </a:cubicBezTo>
                <a:lnTo>
                  <a:pt x="2400" y="11782"/>
                </a:lnTo>
                <a:lnTo>
                  <a:pt x="2400" y="9818"/>
                </a:lnTo>
                <a:lnTo>
                  <a:pt x="3000" y="9818"/>
                </a:lnTo>
                <a:cubicBezTo>
                  <a:pt x="3332" y="9818"/>
                  <a:pt x="3600" y="9599"/>
                  <a:pt x="3600" y="9327"/>
                </a:cubicBezTo>
                <a:cubicBezTo>
                  <a:pt x="3600" y="9056"/>
                  <a:pt x="3332" y="8836"/>
                  <a:pt x="3000" y="8836"/>
                </a:cubicBezTo>
                <a:lnTo>
                  <a:pt x="2400" y="8836"/>
                </a:lnTo>
                <a:lnTo>
                  <a:pt x="2400" y="6873"/>
                </a:lnTo>
                <a:lnTo>
                  <a:pt x="3000" y="6873"/>
                </a:lnTo>
                <a:cubicBezTo>
                  <a:pt x="3332" y="6873"/>
                  <a:pt x="3600" y="6653"/>
                  <a:pt x="3600" y="6382"/>
                </a:cubicBezTo>
                <a:cubicBezTo>
                  <a:pt x="3600" y="6111"/>
                  <a:pt x="3332" y="5891"/>
                  <a:pt x="3000" y="5891"/>
                </a:cubicBezTo>
                <a:lnTo>
                  <a:pt x="2400" y="5891"/>
                </a:lnTo>
                <a:lnTo>
                  <a:pt x="2400" y="3927"/>
                </a:lnTo>
                <a:lnTo>
                  <a:pt x="3000" y="3927"/>
                </a:lnTo>
                <a:cubicBezTo>
                  <a:pt x="3332" y="3927"/>
                  <a:pt x="3600" y="3708"/>
                  <a:pt x="3600" y="3436"/>
                </a:cubicBezTo>
                <a:cubicBezTo>
                  <a:pt x="3600" y="3166"/>
                  <a:pt x="3332" y="2945"/>
                  <a:pt x="3000" y="2945"/>
                </a:cubicBezTo>
                <a:lnTo>
                  <a:pt x="2400" y="2945"/>
                </a:lnTo>
                <a:lnTo>
                  <a:pt x="2400" y="1964"/>
                </a:lnTo>
                <a:cubicBezTo>
                  <a:pt x="2400" y="1422"/>
                  <a:pt x="2937" y="982"/>
                  <a:pt x="3600" y="982"/>
                </a:cubicBezTo>
                <a:lnTo>
                  <a:pt x="6000" y="982"/>
                </a:lnTo>
                <a:cubicBezTo>
                  <a:pt x="6000" y="982"/>
                  <a:pt x="6000" y="20618"/>
                  <a:pt x="6000" y="20618"/>
                </a:cubicBezTo>
                <a:close/>
                <a:moveTo>
                  <a:pt x="19200" y="0"/>
                </a:moveTo>
                <a:lnTo>
                  <a:pt x="3600" y="0"/>
                </a:lnTo>
                <a:cubicBezTo>
                  <a:pt x="2275" y="0"/>
                  <a:pt x="1200" y="879"/>
                  <a:pt x="1200" y="1964"/>
                </a:cubicBezTo>
                <a:lnTo>
                  <a:pt x="1200" y="2945"/>
                </a:lnTo>
                <a:lnTo>
                  <a:pt x="600" y="2945"/>
                </a:lnTo>
                <a:cubicBezTo>
                  <a:pt x="268" y="2945"/>
                  <a:pt x="0" y="3166"/>
                  <a:pt x="0" y="3436"/>
                </a:cubicBezTo>
                <a:cubicBezTo>
                  <a:pt x="0" y="3708"/>
                  <a:pt x="268" y="3927"/>
                  <a:pt x="600" y="3927"/>
                </a:cubicBezTo>
                <a:lnTo>
                  <a:pt x="1200" y="3927"/>
                </a:lnTo>
                <a:lnTo>
                  <a:pt x="1200" y="5891"/>
                </a:lnTo>
                <a:lnTo>
                  <a:pt x="600" y="5891"/>
                </a:lnTo>
                <a:cubicBezTo>
                  <a:pt x="268" y="5891"/>
                  <a:pt x="0" y="6111"/>
                  <a:pt x="0" y="6382"/>
                </a:cubicBezTo>
                <a:cubicBezTo>
                  <a:pt x="0" y="6653"/>
                  <a:pt x="268" y="6873"/>
                  <a:pt x="600" y="6873"/>
                </a:cubicBezTo>
                <a:lnTo>
                  <a:pt x="1200" y="6873"/>
                </a:lnTo>
                <a:lnTo>
                  <a:pt x="1200" y="8836"/>
                </a:lnTo>
                <a:lnTo>
                  <a:pt x="600" y="8836"/>
                </a:lnTo>
                <a:cubicBezTo>
                  <a:pt x="268" y="8836"/>
                  <a:pt x="0" y="9056"/>
                  <a:pt x="0" y="9327"/>
                </a:cubicBezTo>
                <a:cubicBezTo>
                  <a:pt x="0" y="9599"/>
                  <a:pt x="268" y="9818"/>
                  <a:pt x="600" y="9818"/>
                </a:cubicBezTo>
                <a:lnTo>
                  <a:pt x="1200" y="9818"/>
                </a:lnTo>
                <a:lnTo>
                  <a:pt x="1200" y="11782"/>
                </a:lnTo>
                <a:lnTo>
                  <a:pt x="600" y="11782"/>
                </a:lnTo>
                <a:cubicBezTo>
                  <a:pt x="268" y="11782"/>
                  <a:pt x="0" y="12002"/>
                  <a:pt x="0" y="12273"/>
                </a:cubicBezTo>
                <a:cubicBezTo>
                  <a:pt x="0" y="12544"/>
                  <a:pt x="268" y="12764"/>
                  <a:pt x="600" y="12764"/>
                </a:cubicBezTo>
                <a:lnTo>
                  <a:pt x="1200" y="12764"/>
                </a:lnTo>
                <a:lnTo>
                  <a:pt x="1200" y="14727"/>
                </a:lnTo>
                <a:lnTo>
                  <a:pt x="600" y="14727"/>
                </a:lnTo>
                <a:cubicBezTo>
                  <a:pt x="268" y="14727"/>
                  <a:pt x="0" y="14947"/>
                  <a:pt x="0" y="15218"/>
                </a:cubicBezTo>
                <a:cubicBezTo>
                  <a:pt x="0" y="15490"/>
                  <a:pt x="268" y="15709"/>
                  <a:pt x="600" y="15709"/>
                </a:cubicBezTo>
                <a:lnTo>
                  <a:pt x="1200" y="15709"/>
                </a:lnTo>
                <a:lnTo>
                  <a:pt x="1200" y="17673"/>
                </a:lnTo>
                <a:lnTo>
                  <a:pt x="600" y="17673"/>
                </a:lnTo>
                <a:cubicBezTo>
                  <a:pt x="268" y="17673"/>
                  <a:pt x="0" y="17893"/>
                  <a:pt x="0" y="18164"/>
                </a:cubicBezTo>
                <a:cubicBezTo>
                  <a:pt x="0" y="18435"/>
                  <a:pt x="268" y="18655"/>
                  <a:pt x="600" y="18655"/>
                </a:cubicBezTo>
                <a:lnTo>
                  <a:pt x="1200" y="18655"/>
                </a:lnTo>
                <a:lnTo>
                  <a:pt x="1200" y="19636"/>
                </a:lnTo>
                <a:cubicBezTo>
                  <a:pt x="1200" y="20721"/>
                  <a:pt x="2275" y="21600"/>
                  <a:pt x="3600" y="21600"/>
                </a:cubicBezTo>
                <a:lnTo>
                  <a:pt x="19200" y="21600"/>
                </a:lnTo>
                <a:cubicBezTo>
                  <a:pt x="20525" y="21600"/>
                  <a:pt x="21600" y="20721"/>
                  <a:pt x="21600" y="19636"/>
                </a:cubicBezTo>
                <a:lnTo>
                  <a:pt x="21600" y="1964"/>
                </a:lnTo>
                <a:cubicBezTo>
                  <a:pt x="21600" y="879"/>
                  <a:pt x="20525" y="0"/>
                  <a:pt x="192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 name="Shape 2532"/>
          <p:cNvSpPr/>
          <p:nvPr/>
        </p:nvSpPr>
        <p:spPr>
          <a:xfrm>
            <a:off x="3472149" y="1730374"/>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1" name="Shape 2533"/>
          <p:cNvSpPr/>
          <p:nvPr/>
        </p:nvSpPr>
        <p:spPr>
          <a:xfrm>
            <a:off x="3872095" y="1730374"/>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7"/>
                </a:lnTo>
                <a:lnTo>
                  <a:pt x="13929" y="8836"/>
                </a:lnTo>
                <a:cubicBezTo>
                  <a:pt x="13929" y="8836"/>
                  <a:pt x="10800" y="8836"/>
                  <a:pt x="10800" y="8836"/>
                </a:cubicBezTo>
                <a:close/>
                <a:moveTo>
                  <a:pt x="14400" y="19636"/>
                </a:moveTo>
                <a:cubicBezTo>
                  <a:pt x="14400" y="20179"/>
                  <a:pt x="13862" y="20618"/>
                  <a:pt x="13200" y="20618"/>
                </a:cubicBezTo>
                <a:lnTo>
                  <a:pt x="2400" y="20618"/>
                </a:lnTo>
                <a:cubicBezTo>
                  <a:pt x="1738" y="20618"/>
                  <a:pt x="1200" y="20179"/>
                  <a:pt x="1200" y="19636"/>
                </a:cubicBezTo>
                <a:lnTo>
                  <a:pt x="1200" y="6873"/>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3"/>
                </a:cubicBezTo>
                <a:lnTo>
                  <a:pt x="0" y="19636"/>
                </a:lnTo>
                <a:cubicBezTo>
                  <a:pt x="0" y="20721"/>
                  <a:pt x="1075" y="21600"/>
                  <a:pt x="2400" y="21600"/>
                </a:cubicBezTo>
                <a:lnTo>
                  <a:pt x="13200" y="21600"/>
                </a:lnTo>
                <a:cubicBezTo>
                  <a:pt x="14525" y="21600"/>
                  <a:pt x="15600" y="20721"/>
                  <a:pt x="15600" y="19636"/>
                </a:cubicBezTo>
                <a:lnTo>
                  <a:pt x="15600" y="8836"/>
                </a:lnTo>
                <a:lnTo>
                  <a:pt x="11400" y="4909"/>
                </a:lnTo>
                <a:cubicBezTo>
                  <a:pt x="11400" y="4909"/>
                  <a:pt x="2400" y="4909"/>
                  <a:pt x="2400" y="4909"/>
                </a:cubicBezTo>
                <a:close/>
                <a:moveTo>
                  <a:pt x="16800" y="3927"/>
                </a:moveTo>
                <a:lnTo>
                  <a:pt x="16800" y="1058"/>
                </a:lnTo>
                <a:lnTo>
                  <a:pt x="19929" y="3927"/>
                </a:lnTo>
                <a:cubicBezTo>
                  <a:pt x="19929" y="3927"/>
                  <a:pt x="16800" y="3927"/>
                  <a:pt x="16800" y="3927"/>
                </a:cubicBezTo>
                <a:close/>
                <a:moveTo>
                  <a:pt x="17400" y="0"/>
                </a:moveTo>
                <a:lnTo>
                  <a:pt x="8400" y="0"/>
                </a:lnTo>
                <a:cubicBezTo>
                  <a:pt x="7075" y="0"/>
                  <a:pt x="6000" y="879"/>
                  <a:pt x="6000" y="1964"/>
                </a:cubicBezTo>
                <a:lnTo>
                  <a:pt x="6000" y="3436"/>
                </a:lnTo>
                <a:cubicBezTo>
                  <a:pt x="6000" y="3708"/>
                  <a:pt x="6268" y="3927"/>
                  <a:pt x="6600" y="3927"/>
                </a:cubicBezTo>
                <a:cubicBezTo>
                  <a:pt x="6932"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8" y="15709"/>
                  <a:pt x="16800" y="15929"/>
                  <a:pt x="16800" y="16200"/>
                </a:cubicBezTo>
                <a:cubicBezTo>
                  <a:pt x="16800" y="16472"/>
                  <a:pt x="17068" y="16691"/>
                  <a:pt x="17400" y="16691"/>
                </a:cubicBezTo>
                <a:lnTo>
                  <a:pt x="19200" y="16691"/>
                </a:lnTo>
                <a:cubicBezTo>
                  <a:pt x="20525" y="16691"/>
                  <a:pt x="21600" y="15812"/>
                  <a:pt x="21600" y="14727"/>
                </a:cubicBezTo>
                <a:lnTo>
                  <a:pt x="21600" y="3927"/>
                </a:lnTo>
                <a:cubicBezTo>
                  <a:pt x="21600" y="3927"/>
                  <a:pt x="17400" y="0"/>
                  <a:pt x="17400" y="0"/>
                </a:cubicBezTo>
                <a:close/>
                <a:moveTo>
                  <a:pt x="3600" y="12273"/>
                </a:moveTo>
                <a:cubicBezTo>
                  <a:pt x="3600" y="12544"/>
                  <a:pt x="3868" y="12764"/>
                  <a:pt x="4200" y="12764"/>
                </a:cubicBezTo>
                <a:lnTo>
                  <a:pt x="11400" y="12764"/>
                </a:lnTo>
                <a:cubicBezTo>
                  <a:pt x="11732" y="12764"/>
                  <a:pt x="12000" y="12544"/>
                  <a:pt x="12000" y="12273"/>
                </a:cubicBezTo>
                <a:cubicBezTo>
                  <a:pt x="12000" y="12002"/>
                  <a:pt x="11732" y="11782"/>
                  <a:pt x="11400" y="11782"/>
                </a:cubicBezTo>
                <a:lnTo>
                  <a:pt x="4200" y="11782"/>
                </a:lnTo>
                <a:cubicBezTo>
                  <a:pt x="3868" y="11782"/>
                  <a:pt x="3600" y="12002"/>
                  <a:pt x="3600" y="12273"/>
                </a:cubicBezTo>
                <a:moveTo>
                  <a:pt x="4200" y="9818"/>
                </a:moveTo>
                <a:lnTo>
                  <a:pt x="6600" y="9818"/>
                </a:lnTo>
                <a:cubicBezTo>
                  <a:pt x="6932" y="9818"/>
                  <a:pt x="7200" y="9599"/>
                  <a:pt x="7200" y="9327"/>
                </a:cubicBezTo>
                <a:cubicBezTo>
                  <a:pt x="7200" y="9056"/>
                  <a:pt x="6932" y="8836"/>
                  <a:pt x="6600" y="8836"/>
                </a:cubicBezTo>
                <a:lnTo>
                  <a:pt x="4200" y="8836"/>
                </a:lnTo>
                <a:cubicBezTo>
                  <a:pt x="3868" y="8836"/>
                  <a:pt x="3600" y="9056"/>
                  <a:pt x="3600" y="9327"/>
                </a:cubicBezTo>
                <a:cubicBezTo>
                  <a:pt x="3600" y="9599"/>
                  <a:pt x="3868" y="9818"/>
                  <a:pt x="4200" y="9818"/>
                </a:cubicBezTo>
                <a:moveTo>
                  <a:pt x="9000" y="17673"/>
                </a:moveTo>
                <a:lnTo>
                  <a:pt x="4200" y="17673"/>
                </a:lnTo>
                <a:cubicBezTo>
                  <a:pt x="3868" y="17673"/>
                  <a:pt x="3600" y="17893"/>
                  <a:pt x="3600" y="18164"/>
                </a:cubicBezTo>
                <a:cubicBezTo>
                  <a:pt x="3600" y="18435"/>
                  <a:pt x="3868" y="18655"/>
                  <a:pt x="4200" y="18655"/>
                </a:cubicBezTo>
                <a:lnTo>
                  <a:pt x="9000" y="18655"/>
                </a:lnTo>
                <a:cubicBezTo>
                  <a:pt x="9332" y="18655"/>
                  <a:pt x="9600" y="18435"/>
                  <a:pt x="9600" y="18164"/>
                </a:cubicBezTo>
                <a:cubicBezTo>
                  <a:pt x="9600" y="17893"/>
                  <a:pt x="9332" y="17673"/>
                  <a:pt x="9000" y="17673"/>
                </a:cubicBezTo>
                <a:moveTo>
                  <a:pt x="11400" y="14727"/>
                </a:moveTo>
                <a:lnTo>
                  <a:pt x="4200" y="14727"/>
                </a:lnTo>
                <a:cubicBezTo>
                  <a:pt x="3868" y="14727"/>
                  <a:pt x="3600" y="14947"/>
                  <a:pt x="3600" y="15218"/>
                </a:cubicBezTo>
                <a:cubicBezTo>
                  <a:pt x="3600" y="15490"/>
                  <a:pt x="3868" y="15709"/>
                  <a:pt x="4200" y="15709"/>
                </a:cubicBezTo>
                <a:lnTo>
                  <a:pt x="11400" y="15709"/>
                </a:lnTo>
                <a:cubicBezTo>
                  <a:pt x="11732" y="15709"/>
                  <a:pt x="12000" y="15490"/>
                  <a:pt x="12000" y="15218"/>
                </a:cubicBezTo>
                <a:cubicBezTo>
                  <a:pt x="12000" y="14947"/>
                  <a:pt x="11732" y="14727"/>
                  <a:pt x="11400" y="1472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2" name="Shape 2534"/>
          <p:cNvSpPr/>
          <p:nvPr/>
        </p:nvSpPr>
        <p:spPr>
          <a:xfrm>
            <a:off x="4272041" y="1730373"/>
            <a:ext cx="171406" cy="209503"/>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8"/>
                  <a:pt x="19862" y="20617"/>
                  <a:pt x="19200" y="20617"/>
                </a:cubicBezTo>
                <a:lnTo>
                  <a:pt x="2400" y="20617"/>
                </a:lnTo>
                <a:cubicBezTo>
                  <a:pt x="1738" y="20617"/>
                  <a:pt x="1200" y="20178"/>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5400"/>
                </a:lnTo>
                <a:cubicBezTo>
                  <a:pt x="21600" y="5400"/>
                  <a:pt x="15600" y="0"/>
                  <a:pt x="15600" y="0"/>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3" name="Shape 2535"/>
          <p:cNvSpPr/>
          <p:nvPr/>
        </p:nvSpPr>
        <p:spPr>
          <a:xfrm>
            <a:off x="672528" y="2130320"/>
            <a:ext cx="171406" cy="209503"/>
          </a:xfrm>
          <a:custGeom>
            <a:avLst/>
            <a:gdLst/>
            <a:ahLst/>
            <a:cxnLst>
              <a:cxn ang="0">
                <a:pos x="wd2" y="hd2"/>
              </a:cxn>
              <a:cxn ang="5400000">
                <a:pos x="wd2" y="hd2"/>
              </a:cxn>
              <a:cxn ang="10800000">
                <a:pos x="wd2" y="hd2"/>
              </a:cxn>
              <a:cxn ang="16200000">
                <a:pos x="wd2" y="hd2"/>
              </a:cxn>
            </a:cxnLst>
            <a:rect l="0" t="0" r="r" b="b"/>
            <a:pathLst>
              <a:path w="21600" h="21600" extrusionOk="0">
                <a:moveTo>
                  <a:pt x="10800" y="8836"/>
                </a:moveTo>
                <a:lnTo>
                  <a:pt x="10800" y="5966"/>
                </a:lnTo>
                <a:lnTo>
                  <a:pt x="13928" y="8836"/>
                </a:lnTo>
                <a:cubicBezTo>
                  <a:pt x="13928" y="8836"/>
                  <a:pt x="10800" y="8836"/>
                  <a:pt x="10800" y="8836"/>
                </a:cubicBezTo>
                <a:close/>
                <a:moveTo>
                  <a:pt x="14400" y="19636"/>
                </a:moveTo>
                <a:cubicBezTo>
                  <a:pt x="14400" y="20178"/>
                  <a:pt x="13862" y="20617"/>
                  <a:pt x="13200" y="20617"/>
                </a:cubicBezTo>
                <a:lnTo>
                  <a:pt x="2400" y="20617"/>
                </a:lnTo>
                <a:cubicBezTo>
                  <a:pt x="1738" y="20617"/>
                  <a:pt x="1200" y="20178"/>
                  <a:pt x="1200" y="19636"/>
                </a:cubicBezTo>
                <a:lnTo>
                  <a:pt x="1200" y="6872"/>
                </a:lnTo>
                <a:cubicBezTo>
                  <a:pt x="1200" y="6331"/>
                  <a:pt x="1738" y="5891"/>
                  <a:pt x="2400" y="5891"/>
                </a:cubicBezTo>
                <a:lnTo>
                  <a:pt x="9600" y="5891"/>
                </a:lnTo>
                <a:lnTo>
                  <a:pt x="9600" y="8836"/>
                </a:lnTo>
                <a:cubicBezTo>
                  <a:pt x="9600" y="9378"/>
                  <a:pt x="10138" y="9818"/>
                  <a:pt x="10800" y="9818"/>
                </a:cubicBezTo>
                <a:lnTo>
                  <a:pt x="14400" y="9818"/>
                </a:lnTo>
                <a:cubicBezTo>
                  <a:pt x="14400" y="9818"/>
                  <a:pt x="14400" y="19636"/>
                  <a:pt x="14400" y="19636"/>
                </a:cubicBezTo>
                <a:close/>
                <a:moveTo>
                  <a:pt x="2400" y="4909"/>
                </a:moveTo>
                <a:cubicBezTo>
                  <a:pt x="1075" y="4909"/>
                  <a:pt x="0" y="5788"/>
                  <a:pt x="0" y="6872"/>
                </a:cubicBezTo>
                <a:lnTo>
                  <a:pt x="0" y="19636"/>
                </a:lnTo>
                <a:cubicBezTo>
                  <a:pt x="0" y="20720"/>
                  <a:pt x="1075" y="21600"/>
                  <a:pt x="2400" y="21600"/>
                </a:cubicBezTo>
                <a:lnTo>
                  <a:pt x="13200" y="21600"/>
                </a:lnTo>
                <a:cubicBezTo>
                  <a:pt x="14525" y="21600"/>
                  <a:pt x="15600" y="20720"/>
                  <a:pt x="15600" y="19636"/>
                </a:cubicBezTo>
                <a:lnTo>
                  <a:pt x="15600" y="8836"/>
                </a:lnTo>
                <a:lnTo>
                  <a:pt x="11400" y="4909"/>
                </a:lnTo>
                <a:cubicBezTo>
                  <a:pt x="11400" y="4909"/>
                  <a:pt x="2400" y="4909"/>
                  <a:pt x="2400" y="4909"/>
                </a:cubicBezTo>
                <a:close/>
                <a:moveTo>
                  <a:pt x="16800" y="3927"/>
                </a:moveTo>
                <a:lnTo>
                  <a:pt x="16800" y="1058"/>
                </a:lnTo>
                <a:lnTo>
                  <a:pt x="19928" y="3927"/>
                </a:lnTo>
                <a:cubicBezTo>
                  <a:pt x="19928" y="3927"/>
                  <a:pt x="16800" y="3927"/>
                  <a:pt x="16800" y="3927"/>
                </a:cubicBezTo>
                <a:close/>
                <a:moveTo>
                  <a:pt x="17400" y="0"/>
                </a:moveTo>
                <a:lnTo>
                  <a:pt x="8400" y="0"/>
                </a:lnTo>
                <a:cubicBezTo>
                  <a:pt x="7075" y="0"/>
                  <a:pt x="6000" y="879"/>
                  <a:pt x="6000" y="1964"/>
                </a:cubicBezTo>
                <a:lnTo>
                  <a:pt x="6000" y="3436"/>
                </a:lnTo>
                <a:cubicBezTo>
                  <a:pt x="6000" y="3708"/>
                  <a:pt x="6269" y="3927"/>
                  <a:pt x="6600" y="3927"/>
                </a:cubicBezTo>
                <a:cubicBezTo>
                  <a:pt x="6931" y="3927"/>
                  <a:pt x="7200" y="3708"/>
                  <a:pt x="7200" y="3436"/>
                </a:cubicBezTo>
                <a:lnTo>
                  <a:pt x="7200" y="1964"/>
                </a:lnTo>
                <a:cubicBezTo>
                  <a:pt x="7200" y="1422"/>
                  <a:pt x="7738" y="982"/>
                  <a:pt x="8400" y="982"/>
                </a:cubicBezTo>
                <a:lnTo>
                  <a:pt x="15600" y="982"/>
                </a:lnTo>
                <a:lnTo>
                  <a:pt x="15600" y="3927"/>
                </a:lnTo>
                <a:cubicBezTo>
                  <a:pt x="15600" y="4469"/>
                  <a:pt x="16138" y="4909"/>
                  <a:pt x="16800" y="4909"/>
                </a:cubicBezTo>
                <a:lnTo>
                  <a:pt x="20400" y="4909"/>
                </a:lnTo>
                <a:lnTo>
                  <a:pt x="20400" y="14727"/>
                </a:lnTo>
                <a:cubicBezTo>
                  <a:pt x="20400" y="15269"/>
                  <a:pt x="19862" y="15709"/>
                  <a:pt x="19200" y="15709"/>
                </a:cubicBezTo>
                <a:lnTo>
                  <a:pt x="17400" y="15709"/>
                </a:lnTo>
                <a:cubicBezTo>
                  <a:pt x="17069" y="15709"/>
                  <a:pt x="16800" y="15929"/>
                  <a:pt x="16800" y="16199"/>
                </a:cubicBezTo>
                <a:cubicBezTo>
                  <a:pt x="16800" y="16471"/>
                  <a:pt x="17069" y="16690"/>
                  <a:pt x="17400" y="16690"/>
                </a:cubicBezTo>
                <a:lnTo>
                  <a:pt x="19200" y="16690"/>
                </a:lnTo>
                <a:cubicBezTo>
                  <a:pt x="20525" y="16690"/>
                  <a:pt x="21600" y="15811"/>
                  <a:pt x="21600" y="14727"/>
                </a:cubicBezTo>
                <a:lnTo>
                  <a:pt x="21600" y="3927"/>
                </a:lnTo>
                <a:cubicBezTo>
                  <a:pt x="21600" y="3927"/>
                  <a:pt x="17400" y="0"/>
                  <a:pt x="17400" y="0"/>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4" name="Shape 2536"/>
          <p:cNvSpPr/>
          <p:nvPr/>
        </p:nvSpPr>
        <p:spPr>
          <a:xfrm>
            <a:off x="1053429" y="2130320"/>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4418" y="11782"/>
                </a:moveTo>
                <a:lnTo>
                  <a:pt x="14236" y="11782"/>
                </a:lnTo>
                <a:cubicBezTo>
                  <a:pt x="14507" y="11782"/>
                  <a:pt x="14727" y="11562"/>
                  <a:pt x="14727" y="11291"/>
                </a:cubicBezTo>
                <a:cubicBezTo>
                  <a:pt x="14727" y="11020"/>
                  <a:pt x="14507" y="10800"/>
                  <a:pt x="14236" y="10800"/>
                </a:cubicBezTo>
                <a:lnTo>
                  <a:pt x="4418" y="10800"/>
                </a:lnTo>
                <a:cubicBezTo>
                  <a:pt x="4147" y="10800"/>
                  <a:pt x="3927" y="11020"/>
                  <a:pt x="3927" y="11291"/>
                </a:cubicBezTo>
                <a:cubicBezTo>
                  <a:pt x="3927" y="11562"/>
                  <a:pt x="4147" y="11782"/>
                  <a:pt x="4418" y="11782"/>
                </a:cubicBezTo>
                <a:moveTo>
                  <a:pt x="20618" y="20618"/>
                </a:moveTo>
                <a:lnTo>
                  <a:pt x="5891" y="20618"/>
                </a:lnTo>
                <a:lnTo>
                  <a:pt x="5891" y="16200"/>
                </a:lnTo>
                <a:cubicBezTo>
                  <a:pt x="5891" y="15929"/>
                  <a:pt x="5671" y="15709"/>
                  <a:pt x="5400" y="15709"/>
                </a:cubicBezTo>
                <a:lnTo>
                  <a:pt x="982" y="15709"/>
                </a:lnTo>
                <a:lnTo>
                  <a:pt x="982" y="982"/>
                </a:lnTo>
                <a:lnTo>
                  <a:pt x="20618" y="982"/>
                </a:lnTo>
                <a:cubicBezTo>
                  <a:pt x="20618" y="982"/>
                  <a:pt x="20618" y="20618"/>
                  <a:pt x="20618" y="20618"/>
                </a:cubicBezTo>
                <a:close/>
                <a:moveTo>
                  <a:pt x="4909" y="20127"/>
                </a:moveTo>
                <a:lnTo>
                  <a:pt x="1473" y="16691"/>
                </a:lnTo>
                <a:lnTo>
                  <a:pt x="4909" y="16691"/>
                </a:lnTo>
                <a:cubicBezTo>
                  <a:pt x="4909" y="16691"/>
                  <a:pt x="4909" y="20127"/>
                  <a:pt x="4909" y="20127"/>
                </a:cubicBezTo>
                <a:close/>
                <a:moveTo>
                  <a:pt x="20618" y="0"/>
                </a:moveTo>
                <a:lnTo>
                  <a:pt x="982" y="0"/>
                </a:lnTo>
                <a:cubicBezTo>
                  <a:pt x="440" y="0"/>
                  <a:pt x="0" y="440"/>
                  <a:pt x="0" y="982"/>
                </a:cubicBezTo>
                <a:lnTo>
                  <a:pt x="0" y="16691"/>
                </a:lnTo>
                <a:lnTo>
                  <a:pt x="4909" y="21600"/>
                </a:lnTo>
                <a:lnTo>
                  <a:pt x="20618" y="21600"/>
                </a:lnTo>
                <a:cubicBezTo>
                  <a:pt x="21160" y="21600"/>
                  <a:pt x="21600" y="21161"/>
                  <a:pt x="21600" y="20618"/>
                </a:cubicBezTo>
                <a:lnTo>
                  <a:pt x="21600" y="982"/>
                </a:lnTo>
                <a:cubicBezTo>
                  <a:pt x="21600" y="440"/>
                  <a:pt x="21160" y="0"/>
                  <a:pt x="20618" y="0"/>
                </a:cubicBezTo>
                <a:moveTo>
                  <a:pt x="4418" y="8836"/>
                </a:moveTo>
                <a:lnTo>
                  <a:pt x="17182" y="8836"/>
                </a:lnTo>
                <a:cubicBezTo>
                  <a:pt x="17453" y="8836"/>
                  <a:pt x="17673" y="8617"/>
                  <a:pt x="17673" y="8345"/>
                </a:cubicBezTo>
                <a:cubicBezTo>
                  <a:pt x="17673" y="8075"/>
                  <a:pt x="17453" y="7855"/>
                  <a:pt x="17182" y="7855"/>
                </a:cubicBezTo>
                <a:lnTo>
                  <a:pt x="4418" y="7855"/>
                </a:lnTo>
                <a:cubicBezTo>
                  <a:pt x="4147" y="7855"/>
                  <a:pt x="3927" y="8075"/>
                  <a:pt x="3927" y="8345"/>
                </a:cubicBezTo>
                <a:cubicBezTo>
                  <a:pt x="3927" y="8617"/>
                  <a:pt x="4147" y="8836"/>
                  <a:pt x="4418" y="8836"/>
                </a:cubicBezTo>
                <a:moveTo>
                  <a:pt x="4418" y="5891"/>
                </a:moveTo>
                <a:lnTo>
                  <a:pt x="10309" y="5891"/>
                </a:lnTo>
                <a:cubicBezTo>
                  <a:pt x="10580" y="5891"/>
                  <a:pt x="10800" y="5672"/>
                  <a:pt x="10800" y="5400"/>
                </a:cubicBezTo>
                <a:cubicBezTo>
                  <a:pt x="10800" y="5129"/>
                  <a:pt x="10580" y="4909"/>
                  <a:pt x="10309" y="4909"/>
                </a:cubicBezTo>
                <a:lnTo>
                  <a:pt x="4418" y="4909"/>
                </a:lnTo>
                <a:cubicBezTo>
                  <a:pt x="4147" y="4909"/>
                  <a:pt x="3927" y="5129"/>
                  <a:pt x="3927" y="5400"/>
                </a:cubicBezTo>
                <a:cubicBezTo>
                  <a:pt x="3927" y="5672"/>
                  <a:pt x="4147" y="5891"/>
                  <a:pt x="4418" y="589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5" name="Shape 2537"/>
          <p:cNvSpPr/>
          <p:nvPr/>
        </p:nvSpPr>
        <p:spPr>
          <a:xfrm>
            <a:off x="1472420" y="2130320"/>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3600" y="13745"/>
                </a:lnTo>
                <a:cubicBezTo>
                  <a:pt x="3269" y="13745"/>
                  <a:pt x="3000" y="13966"/>
                  <a:pt x="3000" y="14236"/>
                </a:cubicBezTo>
                <a:cubicBezTo>
                  <a:pt x="3000" y="14508"/>
                  <a:pt x="3269" y="14727"/>
                  <a:pt x="3600" y="14727"/>
                </a:cubicBezTo>
                <a:lnTo>
                  <a:pt x="14400" y="14727"/>
                </a:lnTo>
                <a:cubicBezTo>
                  <a:pt x="14731" y="14727"/>
                  <a:pt x="15000" y="14508"/>
                  <a:pt x="15000" y="14236"/>
                </a:cubicBezTo>
                <a:cubicBezTo>
                  <a:pt x="15000" y="13966"/>
                  <a:pt x="14731" y="13745"/>
                  <a:pt x="14400" y="13745"/>
                </a:cubicBezTo>
                <a:moveTo>
                  <a:pt x="3000" y="11291"/>
                </a:moveTo>
                <a:cubicBezTo>
                  <a:pt x="3000" y="11562"/>
                  <a:pt x="3269" y="11782"/>
                  <a:pt x="3600" y="11782"/>
                </a:cubicBezTo>
                <a:lnTo>
                  <a:pt x="18000" y="11782"/>
                </a:lnTo>
                <a:cubicBezTo>
                  <a:pt x="18331" y="11782"/>
                  <a:pt x="18600" y="11562"/>
                  <a:pt x="18600" y="11291"/>
                </a:cubicBezTo>
                <a:cubicBezTo>
                  <a:pt x="18600" y="11020"/>
                  <a:pt x="18331" y="10800"/>
                  <a:pt x="18000" y="10800"/>
                </a:cubicBezTo>
                <a:lnTo>
                  <a:pt x="3600" y="10800"/>
                </a:lnTo>
                <a:cubicBezTo>
                  <a:pt x="3269" y="10800"/>
                  <a:pt x="3000" y="11020"/>
                  <a:pt x="3000" y="11291"/>
                </a:cubicBezTo>
                <a:moveTo>
                  <a:pt x="20400" y="20618"/>
                </a:moveTo>
                <a:lnTo>
                  <a:pt x="6600" y="20618"/>
                </a:lnTo>
                <a:lnTo>
                  <a:pt x="1200" y="16200"/>
                </a:lnTo>
                <a:lnTo>
                  <a:pt x="1200" y="2945"/>
                </a:lnTo>
                <a:lnTo>
                  <a:pt x="4200" y="2945"/>
                </a:lnTo>
                <a:lnTo>
                  <a:pt x="4200" y="4418"/>
                </a:lnTo>
                <a:cubicBezTo>
                  <a:pt x="4200" y="4690"/>
                  <a:pt x="4469" y="4909"/>
                  <a:pt x="4800" y="4909"/>
                </a:cubicBezTo>
                <a:cubicBezTo>
                  <a:pt x="5131" y="4909"/>
                  <a:pt x="5400" y="4690"/>
                  <a:pt x="5400" y="4418"/>
                </a:cubicBezTo>
                <a:lnTo>
                  <a:pt x="5400" y="2945"/>
                </a:lnTo>
                <a:lnTo>
                  <a:pt x="6600" y="2945"/>
                </a:lnTo>
                <a:lnTo>
                  <a:pt x="6600" y="4418"/>
                </a:lnTo>
                <a:cubicBezTo>
                  <a:pt x="6600" y="4690"/>
                  <a:pt x="6869" y="4909"/>
                  <a:pt x="7200" y="4909"/>
                </a:cubicBezTo>
                <a:cubicBezTo>
                  <a:pt x="7531" y="4909"/>
                  <a:pt x="7800" y="4690"/>
                  <a:pt x="7800" y="4418"/>
                </a:cubicBezTo>
                <a:lnTo>
                  <a:pt x="7800" y="2945"/>
                </a:lnTo>
                <a:lnTo>
                  <a:pt x="9000" y="2945"/>
                </a:lnTo>
                <a:lnTo>
                  <a:pt x="9000" y="4418"/>
                </a:lnTo>
                <a:cubicBezTo>
                  <a:pt x="9000" y="4690"/>
                  <a:pt x="9269" y="4909"/>
                  <a:pt x="9600" y="4909"/>
                </a:cubicBezTo>
                <a:cubicBezTo>
                  <a:pt x="9931" y="4909"/>
                  <a:pt x="10200" y="4690"/>
                  <a:pt x="10200" y="4418"/>
                </a:cubicBezTo>
                <a:lnTo>
                  <a:pt x="10200" y="2945"/>
                </a:lnTo>
                <a:lnTo>
                  <a:pt x="11400" y="2945"/>
                </a:lnTo>
                <a:lnTo>
                  <a:pt x="11400" y="4418"/>
                </a:lnTo>
                <a:cubicBezTo>
                  <a:pt x="11400" y="4690"/>
                  <a:pt x="11669" y="4909"/>
                  <a:pt x="12000" y="4909"/>
                </a:cubicBezTo>
                <a:cubicBezTo>
                  <a:pt x="12331" y="4909"/>
                  <a:pt x="12600" y="4690"/>
                  <a:pt x="12600" y="4418"/>
                </a:cubicBezTo>
                <a:lnTo>
                  <a:pt x="12600" y="2945"/>
                </a:lnTo>
                <a:lnTo>
                  <a:pt x="13800" y="2945"/>
                </a:lnTo>
                <a:lnTo>
                  <a:pt x="13800" y="4418"/>
                </a:lnTo>
                <a:cubicBezTo>
                  <a:pt x="13800" y="4690"/>
                  <a:pt x="14069" y="4909"/>
                  <a:pt x="14400" y="4909"/>
                </a:cubicBezTo>
                <a:cubicBezTo>
                  <a:pt x="14731" y="4909"/>
                  <a:pt x="15000" y="4690"/>
                  <a:pt x="15000" y="4418"/>
                </a:cubicBezTo>
                <a:lnTo>
                  <a:pt x="15000" y="2945"/>
                </a:lnTo>
                <a:lnTo>
                  <a:pt x="16200" y="2945"/>
                </a:lnTo>
                <a:lnTo>
                  <a:pt x="16200" y="4418"/>
                </a:lnTo>
                <a:cubicBezTo>
                  <a:pt x="16200" y="4690"/>
                  <a:pt x="16469" y="4909"/>
                  <a:pt x="16800" y="4909"/>
                </a:cubicBezTo>
                <a:cubicBezTo>
                  <a:pt x="17131" y="4909"/>
                  <a:pt x="17400" y="4690"/>
                  <a:pt x="17400" y="4418"/>
                </a:cubicBezTo>
                <a:lnTo>
                  <a:pt x="17400" y="2945"/>
                </a:lnTo>
                <a:lnTo>
                  <a:pt x="20400" y="2945"/>
                </a:lnTo>
                <a:cubicBezTo>
                  <a:pt x="20400" y="2945"/>
                  <a:pt x="20400" y="20618"/>
                  <a:pt x="20400" y="20618"/>
                </a:cubicBezTo>
                <a:close/>
                <a:moveTo>
                  <a:pt x="1200" y="20618"/>
                </a:moveTo>
                <a:lnTo>
                  <a:pt x="1200" y="17673"/>
                </a:lnTo>
                <a:lnTo>
                  <a:pt x="4800" y="20618"/>
                </a:lnTo>
                <a:cubicBezTo>
                  <a:pt x="4800" y="20618"/>
                  <a:pt x="1200" y="20618"/>
                  <a:pt x="1200" y="20618"/>
                </a:cubicBezTo>
                <a:close/>
                <a:moveTo>
                  <a:pt x="20400" y="1964"/>
                </a:moveTo>
                <a:lnTo>
                  <a:pt x="17400" y="1964"/>
                </a:lnTo>
                <a:lnTo>
                  <a:pt x="17400" y="491"/>
                </a:lnTo>
                <a:cubicBezTo>
                  <a:pt x="17400" y="220"/>
                  <a:pt x="17131" y="0"/>
                  <a:pt x="16800" y="0"/>
                </a:cubicBezTo>
                <a:cubicBezTo>
                  <a:pt x="16469" y="0"/>
                  <a:pt x="16200" y="220"/>
                  <a:pt x="16200" y="491"/>
                </a:cubicBezTo>
                <a:lnTo>
                  <a:pt x="16200" y="1964"/>
                </a:lnTo>
                <a:lnTo>
                  <a:pt x="15000" y="1964"/>
                </a:lnTo>
                <a:lnTo>
                  <a:pt x="15000" y="491"/>
                </a:lnTo>
                <a:cubicBezTo>
                  <a:pt x="15000" y="220"/>
                  <a:pt x="14731" y="0"/>
                  <a:pt x="14400" y="0"/>
                </a:cubicBezTo>
                <a:cubicBezTo>
                  <a:pt x="14069" y="0"/>
                  <a:pt x="13800" y="220"/>
                  <a:pt x="13800" y="491"/>
                </a:cubicBezTo>
                <a:lnTo>
                  <a:pt x="13800" y="1964"/>
                </a:lnTo>
                <a:lnTo>
                  <a:pt x="12600" y="1964"/>
                </a:lnTo>
                <a:lnTo>
                  <a:pt x="12600" y="491"/>
                </a:lnTo>
                <a:cubicBezTo>
                  <a:pt x="12600" y="220"/>
                  <a:pt x="12331" y="0"/>
                  <a:pt x="12000" y="0"/>
                </a:cubicBezTo>
                <a:cubicBezTo>
                  <a:pt x="11669" y="0"/>
                  <a:pt x="11400" y="220"/>
                  <a:pt x="11400" y="491"/>
                </a:cubicBezTo>
                <a:lnTo>
                  <a:pt x="11400" y="1964"/>
                </a:lnTo>
                <a:lnTo>
                  <a:pt x="10200" y="1964"/>
                </a:lnTo>
                <a:lnTo>
                  <a:pt x="10200" y="491"/>
                </a:lnTo>
                <a:cubicBezTo>
                  <a:pt x="10200" y="220"/>
                  <a:pt x="9931" y="0"/>
                  <a:pt x="9600" y="0"/>
                </a:cubicBezTo>
                <a:cubicBezTo>
                  <a:pt x="9269" y="0"/>
                  <a:pt x="9000" y="220"/>
                  <a:pt x="9000" y="491"/>
                </a:cubicBezTo>
                <a:lnTo>
                  <a:pt x="9000" y="1964"/>
                </a:lnTo>
                <a:lnTo>
                  <a:pt x="7800" y="1964"/>
                </a:lnTo>
                <a:lnTo>
                  <a:pt x="7800" y="491"/>
                </a:lnTo>
                <a:cubicBezTo>
                  <a:pt x="7800" y="220"/>
                  <a:pt x="7531" y="0"/>
                  <a:pt x="7200" y="0"/>
                </a:cubicBezTo>
                <a:cubicBezTo>
                  <a:pt x="6869" y="0"/>
                  <a:pt x="6600" y="220"/>
                  <a:pt x="6600" y="491"/>
                </a:cubicBezTo>
                <a:lnTo>
                  <a:pt x="6600" y="1964"/>
                </a:lnTo>
                <a:lnTo>
                  <a:pt x="5400" y="1964"/>
                </a:lnTo>
                <a:lnTo>
                  <a:pt x="5400" y="491"/>
                </a:lnTo>
                <a:cubicBezTo>
                  <a:pt x="5400" y="220"/>
                  <a:pt x="5131" y="0"/>
                  <a:pt x="4800" y="0"/>
                </a:cubicBezTo>
                <a:cubicBezTo>
                  <a:pt x="4469" y="0"/>
                  <a:pt x="4200" y="220"/>
                  <a:pt x="4200" y="491"/>
                </a:cubicBezTo>
                <a:lnTo>
                  <a:pt x="4200" y="1964"/>
                </a:lnTo>
                <a:lnTo>
                  <a:pt x="1200" y="1964"/>
                </a:lnTo>
                <a:cubicBezTo>
                  <a:pt x="538" y="1964"/>
                  <a:pt x="0" y="2404"/>
                  <a:pt x="0" y="2945"/>
                </a:cubicBezTo>
                <a:lnTo>
                  <a:pt x="0" y="20618"/>
                </a:lnTo>
                <a:cubicBezTo>
                  <a:pt x="0" y="21161"/>
                  <a:pt x="538" y="21600"/>
                  <a:pt x="1200" y="21600"/>
                </a:cubicBezTo>
                <a:lnTo>
                  <a:pt x="20400" y="21600"/>
                </a:lnTo>
                <a:cubicBezTo>
                  <a:pt x="21062" y="21600"/>
                  <a:pt x="21600" y="21161"/>
                  <a:pt x="21600" y="20618"/>
                </a:cubicBezTo>
                <a:lnTo>
                  <a:pt x="21600" y="2945"/>
                </a:lnTo>
                <a:cubicBezTo>
                  <a:pt x="21600" y="2404"/>
                  <a:pt x="21062" y="1964"/>
                  <a:pt x="20400" y="1964"/>
                </a:cubicBezTo>
                <a:moveTo>
                  <a:pt x="3600" y="8836"/>
                </a:moveTo>
                <a:lnTo>
                  <a:pt x="10800" y="8836"/>
                </a:lnTo>
                <a:cubicBezTo>
                  <a:pt x="11131" y="8836"/>
                  <a:pt x="11400" y="8617"/>
                  <a:pt x="11400" y="8345"/>
                </a:cubicBezTo>
                <a:cubicBezTo>
                  <a:pt x="11400" y="8075"/>
                  <a:pt x="11131" y="7855"/>
                  <a:pt x="10800" y="7855"/>
                </a:cubicBezTo>
                <a:lnTo>
                  <a:pt x="3600" y="7855"/>
                </a:lnTo>
                <a:cubicBezTo>
                  <a:pt x="3269" y="7855"/>
                  <a:pt x="3000" y="8075"/>
                  <a:pt x="3000" y="8345"/>
                </a:cubicBezTo>
                <a:cubicBezTo>
                  <a:pt x="3000" y="8617"/>
                  <a:pt x="3269" y="8836"/>
                  <a:pt x="3600" y="883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6" name="Shape 2538"/>
          <p:cNvSpPr/>
          <p:nvPr/>
        </p:nvSpPr>
        <p:spPr>
          <a:xfrm>
            <a:off x="1872366" y="2130320"/>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20400" y="5891"/>
                </a:moveTo>
                <a:lnTo>
                  <a:pt x="1200" y="5891"/>
                </a:lnTo>
                <a:lnTo>
                  <a:pt x="1200" y="3927"/>
                </a:lnTo>
                <a:lnTo>
                  <a:pt x="6000" y="3927"/>
                </a:lnTo>
                <a:cubicBezTo>
                  <a:pt x="6000" y="4469"/>
                  <a:pt x="6538" y="4909"/>
                  <a:pt x="7200" y="4909"/>
                </a:cubicBezTo>
                <a:lnTo>
                  <a:pt x="14400" y="4909"/>
                </a:lnTo>
                <a:cubicBezTo>
                  <a:pt x="15062" y="4909"/>
                  <a:pt x="15600" y="4469"/>
                  <a:pt x="15600" y="3927"/>
                </a:cubicBezTo>
                <a:lnTo>
                  <a:pt x="20400" y="3927"/>
                </a:lnTo>
                <a:cubicBezTo>
                  <a:pt x="20400" y="3927"/>
                  <a:pt x="20400" y="5891"/>
                  <a:pt x="20400" y="5891"/>
                </a:cubicBezTo>
                <a:close/>
                <a:moveTo>
                  <a:pt x="20400" y="20618"/>
                </a:moveTo>
                <a:lnTo>
                  <a:pt x="1200" y="20618"/>
                </a:lnTo>
                <a:lnTo>
                  <a:pt x="1200" y="6873"/>
                </a:lnTo>
                <a:lnTo>
                  <a:pt x="20400" y="6873"/>
                </a:lnTo>
                <a:cubicBezTo>
                  <a:pt x="20400" y="6873"/>
                  <a:pt x="20400" y="20618"/>
                  <a:pt x="20400" y="20618"/>
                </a:cubicBezTo>
                <a:close/>
                <a:moveTo>
                  <a:pt x="7200" y="1964"/>
                </a:moveTo>
                <a:lnTo>
                  <a:pt x="14400" y="1964"/>
                </a:lnTo>
                <a:lnTo>
                  <a:pt x="14400" y="3927"/>
                </a:lnTo>
                <a:lnTo>
                  <a:pt x="7200" y="3927"/>
                </a:lnTo>
                <a:cubicBezTo>
                  <a:pt x="7200" y="3927"/>
                  <a:pt x="7200" y="1964"/>
                  <a:pt x="7200" y="1964"/>
                </a:cubicBezTo>
                <a:close/>
                <a:moveTo>
                  <a:pt x="20400" y="2945"/>
                </a:moveTo>
                <a:lnTo>
                  <a:pt x="15600" y="2945"/>
                </a:lnTo>
                <a:lnTo>
                  <a:pt x="15600" y="1964"/>
                </a:lnTo>
                <a:cubicBezTo>
                  <a:pt x="15600" y="1422"/>
                  <a:pt x="15062" y="982"/>
                  <a:pt x="14400" y="982"/>
                </a:cubicBezTo>
                <a:lnTo>
                  <a:pt x="12000" y="982"/>
                </a:lnTo>
                <a:cubicBezTo>
                  <a:pt x="12000" y="440"/>
                  <a:pt x="11462" y="0"/>
                  <a:pt x="10800" y="0"/>
                </a:cubicBezTo>
                <a:cubicBezTo>
                  <a:pt x="10138" y="0"/>
                  <a:pt x="9600" y="440"/>
                  <a:pt x="9600" y="982"/>
                </a:cubicBezTo>
                <a:lnTo>
                  <a:pt x="7200" y="982"/>
                </a:lnTo>
                <a:cubicBezTo>
                  <a:pt x="6538" y="982"/>
                  <a:pt x="6000" y="1422"/>
                  <a:pt x="6000" y="1964"/>
                </a:cubicBezTo>
                <a:lnTo>
                  <a:pt x="6000" y="2945"/>
                </a:lnTo>
                <a:lnTo>
                  <a:pt x="1200" y="2945"/>
                </a:lnTo>
                <a:cubicBezTo>
                  <a:pt x="538" y="2945"/>
                  <a:pt x="0" y="3386"/>
                  <a:pt x="0" y="3927"/>
                </a:cubicBezTo>
                <a:lnTo>
                  <a:pt x="0" y="20618"/>
                </a:lnTo>
                <a:cubicBezTo>
                  <a:pt x="0" y="21160"/>
                  <a:pt x="538" y="21600"/>
                  <a:pt x="1200" y="21600"/>
                </a:cubicBezTo>
                <a:lnTo>
                  <a:pt x="20400" y="21600"/>
                </a:lnTo>
                <a:cubicBezTo>
                  <a:pt x="21062" y="21600"/>
                  <a:pt x="21600" y="21160"/>
                  <a:pt x="21600" y="20618"/>
                </a:cubicBezTo>
                <a:lnTo>
                  <a:pt x="21600" y="3927"/>
                </a:lnTo>
                <a:cubicBezTo>
                  <a:pt x="21600" y="3386"/>
                  <a:pt x="21062" y="2945"/>
                  <a:pt x="20400" y="2945"/>
                </a:cubicBezTo>
                <a:moveTo>
                  <a:pt x="4200" y="16691"/>
                </a:moveTo>
                <a:lnTo>
                  <a:pt x="15000" y="16691"/>
                </a:lnTo>
                <a:cubicBezTo>
                  <a:pt x="15331" y="16691"/>
                  <a:pt x="15600" y="16472"/>
                  <a:pt x="15600" y="16200"/>
                </a:cubicBezTo>
                <a:cubicBezTo>
                  <a:pt x="15600" y="15929"/>
                  <a:pt x="15331" y="15709"/>
                  <a:pt x="15000" y="15709"/>
                </a:cubicBezTo>
                <a:lnTo>
                  <a:pt x="4200" y="15709"/>
                </a:lnTo>
                <a:cubicBezTo>
                  <a:pt x="3869" y="15709"/>
                  <a:pt x="3600" y="15929"/>
                  <a:pt x="3600" y="16200"/>
                </a:cubicBezTo>
                <a:cubicBezTo>
                  <a:pt x="3600" y="16472"/>
                  <a:pt x="3869" y="16691"/>
                  <a:pt x="4200" y="16691"/>
                </a:cubicBezTo>
                <a:moveTo>
                  <a:pt x="4200" y="13745"/>
                </a:moveTo>
                <a:lnTo>
                  <a:pt x="17400" y="13745"/>
                </a:lnTo>
                <a:cubicBezTo>
                  <a:pt x="17731" y="13745"/>
                  <a:pt x="18000" y="13526"/>
                  <a:pt x="18000" y="13255"/>
                </a:cubicBezTo>
                <a:cubicBezTo>
                  <a:pt x="18000" y="12984"/>
                  <a:pt x="17731" y="12764"/>
                  <a:pt x="17400" y="12764"/>
                </a:cubicBezTo>
                <a:lnTo>
                  <a:pt x="4200" y="12764"/>
                </a:lnTo>
                <a:cubicBezTo>
                  <a:pt x="3869" y="12764"/>
                  <a:pt x="3600" y="12984"/>
                  <a:pt x="3600" y="13255"/>
                </a:cubicBezTo>
                <a:cubicBezTo>
                  <a:pt x="3600" y="13526"/>
                  <a:pt x="3869" y="13745"/>
                  <a:pt x="4200" y="13745"/>
                </a:cubicBezTo>
                <a:moveTo>
                  <a:pt x="4200" y="10800"/>
                </a:moveTo>
                <a:lnTo>
                  <a:pt x="11400" y="10800"/>
                </a:lnTo>
                <a:cubicBezTo>
                  <a:pt x="11731" y="10800"/>
                  <a:pt x="12000" y="10581"/>
                  <a:pt x="12000" y="10309"/>
                </a:cubicBezTo>
                <a:cubicBezTo>
                  <a:pt x="12000" y="10038"/>
                  <a:pt x="11731" y="9818"/>
                  <a:pt x="11400" y="9818"/>
                </a:cubicBezTo>
                <a:lnTo>
                  <a:pt x="4200" y="9818"/>
                </a:lnTo>
                <a:cubicBezTo>
                  <a:pt x="3869" y="9818"/>
                  <a:pt x="3600" y="10038"/>
                  <a:pt x="3600" y="10309"/>
                </a:cubicBezTo>
                <a:cubicBezTo>
                  <a:pt x="3600" y="10581"/>
                  <a:pt x="3869" y="10800"/>
                  <a:pt x="4200" y="108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7" name="Shape 2539"/>
          <p:cNvSpPr/>
          <p:nvPr/>
        </p:nvSpPr>
        <p:spPr>
          <a:xfrm>
            <a:off x="2253266" y="2163649"/>
            <a:ext cx="209496" cy="142838"/>
          </a:xfrm>
          <a:custGeom>
            <a:avLst/>
            <a:gdLst/>
            <a:ahLst/>
            <a:cxnLst>
              <a:cxn ang="0">
                <a:pos x="wd2" y="hd2"/>
              </a:cxn>
              <a:cxn ang="5400000">
                <a:pos x="wd2" y="hd2"/>
              </a:cxn>
              <a:cxn ang="10800000">
                <a:pos x="wd2" y="hd2"/>
              </a:cxn>
              <a:cxn ang="16200000">
                <a:pos x="wd2" y="hd2"/>
              </a:cxn>
            </a:cxnLst>
            <a:rect l="0" t="0" r="r" b="b"/>
            <a:pathLst>
              <a:path w="21600" h="21600" extrusionOk="0">
                <a:moveTo>
                  <a:pt x="21600" y="720"/>
                </a:moveTo>
                <a:cubicBezTo>
                  <a:pt x="21600" y="323"/>
                  <a:pt x="21380" y="0"/>
                  <a:pt x="21109" y="0"/>
                </a:cubicBezTo>
                <a:cubicBezTo>
                  <a:pt x="20969" y="0"/>
                  <a:pt x="20845" y="88"/>
                  <a:pt x="20756" y="226"/>
                </a:cubicBezTo>
                <a:lnTo>
                  <a:pt x="20754" y="223"/>
                </a:lnTo>
                <a:lnTo>
                  <a:pt x="7848" y="19853"/>
                </a:lnTo>
                <a:lnTo>
                  <a:pt x="838" y="9571"/>
                </a:lnTo>
                <a:cubicBezTo>
                  <a:pt x="749" y="9441"/>
                  <a:pt x="626" y="9360"/>
                  <a:pt x="491" y="9360"/>
                </a:cubicBezTo>
                <a:cubicBezTo>
                  <a:pt x="220" y="9360"/>
                  <a:pt x="0" y="9683"/>
                  <a:pt x="0" y="10080"/>
                </a:cubicBezTo>
                <a:cubicBezTo>
                  <a:pt x="0" y="10279"/>
                  <a:pt x="55" y="10459"/>
                  <a:pt x="144" y="10589"/>
                </a:cubicBezTo>
                <a:lnTo>
                  <a:pt x="7507" y="21390"/>
                </a:lnTo>
                <a:cubicBezTo>
                  <a:pt x="7596" y="21520"/>
                  <a:pt x="7719" y="21600"/>
                  <a:pt x="7855" y="21600"/>
                </a:cubicBezTo>
                <a:cubicBezTo>
                  <a:pt x="7995" y="21600"/>
                  <a:pt x="8119" y="21513"/>
                  <a:pt x="8208" y="21376"/>
                </a:cubicBezTo>
                <a:lnTo>
                  <a:pt x="8210" y="21377"/>
                </a:lnTo>
                <a:lnTo>
                  <a:pt x="21465" y="1217"/>
                </a:lnTo>
                <a:lnTo>
                  <a:pt x="21462" y="1215"/>
                </a:lnTo>
                <a:cubicBezTo>
                  <a:pt x="21547" y="1087"/>
                  <a:pt x="21600" y="913"/>
                  <a:pt x="21600" y="72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8" name="Shape 2540"/>
          <p:cNvSpPr/>
          <p:nvPr/>
        </p:nvSpPr>
        <p:spPr>
          <a:xfrm>
            <a:off x="2653212" y="2130320"/>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732" y="6661"/>
                </a:moveTo>
                <a:cubicBezTo>
                  <a:pt x="20540" y="6471"/>
                  <a:pt x="20228" y="6473"/>
                  <a:pt x="20038" y="6667"/>
                </a:cubicBezTo>
                <a:cubicBezTo>
                  <a:pt x="19903" y="6804"/>
                  <a:pt x="19870" y="7000"/>
                  <a:pt x="19929" y="7171"/>
                </a:cubicBezTo>
                <a:lnTo>
                  <a:pt x="19918" y="7175"/>
                </a:lnTo>
                <a:cubicBezTo>
                  <a:pt x="20365" y="8298"/>
                  <a:pt x="20618" y="9518"/>
                  <a:pt x="20618" y="10800"/>
                </a:cubicBezTo>
                <a:cubicBezTo>
                  <a:pt x="20618" y="16223"/>
                  <a:pt x="16223" y="20618"/>
                  <a:pt x="10800" y="20618"/>
                </a:cubicBezTo>
                <a:cubicBezTo>
                  <a:pt x="5378" y="20618"/>
                  <a:pt x="982" y="16223"/>
                  <a:pt x="982" y="10800"/>
                </a:cubicBezTo>
                <a:cubicBezTo>
                  <a:pt x="982" y="5377"/>
                  <a:pt x="5378" y="982"/>
                  <a:pt x="10800" y="982"/>
                </a:cubicBezTo>
                <a:cubicBezTo>
                  <a:pt x="13575" y="982"/>
                  <a:pt x="16077" y="2136"/>
                  <a:pt x="17862" y="3989"/>
                </a:cubicBezTo>
                <a:lnTo>
                  <a:pt x="17868" y="3982"/>
                </a:lnTo>
                <a:cubicBezTo>
                  <a:pt x="18062" y="4157"/>
                  <a:pt x="18359" y="4153"/>
                  <a:pt x="18544" y="3965"/>
                </a:cubicBezTo>
                <a:cubicBezTo>
                  <a:pt x="18734" y="3771"/>
                  <a:pt x="18732" y="3461"/>
                  <a:pt x="18539" y="3270"/>
                </a:cubicBezTo>
                <a:cubicBezTo>
                  <a:pt x="18520" y="3252"/>
                  <a:pt x="18496" y="3244"/>
                  <a:pt x="18476" y="3230"/>
                </a:cubicBezTo>
                <a:cubicBezTo>
                  <a:pt x="16521" y="1241"/>
                  <a:pt x="13810" y="0"/>
                  <a:pt x="10800" y="0"/>
                </a:cubicBezTo>
                <a:cubicBezTo>
                  <a:pt x="4835" y="0"/>
                  <a:pt x="0" y="4835"/>
                  <a:pt x="0" y="10800"/>
                </a:cubicBezTo>
                <a:cubicBezTo>
                  <a:pt x="0" y="16764"/>
                  <a:pt x="4835" y="21600"/>
                  <a:pt x="10800" y="21600"/>
                </a:cubicBezTo>
                <a:cubicBezTo>
                  <a:pt x="16765" y="21600"/>
                  <a:pt x="21600" y="16764"/>
                  <a:pt x="21600" y="10800"/>
                </a:cubicBezTo>
                <a:cubicBezTo>
                  <a:pt x="21600" y="9412"/>
                  <a:pt x="21329" y="8089"/>
                  <a:pt x="20851" y="6869"/>
                </a:cubicBezTo>
                <a:cubicBezTo>
                  <a:pt x="20828" y="6794"/>
                  <a:pt x="20793" y="6721"/>
                  <a:pt x="20732" y="6661"/>
                </a:cubicBezTo>
                <a:moveTo>
                  <a:pt x="10792" y="13534"/>
                </a:moveTo>
                <a:lnTo>
                  <a:pt x="6238" y="8980"/>
                </a:lnTo>
                <a:cubicBezTo>
                  <a:pt x="6149" y="8891"/>
                  <a:pt x="6027" y="8836"/>
                  <a:pt x="5891" y="8836"/>
                </a:cubicBezTo>
                <a:cubicBezTo>
                  <a:pt x="5620" y="8836"/>
                  <a:pt x="5400" y="9056"/>
                  <a:pt x="5400" y="9327"/>
                </a:cubicBezTo>
                <a:cubicBezTo>
                  <a:pt x="5400" y="9463"/>
                  <a:pt x="5455" y="9585"/>
                  <a:pt x="5544" y="9675"/>
                </a:cubicBezTo>
                <a:lnTo>
                  <a:pt x="10453" y="14583"/>
                </a:lnTo>
                <a:cubicBezTo>
                  <a:pt x="10542" y="14672"/>
                  <a:pt x="10664" y="14727"/>
                  <a:pt x="10800" y="14727"/>
                </a:cubicBezTo>
                <a:cubicBezTo>
                  <a:pt x="10940" y="14727"/>
                  <a:pt x="11064" y="14668"/>
                  <a:pt x="11154" y="14574"/>
                </a:cubicBezTo>
                <a:lnTo>
                  <a:pt x="11155" y="14576"/>
                </a:lnTo>
                <a:lnTo>
                  <a:pt x="19353" y="5988"/>
                </a:lnTo>
                <a:cubicBezTo>
                  <a:pt x="19353" y="5989"/>
                  <a:pt x="19354" y="5990"/>
                  <a:pt x="19354" y="5991"/>
                </a:cubicBezTo>
                <a:lnTo>
                  <a:pt x="20055" y="5255"/>
                </a:lnTo>
                <a:cubicBezTo>
                  <a:pt x="20055" y="5255"/>
                  <a:pt x="20054" y="5254"/>
                  <a:pt x="20054" y="5253"/>
                </a:cubicBezTo>
                <a:lnTo>
                  <a:pt x="21464" y="3775"/>
                </a:lnTo>
                <a:lnTo>
                  <a:pt x="21463" y="3774"/>
                </a:lnTo>
                <a:cubicBezTo>
                  <a:pt x="21547" y="3686"/>
                  <a:pt x="21600" y="3567"/>
                  <a:pt x="21600" y="3436"/>
                </a:cubicBezTo>
                <a:cubicBezTo>
                  <a:pt x="21600" y="3166"/>
                  <a:pt x="21380" y="2945"/>
                  <a:pt x="21109" y="2945"/>
                </a:cubicBezTo>
                <a:cubicBezTo>
                  <a:pt x="20969" y="2945"/>
                  <a:pt x="20844" y="3005"/>
                  <a:pt x="20755" y="3099"/>
                </a:cubicBezTo>
                <a:lnTo>
                  <a:pt x="20754" y="3097"/>
                </a:lnTo>
                <a:lnTo>
                  <a:pt x="19493" y="4419"/>
                </a:lnTo>
                <a:cubicBezTo>
                  <a:pt x="19492" y="4418"/>
                  <a:pt x="19491" y="4416"/>
                  <a:pt x="19490" y="4415"/>
                </a:cubicBezTo>
                <a:lnTo>
                  <a:pt x="18805" y="5133"/>
                </a:lnTo>
                <a:cubicBezTo>
                  <a:pt x="18806" y="5134"/>
                  <a:pt x="18807" y="5136"/>
                  <a:pt x="18807" y="5137"/>
                </a:cubicBezTo>
                <a:cubicBezTo>
                  <a:pt x="18807" y="5137"/>
                  <a:pt x="10792" y="13534"/>
                  <a:pt x="10792" y="13534"/>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9" name="Shape 2541"/>
          <p:cNvSpPr/>
          <p:nvPr/>
        </p:nvSpPr>
        <p:spPr>
          <a:xfrm>
            <a:off x="3072203" y="2149365"/>
            <a:ext cx="171406" cy="171406"/>
          </a:xfrm>
          <a:custGeom>
            <a:avLst/>
            <a:gdLst/>
            <a:ahLst/>
            <a:cxnLst>
              <a:cxn ang="0">
                <a:pos x="wd2" y="hd2"/>
              </a:cxn>
              <a:cxn ang="5400000">
                <a:pos x="wd2" y="hd2"/>
              </a:cxn>
              <a:cxn ang="10800000">
                <a:pos x="wd2" y="hd2"/>
              </a:cxn>
              <a:cxn ang="16200000">
                <a:pos x="wd2" y="hd2"/>
              </a:cxn>
            </a:cxnLst>
            <a:rect l="0" t="0" r="r" b="b"/>
            <a:pathLst>
              <a:path w="21600" h="21600" extrusionOk="0">
                <a:moveTo>
                  <a:pt x="11648" y="10800"/>
                </a:moveTo>
                <a:lnTo>
                  <a:pt x="21424" y="1024"/>
                </a:lnTo>
                <a:cubicBezTo>
                  <a:pt x="21533" y="916"/>
                  <a:pt x="21600" y="766"/>
                  <a:pt x="21600" y="600"/>
                </a:cubicBezTo>
                <a:cubicBezTo>
                  <a:pt x="21600" y="269"/>
                  <a:pt x="21332" y="0"/>
                  <a:pt x="21000" y="0"/>
                </a:cubicBezTo>
                <a:cubicBezTo>
                  <a:pt x="20835" y="0"/>
                  <a:pt x="20685" y="67"/>
                  <a:pt x="20576" y="176"/>
                </a:cubicBezTo>
                <a:lnTo>
                  <a:pt x="10800" y="9952"/>
                </a:lnTo>
                <a:lnTo>
                  <a:pt x="1024" y="176"/>
                </a:lnTo>
                <a:cubicBezTo>
                  <a:pt x="916" y="67"/>
                  <a:pt x="766" y="0"/>
                  <a:pt x="600" y="0"/>
                </a:cubicBezTo>
                <a:cubicBezTo>
                  <a:pt x="268" y="0"/>
                  <a:pt x="0" y="269"/>
                  <a:pt x="0" y="600"/>
                </a:cubicBezTo>
                <a:cubicBezTo>
                  <a:pt x="0" y="766"/>
                  <a:pt x="67" y="916"/>
                  <a:pt x="176" y="1025"/>
                </a:cubicBezTo>
                <a:lnTo>
                  <a:pt x="9952" y="10800"/>
                </a:lnTo>
                <a:lnTo>
                  <a:pt x="176" y="20576"/>
                </a:lnTo>
                <a:cubicBezTo>
                  <a:pt x="67" y="20684"/>
                  <a:pt x="0" y="20834"/>
                  <a:pt x="0" y="21000"/>
                </a:cubicBezTo>
                <a:cubicBezTo>
                  <a:pt x="0" y="21332"/>
                  <a:pt x="268" y="21600"/>
                  <a:pt x="600" y="21600"/>
                </a:cubicBezTo>
                <a:cubicBezTo>
                  <a:pt x="766" y="21600"/>
                  <a:pt x="916" y="21533"/>
                  <a:pt x="1024" y="21424"/>
                </a:cubicBezTo>
                <a:lnTo>
                  <a:pt x="10800" y="11648"/>
                </a:lnTo>
                <a:lnTo>
                  <a:pt x="20576" y="21424"/>
                </a:lnTo>
                <a:cubicBezTo>
                  <a:pt x="20685" y="21533"/>
                  <a:pt x="20835" y="21600"/>
                  <a:pt x="21000" y="21600"/>
                </a:cubicBezTo>
                <a:cubicBezTo>
                  <a:pt x="21332" y="21600"/>
                  <a:pt x="21600" y="21332"/>
                  <a:pt x="21600" y="21000"/>
                </a:cubicBezTo>
                <a:cubicBezTo>
                  <a:pt x="21600" y="20834"/>
                  <a:pt x="21533" y="20684"/>
                  <a:pt x="21424" y="20576"/>
                </a:cubicBezTo>
                <a:cubicBezTo>
                  <a:pt x="21424" y="20576"/>
                  <a:pt x="11648" y="10800"/>
                  <a:pt x="11648" y="10800"/>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0" name="Shape 2542"/>
          <p:cNvSpPr/>
          <p:nvPr/>
        </p:nvSpPr>
        <p:spPr>
          <a:xfrm>
            <a:off x="3453104" y="2130320"/>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655" y="4909"/>
                </a:moveTo>
                <a:lnTo>
                  <a:pt x="19636" y="4909"/>
                </a:lnTo>
                <a:lnTo>
                  <a:pt x="19636" y="3927"/>
                </a:lnTo>
                <a:lnTo>
                  <a:pt x="18655" y="3927"/>
                </a:lnTo>
                <a:cubicBezTo>
                  <a:pt x="18655" y="3927"/>
                  <a:pt x="18655" y="4909"/>
                  <a:pt x="18655" y="4909"/>
                </a:cubicBezTo>
                <a:close/>
                <a:moveTo>
                  <a:pt x="19636" y="12764"/>
                </a:moveTo>
                <a:lnTo>
                  <a:pt x="18655" y="12764"/>
                </a:lnTo>
                <a:lnTo>
                  <a:pt x="18655" y="13745"/>
                </a:lnTo>
                <a:lnTo>
                  <a:pt x="19636" y="13745"/>
                </a:lnTo>
                <a:cubicBezTo>
                  <a:pt x="19636" y="13745"/>
                  <a:pt x="19636" y="12764"/>
                  <a:pt x="19636" y="12764"/>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2"/>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10309"/>
                </a:moveTo>
                <a:lnTo>
                  <a:pt x="4909" y="10309"/>
                </a:lnTo>
                <a:lnTo>
                  <a:pt x="4909" y="982"/>
                </a:lnTo>
                <a:lnTo>
                  <a:pt x="16691" y="982"/>
                </a:lnTo>
                <a:cubicBezTo>
                  <a:pt x="16691" y="982"/>
                  <a:pt x="16691" y="10309"/>
                  <a:pt x="16691" y="10309"/>
                </a:cubicBezTo>
                <a:close/>
                <a:moveTo>
                  <a:pt x="16691" y="20618"/>
                </a:moveTo>
                <a:lnTo>
                  <a:pt x="4909" y="20618"/>
                </a:lnTo>
                <a:lnTo>
                  <a:pt x="4909" y="11291"/>
                </a:lnTo>
                <a:lnTo>
                  <a:pt x="16691" y="11291"/>
                </a:lnTo>
                <a:cubicBezTo>
                  <a:pt x="16691" y="11291"/>
                  <a:pt x="16691" y="20618"/>
                  <a:pt x="16691" y="20618"/>
                </a:cubicBezTo>
                <a:close/>
                <a:moveTo>
                  <a:pt x="3927" y="10309"/>
                </a:moveTo>
                <a:lnTo>
                  <a:pt x="982" y="10309"/>
                </a:lnTo>
                <a:lnTo>
                  <a:pt x="982" y="1964"/>
                </a:lnTo>
                <a:cubicBezTo>
                  <a:pt x="982" y="1422"/>
                  <a:pt x="1421" y="982"/>
                  <a:pt x="1964" y="982"/>
                </a:cubicBezTo>
                <a:lnTo>
                  <a:pt x="3927" y="982"/>
                </a:lnTo>
                <a:cubicBezTo>
                  <a:pt x="3927" y="982"/>
                  <a:pt x="3927" y="10309"/>
                  <a:pt x="3927" y="10309"/>
                </a:cubicBezTo>
                <a:close/>
                <a:moveTo>
                  <a:pt x="3927" y="20618"/>
                </a:moveTo>
                <a:lnTo>
                  <a:pt x="1964" y="20618"/>
                </a:lnTo>
                <a:cubicBezTo>
                  <a:pt x="1421"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9636" y="14727"/>
                </a:moveTo>
                <a:lnTo>
                  <a:pt x="18655" y="14727"/>
                </a:lnTo>
                <a:lnTo>
                  <a:pt x="18655" y="15709"/>
                </a:lnTo>
                <a:lnTo>
                  <a:pt x="19636" y="15709"/>
                </a:lnTo>
                <a:cubicBezTo>
                  <a:pt x="19636" y="15709"/>
                  <a:pt x="19636" y="14727"/>
                  <a:pt x="19636" y="14727"/>
                </a:cubicBezTo>
                <a:close/>
                <a:moveTo>
                  <a:pt x="18655" y="6873"/>
                </a:moveTo>
                <a:lnTo>
                  <a:pt x="19636" y="6873"/>
                </a:lnTo>
                <a:lnTo>
                  <a:pt x="19636" y="5891"/>
                </a:lnTo>
                <a:lnTo>
                  <a:pt x="18655" y="5891"/>
                </a:lnTo>
                <a:cubicBezTo>
                  <a:pt x="18655" y="5891"/>
                  <a:pt x="18655" y="6873"/>
                  <a:pt x="18655" y="6873"/>
                </a:cubicBezTo>
                <a:close/>
                <a:moveTo>
                  <a:pt x="18655" y="8836"/>
                </a:moveTo>
                <a:lnTo>
                  <a:pt x="19636" y="8836"/>
                </a:lnTo>
                <a:lnTo>
                  <a:pt x="19636" y="7855"/>
                </a:lnTo>
                <a:lnTo>
                  <a:pt x="18655" y="7855"/>
                </a:lnTo>
                <a:cubicBezTo>
                  <a:pt x="18655" y="7855"/>
                  <a:pt x="18655" y="8836"/>
                  <a:pt x="18655" y="8836"/>
                </a:cubicBezTo>
                <a:close/>
                <a:moveTo>
                  <a:pt x="19636" y="16691"/>
                </a:moveTo>
                <a:lnTo>
                  <a:pt x="18655" y="16691"/>
                </a:lnTo>
                <a:lnTo>
                  <a:pt x="18655" y="17673"/>
                </a:lnTo>
                <a:lnTo>
                  <a:pt x="19636" y="17673"/>
                </a:lnTo>
                <a:cubicBezTo>
                  <a:pt x="19636" y="17673"/>
                  <a:pt x="19636" y="16691"/>
                  <a:pt x="19636" y="16691"/>
                </a:cubicBezTo>
                <a:close/>
                <a:moveTo>
                  <a:pt x="19636" y="18655"/>
                </a:moveTo>
                <a:lnTo>
                  <a:pt x="18655" y="18655"/>
                </a:lnTo>
                <a:lnTo>
                  <a:pt x="18655" y="19636"/>
                </a:lnTo>
                <a:lnTo>
                  <a:pt x="19636" y="19636"/>
                </a:lnTo>
                <a:cubicBezTo>
                  <a:pt x="19636" y="19636"/>
                  <a:pt x="19636" y="18655"/>
                  <a:pt x="19636" y="18655"/>
                </a:cubicBezTo>
                <a:close/>
                <a:moveTo>
                  <a:pt x="2945" y="18655"/>
                </a:moveTo>
                <a:lnTo>
                  <a:pt x="1964" y="18655"/>
                </a:lnTo>
                <a:lnTo>
                  <a:pt x="1964" y="19636"/>
                </a:lnTo>
                <a:lnTo>
                  <a:pt x="2945" y="19636"/>
                </a:lnTo>
                <a:cubicBezTo>
                  <a:pt x="2945" y="19636"/>
                  <a:pt x="2945" y="18655"/>
                  <a:pt x="2945" y="18655"/>
                </a:cubicBezTo>
                <a:close/>
                <a:moveTo>
                  <a:pt x="2945" y="16691"/>
                </a:moveTo>
                <a:lnTo>
                  <a:pt x="1964" y="16691"/>
                </a:lnTo>
                <a:lnTo>
                  <a:pt x="1964" y="17673"/>
                </a:lnTo>
                <a:lnTo>
                  <a:pt x="2945" y="17673"/>
                </a:lnTo>
                <a:cubicBezTo>
                  <a:pt x="2945" y="17673"/>
                  <a:pt x="2945" y="16691"/>
                  <a:pt x="2945" y="16691"/>
                </a:cubicBezTo>
                <a:close/>
                <a:moveTo>
                  <a:pt x="1964" y="2945"/>
                </a:moveTo>
                <a:lnTo>
                  <a:pt x="2945" y="2945"/>
                </a:lnTo>
                <a:lnTo>
                  <a:pt x="2945" y="1964"/>
                </a:lnTo>
                <a:lnTo>
                  <a:pt x="1964" y="1964"/>
                </a:lnTo>
                <a:cubicBezTo>
                  <a:pt x="1964" y="1964"/>
                  <a:pt x="1964" y="2945"/>
                  <a:pt x="1964" y="2945"/>
                </a:cubicBezTo>
                <a:close/>
                <a:moveTo>
                  <a:pt x="2945" y="14727"/>
                </a:moveTo>
                <a:lnTo>
                  <a:pt x="1964" y="14727"/>
                </a:lnTo>
                <a:lnTo>
                  <a:pt x="1964" y="15709"/>
                </a:lnTo>
                <a:lnTo>
                  <a:pt x="2945" y="15709"/>
                </a:lnTo>
                <a:cubicBezTo>
                  <a:pt x="2945" y="15709"/>
                  <a:pt x="2945" y="14727"/>
                  <a:pt x="2945" y="14727"/>
                </a:cubicBezTo>
                <a:close/>
                <a:moveTo>
                  <a:pt x="2945" y="12764"/>
                </a:moveTo>
                <a:lnTo>
                  <a:pt x="1964" y="12764"/>
                </a:lnTo>
                <a:lnTo>
                  <a:pt x="1964" y="13745"/>
                </a:lnTo>
                <a:lnTo>
                  <a:pt x="2945" y="13745"/>
                </a:lnTo>
                <a:cubicBezTo>
                  <a:pt x="2945" y="13745"/>
                  <a:pt x="2945" y="12764"/>
                  <a:pt x="2945" y="12764"/>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moveTo>
                  <a:pt x="1964" y="8836"/>
                </a:moveTo>
                <a:lnTo>
                  <a:pt x="2945" y="8836"/>
                </a:lnTo>
                <a:lnTo>
                  <a:pt x="2945" y="7855"/>
                </a:lnTo>
                <a:lnTo>
                  <a:pt x="1964" y="7855"/>
                </a:lnTo>
                <a:cubicBezTo>
                  <a:pt x="1964" y="7855"/>
                  <a:pt x="1964" y="8836"/>
                  <a:pt x="1964" y="8836"/>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1" name="Shape 2543"/>
          <p:cNvSpPr/>
          <p:nvPr/>
        </p:nvSpPr>
        <p:spPr>
          <a:xfrm>
            <a:off x="3853049" y="2130320"/>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5709" y="18655"/>
                </a:moveTo>
                <a:lnTo>
                  <a:pt x="14727" y="18655"/>
                </a:lnTo>
                <a:lnTo>
                  <a:pt x="14727" y="19636"/>
                </a:lnTo>
                <a:lnTo>
                  <a:pt x="15709" y="19636"/>
                </a:lnTo>
                <a:cubicBezTo>
                  <a:pt x="15709" y="19636"/>
                  <a:pt x="15709" y="18655"/>
                  <a:pt x="15709" y="18655"/>
                </a:cubicBezTo>
                <a:close/>
                <a:moveTo>
                  <a:pt x="15709" y="14727"/>
                </a:moveTo>
                <a:lnTo>
                  <a:pt x="14727" y="14727"/>
                </a:lnTo>
                <a:lnTo>
                  <a:pt x="14727" y="15709"/>
                </a:lnTo>
                <a:lnTo>
                  <a:pt x="15709" y="15709"/>
                </a:lnTo>
                <a:cubicBezTo>
                  <a:pt x="15709" y="15709"/>
                  <a:pt x="15709" y="14727"/>
                  <a:pt x="15709" y="14727"/>
                </a:cubicBezTo>
                <a:close/>
                <a:moveTo>
                  <a:pt x="14727" y="10800"/>
                </a:moveTo>
                <a:lnTo>
                  <a:pt x="15709" y="10800"/>
                </a:lnTo>
                <a:lnTo>
                  <a:pt x="15709" y="9818"/>
                </a:lnTo>
                <a:lnTo>
                  <a:pt x="14727" y="9818"/>
                </a:lnTo>
                <a:cubicBezTo>
                  <a:pt x="14727" y="9818"/>
                  <a:pt x="14727" y="10800"/>
                  <a:pt x="14727" y="10800"/>
                </a:cubicBezTo>
                <a:close/>
                <a:moveTo>
                  <a:pt x="15709" y="16691"/>
                </a:moveTo>
                <a:lnTo>
                  <a:pt x="14727" y="16691"/>
                </a:lnTo>
                <a:lnTo>
                  <a:pt x="14727" y="17673"/>
                </a:lnTo>
                <a:lnTo>
                  <a:pt x="15709" y="17673"/>
                </a:lnTo>
                <a:cubicBezTo>
                  <a:pt x="15709" y="17673"/>
                  <a:pt x="15709" y="16691"/>
                  <a:pt x="15709" y="16691"/>
                </a:cubicBezTo>
                <a:close/>
                <a:moveTo>
                  <a:pt x="14727" y="8836"/>
                </a:moveTo>
                <a:lnTo>
                  <a:pt x="15709" y="8836"/>
                </a:lnTo>
                <a:lnTo>
                  <a:pt x="15709" y="7855"/>
                </a:lnTo>
                <a:lnTo>
                  <a:pt x="14727" y="7855"/>
                </a:lnTo>
                <a:cubicBezTo>
                  <a:pt x="14727" y="7855"/>
                  <a:pt x="14727" y="8836"/>
                  <a:pt x="14727" y="8836"/>
                </a:cubicBezTo>
                <a:close/>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1"/>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14727" y="6873"/>
                </a:moveTo>
                <a:lnTo>
                  <a:pt x="15709" y="6873"/>
                </a:lnTo>
                <a:lnTo>
                  <a:pt x="15709" y="5891"/>
                </a:lnTo>
                <a:lnTo>
                  <a:pt x="14727" y="5891"/>
                </a:lnTo>
                <a:cubicBezTo>
                  <a:pt x="14727" y="5891"/>
                  <a:pt x="14727" y="6873"/>
                  <a:pt x="14727" y="6873"/>
                </a:cubicBezTo>
                <a:close/>
                <a:moveTo>
                  <a:pt x="16691" y="12273"/>
                </a:moveTo>
                <a:lnTo>
                  <a:pt x="13745" y="12273"/>
                </a:lnTo>
                <a:lnTo>
                  <a:pt x="13745" y="4909"/>
                </a:lnTo>
                <a:lnTo>
                  <a:pt x="15709" y="4909"/>
                </a:lnTo>
                <a:cubicBezTo>
                  <a:pt x="16251" y="4909"/>
                  <a:pt x="16691" y="5349"/>
                  <a:pt x="16691" y="5891"/>
                </a:cubicBezTo>
                <a:cubicBezTo>
                  <a:pt x="16691" y="5891"/>
                  <a:pt x="16691" y="12273"/>
                  <a:pt x="16691" y="12273"/>
                </a:cubicBezTo>
                <a:close/>
                <a:moveTo>
                  <a:pt x="16691" y="19636"/>
                </a:moveTo>
                <a:cubicBezTo>
                  <a:pt x="16691" y="20178"/>
                  <a:pt x="16251" y="20618"/>
                  <a:pt x="15709" y="20618"/>
                </a:cubicBezTo>
                <a:lnTo>
                  <a:pt x="13745" y="20618"/>
                </a:lnTo>
                <a:lnTo>
                  <a:pt x="13745" y="13255"/>
                </a:lnTo>
                <a:lnTo>
                  <a:pt x="16691" y="13255"/>
                </a:lnTo>
                <a:cubicBezTo>
                  <a:pt x="16691" y="13255"/>
                  <a:pt x="16691" y="19636"/>
                  <a:pt x="16691" y="19636"/>
                </a:cubicBezTo>
                <a:close/>
                <a:moveTo>
                  <a:pt x="12764" y="12273"/>
                </a:moveTo>
                <a:lnTo>
                  <a:pt x="4909" y="12273"/>
                </a:lnTo>
                <a:lnTo>
                  <a:pt x="4909" y="4909"/>
                </a:lnTo>
                <a:lnTo>
                  <a:pt x="12764" y="4909"/>
                </a:lnTo>
                <a:cubicBezTo>
                  <a:pt x="12764" y="4909"/>
                  <a:pt x="12764" y="12273"/>
                  <a:pt x="12764" y="12273"/>
                </a:cubicBezTo>
                <a:close/>
                <a:moveTo>
                  <a:pt x="12764" y="20618"/>
                </a:moveTo>
                <a:lnTo>
                  <a:pt x="4909" y="20618"/>
                </a:lnTo>
                <a:lnTo>
                  <a:pt x="4909" y="13255"/>
                </a:lnTo>
                <a:lnTo>
                  <a:pt x="12764" y="13255"/>
                </a:lnTo>
                <a:cubicBezTo>
                  <a:pt x="12764" y="13255"/>
                  <a:pt x="12764" y="20618"/>
                  <a:pt x="12764" y="20618"/>
                </a:cubicBezTo>
                <a:close/>
                <a:moveTo>
                  <a:pt x="3927" y="12273"/>
                </a:moveTo>
                <a:lnTo>
                  <a:pt x="982" y="12273"/>
                </a:lnTo>
                <a:lnTo>
                  <a:pt x="982" y="5891"/>
                </a:lnTo>
                <a:cubicBezTo>
                  <a:pt x="982" y="5349"/>
                  <a:pt x="1422" y="4909"/>
                  <a:pt x="1964" y="4909"/>
                </a:cubicBezTo>
                <a:lnTo>
                  <a:pt x="3927" y="4909"/>
                </a:lnTo>
                <a:cubicBezTo>
                  <a:pt x="3927" y="4909"/>
                  <a:pt x="3927" y="12273"/>
                  <a:pt x="3927" y="12273"/>
                </a:cubicBezTo>
                <a:close/>
                <a:moveTo>
                  <a:pt x="3927" y="20618"/>
                </a:moveTo>
                <a:lnTo>
                  <a:pt x="1964" y="20618"/>
                </a:lnTo>
                <a:cubicBezTo>
                  <a:pt x="1422" y="20618"/>
                  <a:pt x="982" y="20178"/>
                  <a:pt x="982" y="19636"/>
                </a:cubicBezTo>
                <a:lnTo>
                  <a:pt x="982" y="13255"/>
                </a:lnTo>
                <a:lnTo>
                  <a:pt x="3927" y="13255"/>
                </a:lnTo>
                <a:cubicBezTo>
                  <a:pt x="3927" y="13255"/>
                  <a:pt x="3927" y="20618"/>
                  <a:pt x="3927" y="20618"/>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moveTo>
                  <a:pt x="1964" y="8836"/>
                </a:moveTo>
                <a:lnTo>
                  <a:pt x="2945" y="8836"/>
                </a:lnTo>
                <a:lnTo>
                  <a:pt x="2945" y="7855"/>
                </a:lnTo>
                <a:lnTo>
                  <a:pt x="1964" y="7855"/>
                </a:lnTo>
                <a:cubicBezTo>
                  <a:pt x="1964" y="7855"/>
                  <a:pt x="1964" y="8836"/>
                  <a:pt x="1964" y="8836"/>
                </a:cubicBezTo>
                <a:close/>
                <a:moveTo>
                  <a:pt x="1964" y="10800"/>
                </a:moveTo>
                <a:lnTo>
                  <a:pt x="2945" y="10800"/>
                </a:lnTo>
                <a:lnTo>
                  <a:pt x="2945" y="9818"/>
                </a:lnTo>
                <a:lnTo>
                  <a:pt x="1964" y="9818"/>
                </a:lnTo>
                <a:cubicBezTo>
                  <a:pt x="1964" y="9818"/>
                  <a:pt x="1964" y="10800"/>
                  <a:pt x="1964" y="10800"/>
                </a:cubicBezTo>
                <a:close/>
                <a:moveTo>
                  <a:pt x="2945" y="16691"/>
                </a:moveTo>
                <a:lnTo>
                  <a:pt x="1964" y="16691"/>
                </a:lnTo>
                <a:lnTo>
                  <a:pt x="1964" y="17673"/>
                </a:lnTo>
                <a:lnTo>
                  <a:pt x="2945" y="17673"/>
                </a:lnTo>
                <a:cubicBezTo>
                  <a:pt x="2945" y="17673"/>
                  <a:pt x="2945" y="16691"/>
                  <a:pt x="2945" y="16691"/>
                </a:cubicBezTo>
                <a:close/>
                <a:moveTo>
                  <a:pt x="1964" y="6873"/>
                </a:moveTo>
                <a:lnTo>
                  <a:pt x="2945" y="6873"/>
                </a:lnTo>
                <a:lnTo>
                  <a:pt x="2945" y="5891"/>
                </a:lnTo>
                <a:lnTo>
                  <a:pt x="1964" y="5891"/>
                </a:lnTo>
                <a:cubicBezTo>
                  <a:pt x="1964" y="5891"/>
                  <a:pt x="1964" y="6873"/>
                  <a:pt x="1964" y="6873"/>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2" name="Shape 2544"/>
          <p:cNvSpPr/>
          <p:nvPr/>
        </p:nvSpPr>
        <p:spPr>
          <a:xfrm>
            <a:off x="4252995" y="2130320"/>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8836" y="8255"/>
                </a:moveTo>
                <a:lnTo>
                  <a:pt x="12837" y="10800"/>
                </a:lnTo>
                <a:lnTo>
                  <a:pt x="8836" y="13345"/>
                </a:lnTo>
                <a:cubicBezTo>
                  <a:pt x="8836" y="13345"/>
                  <a:pt x="8836" y="8255"/>
                  <a:pt x="8836" y="8255"/>
                </a:cubicBezTo>
                <a:close/>
                <a:moveTo>
                  <a:pt x="8345" y="14727"/>
                </a:moveTo>
                <a:cubicBezTo>
                  <a:pt x="8461" y="14727"/>
                  <a:pt x="8564" y="14681"/>
                  <a:pt x="8647" y="14614"/>
                </a:cubicBezTo>
                <a:lnTo>
                  <a:pt x="8652" y="14620"/>
                </a:lnTo>
                <a:lnTo>
                  <a:pt x="14052" y="11184"/>
                </a:lnTo>
                <a:lnTo>
                  <a:pt x="14047" y="11178"/>
                </a:lnTo>
                <a:cubicBezTo>
                  <a:pt x="14160" y="11088"/>
                  <a:pt x="14236" y="10955"/>
                  <a:pt x="14236" y="10800"/>
                </a:cubicBezTo>
                <a:cubicBezTo>
                  <a:pt x="14236" y="10645"/>
                  <a:pt x="14160" y="10512"/>
                  <a:pt x="14047" y="10422"/>
                </a:cubicBezTo>
                <a:lnTo>
                  <a:pt x="14052" y="10417"/>
                </a:lnTo>
                <a:lnTo>
                  <a:pt x="8652" y="6980"/>
                </a:lnTo>
                <a:lnTo>
                  <a:pt x="8647" y="6986"/>
                </a:lnTo>
                <a:cubicBezTo>
                  <a:pt x="8564" y="6919"/>
                  <a:pt x="8461" y="6873"/>
                  <a:pt x="8345" y="6873"/>
                </a:cubicBezTo>
                <a:cubicBezTo>
                  <a:pt x="8074" y="6873"/>
                  <a:pt x="7855" y="7093"/>
                  <a:pt x="7855" y="7364"/>
                </a:cubicBezTo>
                <a:lnTo>
                  <a:pt x="7855" y="14236"/>
                </a:lnTo>
                <a:cubicBezTo>
                  <a:pt x="7855" y="14507"/>
                  <a:pt x="8074" y="14727"/>
                  <a:pt x="8345" y="14727"/>
                </a:cubicBezTo>
                <a:moveTo>
                  <a:pt x="19636" y="18655"/>
                </a:moveTo>
                <a:lnTo>
                  <a:pt x="18655" y="18655"/>
                </a:lnTo>
                <a:lnTo>
                  <a:pt x="18655" y="19636"/>
                </a:lnTo>
                <a:lnTo>
                  <a:pt x="19636" y="19636"/>
                </a:lnTo>
                <a:cubicBezTo>
                  <a:pt x="19636" y="19636"/>
                  <a:pt x="19636" y="18655"/>
                  <a:pt x="19636" y="18655"/>
                </a:cubicBezTo>
                <a:close/>
                <a:moveTo>
                  <a:pt x="19636" y="14727"/>
                </a:moveTo>
                <a:lnTo>
                  <a:pt x="18655" y="14727"/>
                </a:lnTo>
                <a:lnTo>
                  <a:pt x="18655" y="15709"/>
                </a:lnTo>
                <a:lnTo>
                  <a:pt x="19636" y="15709"/>
                </a:lnTo>
                <a:cubicBezTo>
                  <a:pt x="19636" y="15709"/>
                  <a:pt x="19636" y="14727"/>
                  <a:pt x="19636" y="14727"/>
                </a:cubicBezTo>
                <a:close/>
                <a:moveTo>
                  <a:pt x="19636" y="12764"/>
                </a:moveTo>
                <a:lnTo>
                  <a:pt x="18655" y="12764"/>
                </a:lnTo>
                <a:lnTo>
                  <a:pt x="18655" y="13745"/>
                </a:lnTo>
                <a:lnTo>
                  <a:pt x="19636" y="13745"/>
                </a:lnTo>
                <a:cubicBezTo>
                  <a:pt x="19636" y="13745"/>
                  <a:pt x="19636" y="12764"/>
                  <a:pt x="19636" y="12764"/>
                </a:cubicBezTo>
                <a:close/>
                <a:moveTo>
                  <a:pt x="19636" y="16691"/>
                </a:moveTo>
                <a:lnTo>
                  <a:pt x="18655" y="16691"/>
                </a:lnTo>
                <a:lnTo>
                  <a:pt x="18655" y="17673"/>
                </a:lnTo>
                <a:lnTo>
                  <a:pt x="19636" y="17673"/>
                </a:lnTo>
                <a:cubicBezTo>
                  <a:pt x="19636" y="17673"/>
                  <a:pt x="19636" y="16691"/>
                  <a:pt x="19636" y="16691"/>
                </a:cubicBezTo>
                <a:close/>
                <a:moveTo>
                  <a:pt x="18655" y="2945"/>
                </a:moveTo>
                <a:lnTo>
                  <a:pt x="19636" y="2945"/>
                </a:lnTo>
                <a:lnTo>
                  <a:pt x="19636" y="1964"/>
                </a:lnTo>
                <a:lnTo>
                  <a:pt x="18655" y="1964"/>
                </a:lnTo>
                <a:cubicBezTo>
                  <a:pt x="18655" y="1964"/>
                  <a:pt x="18655" y="2945"/>
                  <a:pt x="18655" y="2945"/>
                </a:cubicBezTo>
                <a:close/>
                <a:moveTo>
                  <a:pt x="20618" y="10309"/>
                </a:moveTo>
                <a:lnTo>
                  <a:pt x="17673" y="10309"/>
                </a:lnTo>
                <a:lnTo>
                  <a:pt x="17673" y="982"/>
                </a:lnTo>
                <a:lnTo>
                  <a:pt x="19636" y="982"/>
                </a:lnTo>
                <a:cubicBezTo>
                  <a:pt x="20178" y="982"/>
                  <a:pt x="20618" y="1421"/>
                  <a:pt x="20618" y="1964"/>
                </a:cubicBezTo>
                <a:cubicBezTo>
                  <a:pt x="20618" y="1964"/>
                  <a:pt x="20618" y="10309"/>
                  <a:pt x="20618" y="10309"/>
                </a:cubicBezTo>
                <a:close/>
                <a:moveTo>
                  <a:pt x="20618" y="19636"/>
                </a:moveTo>
                <a:cubicBezTo>
                  <a:pt x="20618" y="20178"/>
                  <a:pt x="20178" y="20618"/>
                  <a:pt x="19636" y="20618"/>
                </a:cubicBezTo>
                <a:lnTo>
                  <a:pt x="17673" y="20618"/>
                </a:lnTo>
                <a:lnTo>
                  <a:pt x="17673" y="11291"/>
                </a:lnTo>
                <a:lnTo>
                  <a:pt x="20618" y="11291"/>
                </a:lnTo>
                <a:cubicBezTo>
                  <a:pt x="20618" y="11291"/>
                  <a:pt x="20618" y="19636"/>
                  <a:pt x="20618" y="19636"/>
                </a:cubicBezTo>
                <a:close/>
                <a:moveTo>
                  <a:pt x="16691" y="20618"/>
                </a:moveTo>
                <a:lnTo>
                  <a:pt x="4909" y="20618"/>
                </a:lnTo>
                <a:lnTo>
                  <a:pt x="4909" y="982"/>
                </a:lnTo>
                <a:lnTo>
                  <a:pt x="16691" y="982"/>
                </a:lnTo>
                <a:cubicBezTo>
                  <a:pt x="16691" y="982"/>
                  <a:pt x="16691" y="20618"/>
                  <a:pt x="16691" y="20618"/>
                </a:cubicBezTo>
                <a:close/>
                <a:moveTo>
                  <a:pt x="3927" y="10309"/>
                </a:moveTo>
                <a:lnTo>
                  <a:pt x="982" y="10309"/>
                </a:lnTo>
                <a:lnTo>
                  <a:pt x="982" y="1964"/>
                </a:lnTo>
                <a:cubicBezTo>
                  <a:pt x="982" y="1421"/>
                  <a:pt x="1422" y="982"/>
                  <a:pt x="1964" y="982"/>
                </a:cubicBezTo>
                <a:lnTo>
                  <a:pt x="3927" y="982"/>
                </a:lnTo>
                <a:cubicBezTo>
                  <a:pt x="3927" y="982"/>
                  <a:pt x="3927" y="10309"/>
                  <a:pt x="3927" y="10309"/>
                </a:cubicBezTo>
                <a:close/>
                <a:moveTo>
                  <a:pt x="3927" y="20618"/>
                </a:moveTo>
                <a:lnTo>
                  <a:pt x="1964" y="20618"/>
                </a:lnTo>
                <a:cubicBezTo>
                  <a:pt x="1422" y="20618"/>
                  <a:pt x="982" y="20178"/>
                  <a:pt x="982" y="19636"/>
                </a:cubicBezTo>
                <a:lnTo>
                  <a:pt x="982" y="11291"/>
                </a:lnTo>
                <a:lnTo>
                  <a:pt x="3927" y="11291"/>
                </a:lnTo>
                <a:cubicBezTo>
                  <a:pt x="3927" y="11291"/>
                  <a:pt x="3927" y="20618"/>
                  <a:pt x="3927" y="20618"/>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655" y="8836"/>
                </a:moveTo>
                <a:lnTo>
                  <a:pt x="19636" y="8836"/>
                </a:lnTo>
                <a:lnTo>
                  <a:pt x="19636" y="7855"/>
                </a:lnTo>
                <a:lnTo>
                  <a:pt x="18655" y="7855"/>
                </a:lnTo>
                <a:cubicBezTo>
                  <a:pt x="18655" y="7855"/>
                  <a:pt x="18655" y="8836"/>
                  <a:pt x="18655" y="8836"/>
                </a:cubicBezTo>
                <a:close/>
                <a:moveTo>
                  <a:pt x="18655" y="6873"/>
                </a:moveTo>
                <a:lnTo>
                  <a:pt x="19636" y="6873"/>
                </a:lnTo>
                <a:lnTo>
                  <a:pt x="19636" y="5891"/>
                </a:lnTo>
                <a:lnTo>
                  <a:pt x="18655" y="5891"/>
                </a:lnTo>
                <a:cubicBezTo>
                  <a:pt x="18655" y="5891"/>
                  <a:pt x="18655" y="6873"/>
                  <a:pt x="18655" y="6873"/>
                </a:cubicBezTo>
                <a:close/>
                <a:moveTo>
                  <a:pt x="18655" y="4909"/>
                </a:moveTo>
                <a:lnTo>
                  <a:pt x="19636" y="4909"/>
                </a:lnTo>
                <a:lnTo>
                  <a:pt x="19636" y="3927"/>
                </a:lnTo>
                <a:lnTo>
                  <a:pt x="18655" y="3927"/>
                </a:lnTo>
                <a:cubicBezTo>
                  <a:pt x="18655" y="3927"/>
                  <a:pt x="18655" y="4909"/>
                  <a:pt x="18655" y="4909"/>
                </a:cubicBezTo>
                <a:close/>
                <a:moveTo>
                  <a:pt x="1964" y="2945"/>
                </a:moveTo>
                <a:lnTo>
                  <a:pt x="2945" y="2945"/>
                </a:lnTo>
                <a:lnTo>
                  <a:pt x="2945" y="1964"/>
                </a:lnTo>
                <a:lnTo>
                  <a:pt x="1964" y="1964"/>
                </a:lnTo>
                <a:cubicBezTo>
                  <a:pt x="1964" y="1964"/>
                  <a:pt x="1964" y="2945"/>
                  <a:pt x="1964" y="2945"/>
                </a:cubicBezTo>
                <a:close/>
                <a:moveTo>
                  <a:pt x="1964" y="8836"/>
                </a:moveTo>
                <a:lnTo>
                  <a:pt x="2945" y="8836"/>
                </a:lnTo>
                <a:lnTo>
                  <a:pt x="2945" y="7855"/>
                </a:lnTo>
                <a:lnTo>
                  <a:pt x="1964" y="7855"/>
                </a:lnTo>
                <a:cubicBezTo>
                  <a:pt x="1964" y="7855"/>
                  <a:pt x="1964" y="8836"/>
                  <a:pt x="1964" y="8836"/>
                </a:cubicBezTo>
                <a:close/>
                <a:moveTo>
                  <a:pt x="2945" y="16691"/>
                </a:moveTo>
                <a:lnTo>
                  <a:pt x="1964" y="16691"/>
                </a:lnTo>
                <a:lnTo>
                  <a:pt x="1964" y="17673"/>
                </a:lnTo>
                <a:lnTo>
                  <a:pt x="2945" y="17673"/>
                </a:lnTo>
                <a:cubicBezTo>
                  <a:pt x="2945" y="17673"/>
                  <a:pt x="2945" y="16691"/>
                  <a:pt x="2945" y="16691"/>
                </a:cubicBezTo>
                <a:close/>
                <a:moveTo>
                  <a:pt x="2945" y="12764"/>
                </a:moveTo>
                <a:lnTo>
                  <a:pt x="1964" y="12764"/>
                </a:lnTo>
                <a:lnTo>
                  <a:pt x="1964" y="13745"/>
                </a:lnTo>
                <a:lnTo>
                  <a:pt x="2945" y="13745"/>
                </a:lnTo>
                <a:cubicBezTo>
                  <a:pt x="2945" y="13745"/>
                  <a:pt x="2945" y="12764"/>
                  <a:pt x="2945" y="12764"/>
                </a:cubicBezTo>
                <a:close/>
                <a:moveTo>
                  <a:pt x="2945" y="14727"/>
                </a:moveTo>
                <a:lnTo>
                  <a:pt x="1964" y="14727"/>
                </a:lnTo>
                <a:lnTo>
                  <a:pt x="1964" y="15709"/>
                </a:lnTo>
                <a:lnTo>
                  <a:pt x="2945" y="15709"/>
                </a:lnTo>
                <a:cubicBezTo>
                  <a:pt x="2945" y="15709"/>
                  <a:pt x="2945" y="14727"/>
                  <a:pt x="2945" y="14727"/>
                </a:cubicBezTo>
                <a:close/>
                <a:moveTo>
                  <a:pt x="2945" y="18655"/>
                </a:moveTo>
                <a:lnTo>
                  <a:pt x="1964" y="18655"/>
                </a:lnTo>
                <a:lnTo>
                  <a:pt x="1964" y="19636"/>
                </a:lnTo>
                <a:lnTo>
                  <a:pt x="2945" y="19636"/>
                </a:lnTo>
                <a:cubicBezTo>
                  <a:pt x="2945" y="19636"/>
                  <a:pt x="2945" y="18655"/>
                  <a:pt x="2945" y="18655"/>
                </a:cubicBezTo>
                <a:close/>
                <a:moveTo>
                  <a:pt x="1964" y="6873"/>
                </a:moveTo>
                <a:lnTo>
                  <a:pt x="2945" y="6873"/>
                </a:lnTo>
                <a:lnTo>
                  <a:pt x="2945" y="5891"/>
                </a:lnTo>
                <a:lnTo>
                  <a:pt x="1964" y="5891"/>
                </a:lnTo>
                <a:cubicBezTo>
                  <a:pt x="1964" y="5891"/>
                  <a:pt x="1964" y="6873"/>
                  <a:pt x="1964" y="6873"/>
                </a:cubicBezTo>
                <a:close/>
                <a:moveTo>
                  <a:pt x="1964" y="4909"/>
                </a:moveTo>
                <a:lnTo>
                  <a:pt x="2945" y="4909"/>
                </a:lnTo>
                <a:lnTo>
                  <a:pt x="2945" y="3927"/>
                </a:lnTo>
                <a:lnTo>
                  <a:pt x="1964" y="3927"/>
                </a:lnTo>
                <a:cubicBezTo>
                  <a:pt x="1964" y="3927"/>
                  <a:pt x="1964" y="4909"/>
                  <a:pt x="1964" y="4909"/>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3" name="Shape 2545"/>
          <p:cNvSpPr/>
          <p:nvPr/>
        </p:nvSpPr>
        <p:spPr>
          <a:xfrm>
            <a:off x="653483" y="2530265"/>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4" name="Shape 2546"/>
          <p:cNvSpPr/>
          <p:nvPr/>
        </p:nvSpPr>
        <p:spPr>
          <a:xfrm>
            <a:off x="1053429" y="2549310"/>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5" name="Shape 2547"/>
          <p:cNvSpPr/>
          <p:nvPr/>
        </p:nvSpPr>
        <p:spPr>
          <a:xfrm>
            <a:off x="1453375" y="2530265"/>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15643" y="14949"/>
                </a:lnTo>
                <a:cubicBezTo>
                  <a:pt x="16600" y="13832"/>
                  <a:pt x="17182" y="12386"/>
                  <a:pt x="17182" y="10800"/>
                </a:cubicBezTo>
                <a:cubicBezTo>
                  <a:pt x="17182" y="9214"/>
                  <a:pt x="16600" y="7767"/>
                  <a:pt x="15643" y="6651"/>
                </a:cubicBezTo>
                <a:lnTo>
                  <a:pt x="18073" y="4221"/>
                </a:lnTo>
                <a:cubicBezTo>
                  <a:pt x="19649" y="5963"/>
                  <a:pt x="20618" y="8266"/>
                  <a:pt x="20618" y="10800"/>
                </a:cubicBezTo>
                <a:cubicBezTo>
                  <a:pt x="20618" y="13335"/>
                  <a:pt x="19649" y="15637"/>
                  <a:pt x="18073" y="17379"/>
                </a:cubicBezTo>
                <a:moveTo>
                  <a:pt x="10800" y="20619"/>
                </a:moveTo>
                <a:cubicBezTo>
                  <a:pt x="8265" y="20619"/>
                  <a:pt x="5963" y="19650"/>
                  <a:pt x="4221" y="18073"/>
                </a:cubicBezTo>
                <a:lnTo>
                  <a:pt x="6651" y="15643"/>
                </a:lnTo>
                <a:cubicBezTo>
                  <a:pt x="7767" y="16600"/>
                  <a:pt x="9214" y="17182"/>
                  <a:pt x="10800" y="17182"/>
                </a:cubicBezTo>
                <a:cubicBezTo>
                  <a:pt x="12386" y="17182"/>
                  <a:pt x="13833" y="16600"/>
                  <a:pt x="14949" y="15643"/>
                </a:cubicBezTo>
                <a:lnTo>
                  <a:pt x="17379" y="18073"/>
                </a:lnTo>
                <a:cubicBezTo>
                  <a:pt x="15637" y="19650"/>
                  <a:pt x="13334" y="20619"/>
                  <a:pt x="10800" y="20619"/>
                </a:cubicBezTo>
                <a:moveTo>
                  <a:pt x="982" y="10800"/>
                </a:moveTo>
                <a:cubicBezTo>
                  <a:pt x="982" y="8266"/>
                  <a:pt x="1950" y="5963"/>
                  <a:pt x="3527" y="4221"/>
                </a:cubicBezTo>
                <a:lnTo>
                  <a:pt x="5957" y="6651"/>
                </a:lnTo>
                <a:cubicBezTo>
                  <a:pt x="4999" y="7767"/>
                  <a:pt x="4418" y="9214"/>
                  <a:pt x="4418" y="10800"/>
                </a:cubicBezTo>
                <a:cubicBezTo>
                  <a:pt x="4418" y="12386"/>
                  <a:pt x="4999" y="13832"/>
                  <a:pt x="5957" y="14949"/>
                </a:cubicBezTo>
                <a:lnTo>
                  <a:pt x="3527" y="17379"/>
                </a:lnTo>
                <a:cubicBezTo>
                  <a:pt x="1950" y="15637"/>
                  <a:pt x="982" y="13335"/>
                  <a:pt x="982" y="10800"/>
                </a:cubicBezTo>
                <a:moveTo>
                  <a:pt x="16200" y="10800"/>
                </a:moveTo>
                <a:cubicBezTo>
                  <a:pt x="16200" y="13782"/>
                  <a:pt x="13782" y="16200"/>
                  <a:pt x="10800" y="16200"/>
                </a:cubicBezTo>
                <a:cubicBezTo>
                  <a:pt x="7817" y="16200"/>
                  <a:pt x="5400" y="13782"/>
                  <a:pt x="5400" y="10800"/>
                </a:cubicBezTo>
                <a:cubicBezTo>
                  <a:pt x="5400" y="7817"/>
                  <a:pt x="7817" y="5400"/>
                  <a:pt x="10800" y="5400"/>
                </a:cubicBezTo>
                <a:cubicBezTo>
                  <a:pt x="13782" y="5400"/>
                  <a:pt x="16200" y="7817"/>
                  <a:pt x="16200" y="10800"/>
                </a:cubicBezTo>
                <a:moveTo>
                  <a:pt x="10800" y="982"/>
                </a:moveTo>
                <a:cubicBezTo>
                  <a:pt x="13334" y="982"/>
                  <a:pt x="15637" y="1950"/>
                  <a:pt x="17379" y="3527"/>
                </a:cubicBezTo>
                <a:lnTo>
                  <a:pt x="14949" y="5957"/>
                </a:lnTo>
                <a:cubicBezTo>
                  <a:pt x="13832" y="4999"/>
                  <a:pt x="12386" y="4418"/>
                  <a:pt x="10800" y="4418"/>
                </a:cubicBezTo>
                <a:cubicBezTo>
                  <a:pt x="9214" y="4418"/>
                  <a:pt x="7767" y="4999"/>
                  <a:pt x="6651" y="5957"/>
                </a:cubicBezTo>
                <a:lnTo>
                  <a:pt x="4221" y="3527"/>
                </a:lnTo>
                <a:cubicBezTo>
                  <a:pt x="5963" y="1950"/>
                  <a:pt x="8265" y="982"/>
                  <a:pt x="10800" y="982"/>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6" name="Shape 2548"/>
          <p:cNvSpPr/>
          <p:nvPr/>
        </p:nvSpPr>
        <p:spPr>
          <a:xfrm>
            <a:off x="1853321" y="2611207"/>
            <a:ext cx="209496" cy="47613"/>
          </a:xfrm>
          <a:custGeom>
            <a:avLst/>
            <a:gdLst/>
            <a:ahLst/>
            <a:cxnLst>
              <a:cxn ang="0">
                <a:pos x="wd2" y="hd2"/>
              </a:cxn>
              <a:cxn ang="5400000">
                <a:pos x="wd2" y="hd2"/>
              </a:cxn>
              <a:cxn ang="10800000">
                <a:pos x="wd2" y="hd2"/>
              </a:cxn>
              <a:cxn ang="16200000">
                <a:pos x="wd2" y="hd2"/>
              </a:cxn>
            </a:cxnLst>
            <a:rect l="0" t="0" r="r" b="b"/>
            <a:pathLst>
              <a:path w="21600" h="21600" extrusionOk="0">
                <a:moveTo>
                  <a:pt x="19145" y="17280"/>
                </a:moveTo>
                <a:cubicBezTo>
                  <a:pt x="18332" y="17280"/>
                  <a:pt x="17673" y="14380"/>
                  <a:pt x="17673" y="10800"/>
                </a:cubicBezTo>
                <a:cubicBezTo>
                  <a:pt x="17673" y="7224"/>
                  <a:pt x="18332" y="4320"/>
                  <a:pt x="19145" y="4320"/>
                </a:cubicBezTo>
                <a:cubicBezTo>
                  <a:pt x="19959" y="4320"/>
                  <a:pt x="20618" y="7224"/>
                  <a:pt x="20618" y="10800"/>
                </a:cubicBezTo>
                <a:cubicBezTo>
                  <a:pt x="20618" y="14380"/>
                  <a:pt x="19959" y="17280"/>
                  <a:pt x="19145" y="17280"/>
                </a:cubicBezTo>
                <a:moveTo>
                  <a:pt x="19145" y="0"/>
                </a:moveTo>
                <a:cubicBezTo>
                  <a:pt x="17790" y="0"/>
                  <a:pt x="16691" y="4837"/>
                  <a:pt x="16691" y="10800"/>
                </a:cubicBezTo>
                <a:cubicBezTo>
                  <a:pt x="16691" y="16766"/>
                  <a:pt x="17790" y="21600"/>
                  <a:pt x="19145" y="21600"/>
                </a:cubicBezTo>
                <a:cubicBezTo>
                  <a:pt x="20501" y="21600"/>
                  <a:pt x="21600" y="16766"/>
                  <a:pt x="21600" y="10800"/>
                </a:cubicBezTo>
                <a:cubicBezTo>
                  <a:pt x="21600" y="4837"/>
                  <a:pt x="20501" y="0"/>
                  <a:pt x="19145" y="0"/>
                </a:cubicBezTo>
                <a:moveTo>
                  <a:pt x="10800" y="17280"/>
                </a:moveTo>
                <a:cubicBezTo>
                  <a:pt x="9986" y="17280"/>
                  <a:pt x="9327" y="14380"/>
                  <a:pt x="9327" y="10800"/>
                </a:cubicBezTo>
                <a:cubicBezTo>
                  <a:pt x="9327" y="7224"/>
                  <a:pt x="9986" y="4320"/>
                  <a:pt x="10800" y="4320"/>
                </a:cubicBezTo>
                <a:cubicBezTo>
                  <a:pt x="11614" y="4320"/>
                  <a:pt x="12273" y="7224"/>
                  <a:pt x="12273" y="10800"/>
                </a:cubicBezTo>
                <a:cubicBezTo>
                  <a:pt x="12273" y="14380"/>
                  <a:pt x="11614" y="17280"/>
                  <a:pt x="10800" y="17280"/>
                </a:cubicBezTo>
                <a:moveTo>
                  <a:pt x="10800" y="0"/>
                </a:moveTo>
                <a:cubicBezTo>
                  <a:pt x="9444" y="0"/>
                  <a:pt x="8345" y="4837"/>
                  <a:pt x="8345" y="10800"/>
                </a:cubicBezTo>
                <a:cubicBezTo>
                  <a:pt x="8345" y="16766"/>
                  <a:pt x="9444" y="21600"/>
                  <a:pt x="10800" y="21600"/>
                </a:cubicBezTo>
                <a:cubicBezTo>
                  <a:pt x="12156" y="21600"/>
                  <a:pt x="13255" y="16766"/>
                  <a:pt x="13255" y="10800"/>
                </a:cubicBezTo>
                <a:cubicBezTo>
                  <a:pt x="13255" y="4837"/>
                  <a:pt x="12156" y="0"/>
                  <a:pt x="10800" y="0"/>
                </a:cubicBezTo>
                <a:moveTo>
                  <a:pt x="2455" y="17280"/>
                </a:moveTo>
                <a:cubicBezTo>
                  <a:pt x="1641" y="17280"/>
                  <a:pt x="982" y="14380"/>
                  <a:pt x="982" y="10800"/>
                </a:cubicBezTo>
                <a:cubicBezTo>
                  <a:pt x="982" y="7224"/>
                  <a:pt x="1641" y="4320"/>
                  <a:pt x="2455" y="4320"/>
                </a:cubicBezTo>
                <a:cubicBezTo>
                  <a:pt x="3268" y="4320"/>
                  <a:pt x="3927" y="7224"/>
                  <a:pt x="3927" y="10800"/>
                </a:cubicBezTo>
                <a:cubicBezTo>
                  <a:pt x="3927" y="14380"/>
                  <a:pt x="3268" y="17280"/>
                  <a:pt x="2455" y="17280"/>
                </a:cubicBezTo>
                <a:moveTo>
                  <a:pt x="2455" y="0"/>
                </a:moveTo>
                <a:cubicBezTo>
                  <a:pt x="1099" y="0"/>
                  <a:pt x="0" y="4837"/>
                  <a:pt x="0" y="10800"/>
                </a:cubicBezTo>
                <a:cubicBezTo>
                  <a:pt x="0" y="16766"/>
                  <a:pt x="1099" y="21600"/>
                  <a:pt x="2455" y="21600"/>
                </a:cubicBezTo>
                <a:cubicBezTo>
                  <a:pt x="3811" y="21600"/>
                  <a:pt x="4909" y="16766"/>
                  <a:pt x="4909" y="10800"/>
                </a:cubicBezTo>
                <a:cubicBezTo>
                  <a:pt x="4909" y="4837"/>
                  <a:pt x="3811" y="0"/>
                  <a:pt x="2455"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7" name="Shape 2549"/>
          <p:cNvSpPr/>
          <p:nvPr/>
        </p:nvSpPr>
        <p:spPr>
          <a:xfrm>
            <a:off x="2253266" y="2530265"/>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0800" y="11291"/>
                </a:moveTo>
                <a:cubicBezTo>
                  <a:pt x="10529" y="11291"/>
                  <a:pt x="10309" y="11072"/>
                  <a:pt x="10309" y="10800"/>
                </a:cubicBezTo>
                <a:cubicBezTo>
                  <a:pt x="10309" y="10529"/>
                  <a:pt x="10529" y="10309"/>
                  <a:pt x="10800" y="10309"/>
                </a:cubicBezTo>
                <a:cubicBezTo>
                  <a:pt x="11071" y="10309"/>
                  <a:pt x="11291" y="10529"/>
                  <a:pt x="11291" y="10800"/>
                </a:cubicBezTo>
                <a:cubicBezTo>
                  <a:pt x="11291" y="11072"/>
                  <a:pt x="11071" y="11291"/>
                  <a:pt x="10800" y="11291"/>
                </a:cubicBezTo>
                <a:moveTo>
                  <a:pt x="10800" y="9327"/>
                </a:moveTo>
                <a:cubicBezTo>
                  <a:pt x="9986" y="9327"/>
                  <a:pt x="9327" y="9987"/>
                  <a:pt x="9327" y="10800"/>
                </a:cubicBezTo>
                <a:cubicBezTo>
                  <a:pt x="9327" y="11614"/>
                  <a:pt x="9986" y="12273"/>
                  <a:pt x="10800" y="12273"/>
                </a:cubicBezTo>
                <a:cubicBezTo>
                  <a:pt x="11614" y="12273"/>
                  <a:pt x="12273" y="11614"/>
                  <a:pt x="12273" y="10800"/>
                </a:cubicBezTo>
                <a:cubicBezTo>
                  <a:pt x="12273" y="9987"/>
                  <a:pt x="11614" y="9327"/>
                  <a:pt x="10800" y="9327"/>
                </a:cubicBezTo>
                <a:moveTo>
                  <a:pt x="5400" y="11291"/>
                </a:moveTo>
                <a:cubicBezTo>
                  <a:pt x="5129" y="11291"/>
                  <a:pt x="4909" y="11072"/>
                  <a:pt x="4909" y="10800"/>
                </a:cubicBezTo>
                <a:cubicBezTo>
                  <a:pt x="4909" y="10529"/>
                  <a:pt x="5129" y="10309"/>
                  <a:pt x="5400" y="10309"/>
                </a:cubicBezTo>
                <a:cubicBezTo>
                  <a:pt x="5671" y="10309"/>
                  <a:pt x="5891" y="10529"/>
                  <a:pt x="5891" y="10800"/>
                </a:cubicBezTo>
                <a:cubicBezTo>
                  <a:pt x="5891" y="11072"/>
                  <a:pt x="5671" y="11291"/>
                  <a:pt x="5400" y="11291"/>
                </a:cubicBezTo>
                <a:moveTo>
                  <a:pt x="5400" y="9327"/>
                </a:moveTo>
                <a:cubicBezTo>
                  <a:pt x="4586" y="9327"/>
                  <a:pt x="3927" y="9987"/>
                  <a:pt x="3927" y="10800"/>
                </a:cubicBezTo>
                <a:cubicBezTo>
                  <a:pt x="3927" y="11614"/>
                  <a:pt x="4586" y="12273"/>
                  <a:pt x="5400" y="12273"/>
                </a:cubicBezTo>
                <a:cubicBezTo>
                  <a:pt x="6214" y="12273"/>
                  <a:pt x="6873" y="11614"/>
                  <a:pt x="6873" y="10800"/>
                </a:cubicBezTo>
                <a:cubicBezTo>
                  <a:pt x="6873" y="9987"/>
                  <a:pt x="6214" y="9327"/>
                  <a:pt x="5400" y="9327"/>
                </a:cubicBezTo>
                <a:moveTo>
                  <a:pt x="16200" y="11291"/>
                </a:moveTo>
                <a:cubicBezTo>
                  <a:pt x="15929" y="11291"/>
                  <a:pt x="15709" y="11072"/>
                  <a:pt x="15709" y="10800"/>
                </a:cubicBezTo>
                <a:cubicBezTo>
                  <a:pt x="15709" y="10529"/>
                  <a:pt x="15929" y="10309"/>
                  <a:pt x="16200" y="10309"/>
                </a:cubicBezTo>
                <a:cubicBezTo>
                  <a:pt x="16471" y="10309"/>
                  <a:pt x="16691" y="10529"/>
                  <a:pt x="16691" y="10800"/>
                </a:cubicBezTo>
                <a:cubicBezTo>
                  <a:pt x="16691" y="11072"/>
                  <a:pt x="16471" y="11291"/>
                  <a:pt x="16200" y="11291"/>
                </a:cubicBezTo>
                <a:moveTo>
                  <a:pt x="16200" y="9327"/>
                </a:moveTo>
                <a:cubicBezTo>
                  <a:pt x="15386" y="9327"/>
                  <a:pt x="14727" y="9987"/>
                  <a:pt x="14727" y="10800"/>
                </a:cubicBezTo>
                <a:cubicBezTo>
                  <a:pt x="14727" y="11614"/>
                  <a:pt x="15386" y="12273"/>
                  <a:pt x="16200" y="12273"/>
                </a:cubicBezTo>
                <a:cubicBezTo>
                  <a:pt x="17014" y="12273"/>
                  <a:pt x="17673" y="11614"/>
                  <a:pt x="17673" y="10800"/>
                </a:cubicBezTo>
                <a:cubicBezTo>
                  <a:pt x="17673" y="9987"/>
                  <a:pt x="17014" y="9327"/>
                  <a:pt x="16200" y="932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8" name="Shape 2550"/>
          <p:cNvSpPr/>
          <p:nvPr/>
        </p:nvSpPr>
        <p:spPr>
          <a:xfrm>
            <a:off x="2653212" y="2530265"/>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9" name="Shape 2551"/>
          <p:cNvSpPr/>
          <p:nvPr/>
        </p:nvSpPr>
        <p:spPr>
          <a:xfrm>
            <a:off x="3053158" y="2530265"/>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9755" y="6010"/>
                </a:moveTo>
                <a:lnTo>
                  <a:pt x="18630" y="7136"/>
                </a:lnTo>
                <a:lnTo>
                  <a:pt x="14465" y="2970"/>
                </a:lnTo>
                <a:lnTo>
                  <a:pt x="15590" y="1845"/>
                </a:lnTo>
                <a:cubicBezTo>
                  <a:pt x="15590" y="1845"/>
                  <a:pt x="16391" y="982"/>
                  <a:pt x="17673" y="982"/>
                </a:cubicBezTo>
                <a:cubicBezTo>
                  <a:pt x="19300" y="982"/>
                  <a:pt x="20618" y="2300"/>
                  <a:pt x="20618" y="3927"/>
                </a:cubicBezTo>
                <a:cubicBezTo>
                  <a:pt x="20618" y="4741"/>
                  <a:pt x="20288" y="5477"/>
                  <a:pt x="19755" y="6010"/>
                </a:cubicBezTo>
                <a:moveTo>
                  <a:pt x="7364" y="18402"/>
                </a:moveTo>
                <a:lnTo>
                  <a:pt x="7364" y="14727"/>
                </a:lnTo>
                <a:cubicBezTo>
                  <a:pt x="7364" y="14456"/>
                  <a:pt x="7144" y="14236"/>
                  <a:pt x="6873" y="14236"/>
                </a:cubicBezTo>
                <a:lnTo>
                  <a:pt x="3198" y="14236"/>
                </a:lnTo>
                <a:lnTo>
                  <a:pt x="13770" y="3665"/>
                </a:lnTo>
                <a:lnTo>
                  <a:pt x="17935" y="7830"/>
                </a:lnTo>
                <a:cubicBezTo>
                  <a:pt x="17935" y="7830"/>
                  <a:pt x="7364" y="18402"/>
                  <a:pt x="7364" y="18402"/>
                </a:cubicBezTo>
                <a:close/>
                <a:moveTo>
                  <a:pt x="6382" y="19042"/>
                </a:moveTo>
                <a:lnTo>
                  <a:pt x="2945" y="19845"/>
                </a:lnTo>
                <a:lnTo>
                  <a:pt x="2945" y="18655"/>
                </a:lnTo>
                <a:lnTo>
                  <a:pt x="1755" y="18655"/>
                </a:lnTo>
                <a:lnTo>
                  <a:pt x="2558" y="15218"/>
                </a:lnTo>
                <a:lnTo>
                  <a:pt x="6382" y="15218"/>
                </a:lnTo>
                <a:cubicBezTo>
                  <a:pt x="6382" y="15218"/>
                  <a:pt x="6382" y="19042"/>
                  <a:pt x="6382" y="19042"/>
                </a:cubicBezTo>
                <a:close/>
                <a:moveTo>
                  <a:pt x="17673" y="0"/>
                </a:moveTo>
                <a:cubicBezTo>
                  <a:pt x="16588" y="0"/>
                  <a:pt x="15606" y="439"/>
                  <a:pt x="14896" y="1151"/>
                </a:cubicBezTo>
                <a:lnTo>
                  <a:pt x="1641" y="14405"/>
                </a:lnTo>
                <a:lnTo>
                  <a:pt x="0" y="21600"/>
                </a:lnTo>
                <a:lnTo>
                  <a:pt x="7195" y="19959"/>
                </a:lnTo>
                <a:lnTo>
                  <a:pt x="20449" y="6704"/>
                </a:lnTo>
                <a:cubicBezTo>
                  <a:pt x="21160" y="5994"/>
                  <a:pt x="21600" y="5012"/>
                  <a:pt x="21600" y="3927"/>
                </a:cubicBezTo>
                <a:cubicBezTo>
                  <a:pt x="21600" y="1758"/>
                  <a:pt x="19842" y="0"/>
                  <a:pt x="17673"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0" name="Shape 2552"/>
          <p:cNvSpPr/>
          <p:nvPr/>
        </p:nvSpPr>
        <p:spPr>
          <a:xfrm>
            <a:off x="3453104" y="2539788"/>
            <a:ext cx="209496" cy="190451"/>
          </a:xfrm>
          <a:custGeom>
            <a:avLst/>
            <a:gdLst/>
            <a:ahLst/>
            <a:cxnLst>
              <a:cxn ang="0">
                <a:pos x="wd2" y="hd2"/>
              </a:cxn>
              <a:cxn ang="5400000">
                <a:pos x="wd2" y="hd2"/>
              </a:cxn>
              <a:cxn ang="10800000">
                <a:pos x="wd2" y="hd2"/>
              </a:cxn>
              <a:cxn ang="16200000">
                <a:pos x="wd2" y="hd2"/>
              </a:cxn>
            </a:cxnLst>
            <a:rect l="0" t="0" r="r" b="b"/>
            <a:pathLst>
              <a:path w="21600" h="21600" extrusionOk="0">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1" name="Shape 2553"/>
          <p:cNvSpPr/>
          <p:nvPr/>
        </p:nvSpPr>
        <p:spPr>
          <a:xfrm>
            <a:off x="3853049" y="2539788"/>
            <a:ext cx="209496" cy="190451"/>
          </a:xfrm>
          <a:custGeom>
            <a:avLst/>
            <a:gdLst/>
            <a:ahLst/>
            <a:cxnLst>
              <a:cxn ang="0">
                <a:pos x="wd2" y="hd2"/>
              </a:cxn>
              <a:cxn ang="5400000">
                <a:pos x="wd2" y="hd2"/>
              </a:cxn>
              <a:cxn ang="10800000">
                <a:pos x="wd2" y="hd2"/>
              </a:cxn>
              <a:cxn ang="16200000">
                <a:pos x="wd2" y="hd2"/>
              </a:cxn>
            </a:cxnLst>
            <a:rect l="0" t="0" r="r" b="b"/>
            <a:pathLst>
              <a:path w="21600" h="21600" extrusionOk="0">
                <a:moveTo>
                  <a:pt x="15709" y="8100"/>
                </a:moveTo>
                <a:cubicBezTo>
                  <a:pt x="14896" y="8100"/>
                  <a:pt x="14236" y="8826"/>
                  <a:pt x="14236" y="9720"/>
                </a:cubicBezTo>
                <a:cubicBezTo>
                  <a:pt x="14236" y="10615"/>
                  <a:pt x="14896" y="11340"/>
                  <a:pt x="15709" y="11340"/>
                </a:cubicBezTo>
                <a:cubicBezTo>
                  <a:pt x="16522" y="11340"/>
                  <a:pt x="17182" y="10615"/>
                  <a:pt x="17182" y="9720"/>
                </a:cubicBezTo>
                <a:cubicBezTo>
                  <a:pt x="17182" y="8826"/>
                  <a:pt x="16522" y="8100"/>
                  <a:pt x="15709" y="8100"/>
                </a:cubicBezTo>
                <a:moveTo>
                  <a:pt x="10800" y="18360"/>
                </a:moveTo>
                <a:cubicBezTo>
                  <a:pt x="9864" y="18360"/>
                  <a:pt x="8922" y="18237"/>
                  <a:pt x="7998" y="17995"/>
                </a:cubicBezTo>
                <a:cubicBezTo>
                  <a:pt x="7923" y="17975"/>
                  <a:pt x="7846" y="17965"/>
                  <a:pt x="7770" y="17965"/>
                </a:cubicBezTo>
                <a:cubicBezTo>
                  <a:pt x="7646" y="17965"/>
                  <a:pt x="7522" y="17991"/>
                  <a:pt x="7406" y="18043"/>
                </a:cubicBezTo>
                <a:lnTo>
                  <a:pt x="3352" y="19826"/>
                </a:lnTo>
                <a:lnTo>
                  <a:pt x="4013" y="16735"/>
                </a:lnTo>
                <a:cubicBezTo>
                  <a:pt x="4098" y="16339"/>
                  <a:pt x="3972" y="15924"/>
                  <a:pt x="3689" y="15662"/>
                </a:cubicBezTo>
                <a:cubicBezTo>
                  <a:pt x="1944" y="14045"/>
                  <a:pt x="982" y="11934"/>
                  <a:pt x="982" y="9720"/>
                </a:cubicBezTo>
                <a:cubicBezTo>
                  <a:pt x="982" y="4956"/>
                  <a:pt x="5387" y="1080"/>
                  <a:pt x="10800" y="1080"/>
                </a:cubicBezTo>
                <a:cubicBezTo>
                  <a:pt x="16214" y="1080"/>
                  <a:pt x="20618" y="4956"/>
                  <a:pt x="20618" y="9720"/>
                </a:cubicBezTo>
                <a:cubicBezTo>
                  <a:pt x="20618" y="14484"/>
                  <a:pt x="16214" y="18360"/>
                  <a:pt x="10800" y="18360"/>
                </a:cubicBezTo>
                <a:moveTo>
                  <a:pt x="10800" y="0"/>
                </a:moveTo>
                <a:cubicBezTo>
                  <a:pt x="4835" y="0"/>
                  <a:pt x="0" y="4352"/>
                  <a:pt x="0" y="9720"/>
                </a:cubicBezTo>
                <a:cubicBezTo>
                  <a:pt x="0" y="12353"/>
                  <a:pt x="1168" y="14738"/>
                  <a:pt x="3057" y="16488"/>
                </a:cubicBezTo>
                <a:lnTo>
                  <a:pt x="1964" y="21600"/>
                </a:lnTo>
                <a:lnTo>
                  <a:pt x="7770" y="19046"/>
                </a:lnTo>
                <a:cubicBezTo>
                  <a:pt x="8732" y="19298"/>
                  <a:pt x="9747" y="19440"/>
                  <a:pt x="10800" y="19440"/>
                </a:cubicBezTo>
                <a:cubicBezTo>
                  <a:pt x="16765" y="19440"/>
                  <a:pt x="21600" y="15089"/>
                  <a:pt x="21600" y="9720"/>
                </a:cubicBezTo>
                <a:cubicBezTo>
                  <a:pt x="21600" y="4352"/>
                  <a:pt x="16765" y="0"/>
                  <a:pt x="10800" y="0"/>
                </a:cubicBezTo>
                <a:moveTo>
                  <a:pt x="10800" y="8100"/>
                </a:moveTo>
                <a:cubicBezTo>
                  <a:pt x="9987" y="8100"/>
                  <a:pt x="9327" y="8826"/>
                  <a:pt x="9327" y="9720"/>
                </a:cubicBezTo>
                <a:cubicBezTo>
                  <a:pt x="9327" y="10615"/>
                  <a:pt x="9987" y="11340"/>
                  <a:pt x="10800" y="11340"/>
                </a:cubicBezTo>
                <a:cubicBezTo>
                  <a:pt x="11613" y="11340"/>
                  <a:pt x="12273" y="10615"/>
                  <a:pt x="12273" y="9720"/>
                </a:cubicBezTo>
                <a:cubicBezTo>
                  <a:pt x="12273" y="8826"/>
                  <a:pt x="11613" y="8100"/>
                  <a:pt x="10800" y="8100"/>
                </a:cubicBezTo>
                <a:moveTo>
                  <a:pt x="5891" y="8100"/>
                </a:moveTo>
                <a:cubicBezTo>
                  <a:pt x="5078" y="8100"/>
                  <a:pt x="4418" y="8826"/>
                  <a:pt x="4418" y="9720"/>
                </a:cubicBezTo>
                <a:cubicBezTo>
                  <a:pt x="4418" y="10615"/>
                  <a:pt x="5078" y="11340"/>
                  <a:pt x="5891" y="11340"/>
                </a:cubicBezTo>
                <a:cubicBezTo>
                  <a:pt x="6704" y="11340"/>
                  <a:pt x="7364" y="10615"/>
                  <a:pt x="7364" y="9720"/>
                </a:cubicBezTo>
                <a:cubicBezTo>
                  <a:pt x="7364" y="8826"/>
                  <a:pt x="6704" y="8100"/>
                  <a:pt x="5891" y="81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2" name="Shape 2554"/>
          <p:cNvSpPr/>
          <p:nvPr/>
        </p:nvSpPr>
        <p:spPr>
          <a:xfrm>
            <a:off x="4252995" y="2539788"/>
            <a:ext cx="209496" cy="190451"/>
          </a:xfrm>
          <a:custGeom>
            <a:avLst/>
            <a:gdLst/>
            <a:ahLst/>
            <a:cxnLst>
              <a:cxn ang="0">
                <a:pos x="wd2" y="hd2"/>
              </a:cxn>
              <a:cxn ang="5400000">
                <a:pos x="wd2" y="hd2"/>
              </a:cxn>
              <a:cxn ang="10800000">
                <a:pos x="wd2" y="hd2"/>
              </a:cxn>
              <a:cxn ang="16200000">
                <a:pos x="wd2" y="hd2"/>
              </a:cxn>
            </a:cxnLst>
            <a:rect l="0" t="0" r="r" b="b"/>
            <a:pathLst>
              <a:path w="21600" h="21600" extrusionOk="0">
                <a:moveTo>
                  <a:pt x="7855" y="18900"/>
                </a:moveTo>
                <a:cubicBezTo>
                  <a:pt x="7279" y="18900"/>
                  <a:pt x="6684" y="18827"/>
                  <a:pt x="6086" y="18683"/>
                </a:cubicBezTo>
                <a:cubicBezTo>
                  <a:pt x="6017" y="18666"/>
                  <a:pt x="5946" y="18658"/>
                  <a:pt x="5876" y="18658"/>
                </a:cubicBezTo>
                <a:cubicBezTo>
                  <a:pt x="5756" y="18658"/>
                  <a:pt x="5636" y="18682"/>
                  <a:pt x="5523" y="18729"/>
                </a:cubicBezTo>
                <a:lnTo>
                  <a:pt x="2957" y="19815"/>
                </a:lnTo>
                <a:lnTo>
                  <a:pt x="3365" y="18243"/>
                </a:lnTo>
                <a:cubicBezTo>
                  <a:pt x="3474" y="17827"/>
                  <a:pt x="3345" y="17380"/>
                  <a:pt x="3039" y="17108"/>
                </a:cubicBezTo>
                <a:cubicBezTo>
                  <a:pt x="1712" y="15926"/>
                  <a:pt x="982" y="14358"/>
                  <a:pt x="982" y="12690"/>
                </a:cubicBezTo>
                <a:cubicBezTo>
                  <a:pt x="982" y="9266"/>
                  <a:pt x="4065" y="6480"/>
                  <a:pt x="7855" y="6480"/>
                </a:cubicBezTo>
                <a:cubicBezTo>
                  <a:pt x="11644" y="6480"/>
                  <a:pt x="14727" y="9266"/>
                  <a:pt x="14727" y="12690"/>
                </a:cubicBezTo>
                <a:cubicBezTo>
                  <a:pt x="14727" y="16114"/>
                  <a:pt x="11644" y="18900"/>
                  <a:pt x="7855" y="18900"/>
                </a:cubicBezTo>
                <a:moveTo>
                  <a:pt x="7855" y="5400"/>
                </a:moveTo>
                <a:cubicBezTo>
                  <a:pt x="3517" y="5400"/>
                  <a:pt x="0" y="8664"/>
                  <a:pt x="0" y="12690"/>
                </a:cubicBezTo>
                <a:cubicBezTo>
                  <a:pt x="0" y="14758"/>
                  <a:pt x="932" y="16620"/>
                  <a:pt x="2422" y="17947"/>
                </a:cubicBezTo>
                <a:lnTo>
                  <a:pt x="1473" y="21600"/>
                </a:lnTo>
                <a:lnTo>
                  <a:pt x="5876" y="19738"/>
                </a:lnTo>
                <a:cubicBezTo>
                  <a:pt x="6509" y="19891"/>
                  <a:pt x="7169" y="19980"/>
                  <a:pt x="7855" y="19980"/>
                </a:cubicBezTo>
                <a:cubicBezTo>
                  <a:pt x="12192" y="19980"/>
                  <a:pt x="15709" y="16716"/>
                  <a:pt x="15709" y="12690"/>
                </a:cubicBezTo>
                <a:cubicBezTo>
                  <a:pt x="15709" y="8664"/>
                  <a:pt x="12192" y="5400"/>
                  <a:pt x="7855" y="5400"/>
                </a:cubicBezTo>
                <a:moveTo>
                  <a:pt x="21600" y="7290"/>
                </a:moveTo>
                <a:cubicBezTo>
                  <a:pt x="21600" y="3264"/>
                  <a:pt x="18084" y="0"/>
                  <a:pt x="13745" y="0"/>
                </a:cubicBezTo>
                <a:cubicBezTo>
                  <a:pt x="10506" y="0"/>
                  <a:pt x="7725" y="1821"/>
                  <a:pt x="6525" y="4422"/>
                </a:cubicBezTo>
                <a:cubicBezTo>
                  <a:pt x="6912" y="4367"/>
                  <a:pt x="7306" y="4332"/>
                  <a:pt x="7708" y="4326"/>
                </a:cubicBezTo>
                <a:cubicBezTo>
                  <a:pt x="8875" y="2394"/>
                  <a:pt x="11143" y="1080"/>
                  <a:pt x="13745" y="1080"/>
                </a:cubicBezTo>
                <a:cubicBezTo>
                  <a:pt x="17535" y="1080"/>
                  <a:pt x="20618" y="3866"/>
                  <a:pt x="20618" y="7290"/>
                </a:cubicBezTo>
                <a:cubicBezTo>
                  <a:pt x="20618" y="8958"/>
                  <a:pt x="19888" y="10526"/>
                  <a:pt x="18561" y="11707"/>
                </a:cubicBezTo>
                <a:cubicBezTo>
                  <a:pt x="18255" y="11980"/>
                  <a:pt x="18126" y="12428"/>
                  <a:pt x="18234" y="12843"/>
                </a:cubicBezTo>
                <a:lnTo>
                  <a:pt x="18643" y="14415"/>
                </a:lnTo>
                <a:lnTo>
                  <a:pt x="16613" y="13556"/>
                </a:lnTo>
                <a:cubicBezTo>
                  <a:pt x="16573" y="13922"/>
                  <a:pt x="16500" y="14278"/>
                  <a:pt x="16411" y="14628"/>
                </a:cubicBezTo>
                <a:lnTo>
                  <a:pt x="20127" y="16200"/>
                </a:lnTo>
                <a:lnTo>
                  <a:pt x="19178" y="12547"/>
                </a:lnTo>
                <a:cubicBezTo>
                  <a:pt x="20669" y="11220"/>
                  <a:pt x="21600" y="9358"/>
                  <a:pt x="21600" y="729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3" name="Shape 2555"/>
          <p:cNvSpPr/>
          <p:nvPr/>
        </p:nvSpPr>
        <p:spPr>
          <a:xfrm>
            <a:off x="653483" y="293021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073" y="17379"/>
                </a:moveTo>
                <a:lnTo>
                  <a:pt x="4221" y="3527"/>
                </a:lnTo>
                <a:cubicBezTo>
                  <a:pt x="5963" y="1950"/>
                  <a:pt x="8265" y="982"/>
                  <a:pt x="10800" y="982"/>
                </a:cubicBezTo>
                <a:cubicBezTo>
                  <a:pt x="16223" y="982"/>
                  <a:pt x="20618" y="5377"/>
                  <a:pt x="20618" y="10800"/>
                </a:cubicBezTo>
                <a:cubicBezTo>
                  <a:pt x="20618" y="13335"/>
                  <a:pt x="19650" y="15637"/>
                  <a:pt x="18073" y="17379"/>
                </a:cubicBezTo>
                <a:moveTo>
                  <a:pt x="10800" y="20618"/>
                </a:moveTo>
                <a:cubicBezTo>
                  <a:pt x="5377" y="20618"/>
                  <a:pt x="982" y="16223"/>
                  <a:pt x="982" y="10800"/>
                </a:cubicBezTo>
                <a:cubicBezTo>
                  <a:pt x="982" y="8266"/>
                  <a:pt x="1950" y="5963"/>
                  <a:pt x="3527" y="4221"/>
                </a:cubicBezTo>
                <a:lnTo>
                  <a:pt x="17379" y="18073"/>
                </a:lnTo>
                <a:cubicBezTo>
                  <a:pt x="15637" y="19650"/>
                  <a:pt x="13334"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4" name="Shape 2556"/>
          <p:cNvSpPr/>
          <p:nvPr/>
        </p:nvSpPr>
        <p:spPr>
          <a:xfrm>
            <a:off x="1053429" y="293021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874" y="5396"/>
                </a:moveTo>
                <a:cubicBezTo>
                  <a:pt x="11493" y="5396"/>
                  <a:pt x="11166" y="5519"/>
                  <a:pt x="10894" y="5766"/>
                </a:cubicBezTo>
                <a:cubicBezTo>
                  <a:pt x="10621" y="6013"/>
                  <a:pt x="10484" y="6310"/>
                  <a:pt x="10484" y="6658"/>
                </a:cubicBezTo>
                <a:cubicBezTo>
                  <a:pt x="10484" y="7005"/>
                  <a:pt x="10621" y="7301"/>
                  <a:pt x="10894" y="7545"/>
                </a:cubicBezTo>
                <a:cubicBezTo>
                  <a:pt x="11166" y="7790"/>
                  <a:pt x="11493" y="7912"/>
                  <a:pt x="11874" y="7912"/>
                </a:cubicBezTo>
                <a:cubicBezTo>
                  <a:pt x="12255" y="7912"/>
                  <a:pt x="12581" y="7790"/>
                  <a:pt x="12852" y="7545"/>
                </a:cubicBezTo>
                <a:cubicBezTo>
                  <a:pt x="13122" y="7301"/>
                  <a:pt x="13257" y="7005"/>
                  <a:pt x="13257" y="6658"/>
                </a:cubicBezTo>
                <a:cubicBezTo>
                  <a:pt x="13257" y="6310"/>
                  <a:pt x="13122" y="6013"/>
                  <a:pt x="12852" y="5766"/>
                </a:cubicBezTo>
                <a:cubicBezTo>
                  <a:pt x="12581" y="5519"/>
                  <a:pt x="12255" y="5396"/>
                  <a:pt x="11874" y="5396"/>
                </a:cubicBezTo>
                <a:moveTo>
                  <a:pt x="12242" y="15228"/>
                </a:moveTo>
                <a:cubicBezTo>
                  <a:pt x="11942" y="15228"/>
                  <a:pt x="11730" y="15180"/>
                  <a:pt x="11608" y="15083"/>
                </a:cubicBezTo>
                <a:cubicBezTo>
                  <a:pt x="11486" y="14987"/>
                  <a:pt x="11425" y="14807"/>
                  <a:pt x="11425" y="14542"/>
                </a:cubicBezTo>
                <a:cubicBezTo>
                  <a:pt x="11425" y="14436"/>
                  <a:pt x="11444" y="14281"/>
                  <a:pt x="11482" y="14076"/>
                </a:cubicBezTo>
                <a:cubicBezTo>
                  <a:pt x="11519" y="13870"/>
                  <a:pt x="11562" y="13687"/>
                  <a:pt x="11609" y="13527"/>
                </a:cubicBezTo>
                <a:lnTo>
                  <a:pt x="12189" y="11532"/>
                </a:lnTo>
                <a:cubicBezTo>
                  <a:pt x="12246" y="11349"/>
                  <a:pt x="12284" y="11148"/>
                  <a:pt x="12306" y="10929"/>
                </a:cubicBezTo>
                <a:cubicBezTo>
                  <a:pt x="12327" y="10709"/>
                  <a:pt x="12337" y="10557"/>
                  <a:pt x="12337" y="10469"/>
                </a:cubicBezTo>
                <a:cubicBezTo>
                  <a:pt x="12337" y="10049"/>
                  <a:pt x="12185" y="9707"/>
                  <a:pt x="11882" y="9444"/>
                </a:cubicBezTo>
                <a:cubicBezTo>
                  <a:pt x="11578" y="9182"/>
                  <a:pt x="11146" y="9050"/>
                  <a:pt x="10586" y="9050"/>
                </a:cubicBezTo>
                <a:cubicBezTo>
                  <a:pt x="10275" y="9050"/>
                  <a:pt x="9945" y="9104"/>
                  <a:pt x="9597" y="9211"/>
                </a:cubicBezTo>
                <a:cubicBezTo>
                  <a:pt x="9248" y="9319"/>
                  <a:pt x="8884" y="9448"/>
                  <a:pt x="8502" y="9599"/>
                </a:cubicBezTo>
                <a:lnTo>
                  <a:pt x="8347" y="10216"/>
                </a:lnTo>
                <a:cubicBezTo>
                  <a:pt x="8460" y="10175"/>
                  <a:pt x="8595" y="10131"/>
                  <a:pt x="8753" y="10085"/>
                </a:cubicBezTo>
                <a:cubicBezTo>
                  <a:pt x="8911" y="10040"/>
                  <a:pt x="9066" y="10017"/>
                  <a:pt x="9217" y="10017"/>
                </a:cubicBezTo>
                <a:cubicBezTo>
                  <a:pt x="9524" y="10017"/>
                  <a:pt x="9731" y="10068"/>
                  <a:pt x="9839" y="10168"/>
                </a:cubicBezTo>
                <a:cubicBezTo>
                  <a:pt x="9948" y="10269"/>
                  <a:pt x="10002" y="10447"/>
                  <a:pt x="10002" y="10703"/>
                </a:cubicBezTo>
                <a:cubicBezTo>
                  <a:pt x="10002" y="10844"/>
                  <a:pt x="9985" y="11001"/>
                  <a:pt x="9949" y="11172"/>
                </a:cubicBezTo>
                <a:cubicBezTo>
                  <a:pt x="9914" y="11343"/>
                  <a:pt x="9870" y="11526"/>
                  <a:pt x="9818" y="11717"/>
                </a:cubicBezTo>
                <a:lnTo>
                  <a:pt x="9235" y="13719"/>
                </a:lnTo>
                <a:cubicBezTo>
                  <a:pt x="9184" y="13929"/>
                  <a:pt x="9146" y="14118"/>
                  <a:pt x="9123" y="14285"/>
                </a:cubicBezTo>
                <a:cubicBezTo>
                  <a:pt x="9100" y="14451"/>
                  <a:pt x="9088" y="14615"/>
                  <a:pt x="9088" y="14775"/>
                </a:cubicBezTo>
                <a:cubicBezTo>
                  <a:pt x="9088" y="15186"/>
                  <a:pt x="9244" y="15526"/>
                  <a:pt x="9556" y="15793"/>
                </a:cubicBezTo>
                <a:cubicBezTo>
                  <a:pt x="9869" y="16060"/>
                  <a:pt x="10308" y="16194"/>
                  <a:pt x="10872" y="16194"/>
                </a:cubicBezTo>
                <a:cubicBezTo>
                  <a:pt x="11239" y="16194"/>
                  <a:pt x="11561" y="16147"/>
                  <a:pt x="11839" y="16053"/>
                </a:cubicBezTo>
                <a:cubicBezTo>
                  <a:pt x="12117" y="15960"/>
                  <a:pt x="12488" y="15824"/>
                  <a:pt x="12954" y="15645"/>
                </a:cubicBezTo>
                <a:lnTo>
                  <a:pt x="13109" y="15028"/>
                </a:lnTo>
                <a:cubicBezTo>
                  <a:pt x="13029" y="15065"/>
                  <a:pt x="12900" y="15107"/>
                  <a:pt x="12721" y="15155"/>
                </a:cubicBezTo>
                <a:cubicBezTo>
                  <a:pt x="12543" y="15204"/>
                  <a:pt x="12383" y="15228"/>
                  <a:pt x="12242" y="15228"/>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5" name="Shape 2557"/>
          <p:cNvSpPr/>
          <p:nvPr/>
        </p:nvSpPr>
        <p:spPr>
          <a:xfrm>
            <a:off x="1453375" y="293021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2991" y="6559"/>
                </a:moveTo>
                <a:cubicBezTo>
                  <a:pt x="12727" y="6341"/>
                  <a:pt x="12420" y="6172"/>
                  <a:pt x="12078" y="6058"/>
                </a:cubicBezTo>
                <a:cubicBezTo>
                  <a:pt x="11737" y="5946"/>
                  <a:pt x="11367" y="5889"/>
                  <a:pt x="10978" y="5889"/>
                </a:cubicBezTo>
                <a:cubicBezTo>
                  <a:pt x="10477" y="5889"/>
                  <a:pt x="10025" y="5967"/>
                  <a:pt x="9633" y="6120"/>
                </a:cubicBezTo>
                <a:cubicBezTo>
                  <a:pt x="9239" y="6275"/>
                  <a:pt x="8900" y="6494"/>
                  <a:pt x="8623" y="6771"/>
                </a:cubicBezTo>
                <a:cubicBezTo>
                  <a:pt x="8346" y="7049"/>
                  <a:pt x="8133" y="7392"/>
                  <a:pt x="7992" y="7788"/>
                </a:cubicBezTo>
                <a:cubicBezTo>
                  <a:pt x="7853" y="8180"/>
                  <a:pt x="7782" y="8620"/>
                  <a:pt x="7782" y="9096"/>
                </a:cubicBezTo>
                <a:lnTo>
                  <a:pt x="7782" y="9217"/>
                </a:lnTo>
                <a:lnTo>
                  <a:pt x="8880" y="9217"/>
                </a:lnTo>
                <a:lnTo>
                  <a:pt x="8877" y="9093"/>
                </a:lnTo>
                <a:cubicBezTo>
                  <a:pt x="8868" y="8767"/>
                  <a:pt x="8908" y="8461"/>
                  <a:pt x="8993" y="8187"/>
                </a:cubicBezTo>
                <a:cubicBezTo>
                  <a:pt x="9079" y="7914"/>
                  <a:pt x="9207" y="7675"/>
                  <a:pt x="9377" y="7473"/>
                </a:cubicBezTo>
                <a:cubicBezTo>
                  <a:pt x="9545" y="7274"/>
                  <a:pt x="9762" y="7115"/>
                  <a:pt x="10024" y="7000"/>
                </a:cubicBezTo>
                <a:cubicBezTo>
                  <a:pt x="10287" y="6884"/>
                  <a:pt x="10594" y="6827"/>
                  <a:pt x="10937" y="6827"/>
                </a:cubicBezTo>
                <a:cubicBezTo>
                  <a:pt x="11182" y="6827"/>
                  <a:pt x="11418" y="6868"/>
                  <a:pt x="11639" y="6950"/>
                </a:cubicBezTo>
                <a:cubicBezTo>
                  <a:pt x="11858" y="7032"/>
                  <a:pt x="12053" y="7146"/>
                  <a:pt x="12218" y="7289"/>
                </a:cubicBezTo>
                <a:cubicBezTo>
                  <a:pt x="12381" y="7431"/>
                  <a:pt x="12512" y="7605"/>
                  <a:pt x="12609" y="7808"/>
                </a:cubicBezTo>
                <a:cubicBezTo>
                  <a:pt x="12704" y="8011"/>
                  <a:pt x="12752" y="8236"/>
                  <a:pt x="12752" y="8478"/>
                </a:cubicBezTo>
                <a:cubicBezTo>
                  <a:pt x="12752" y="8797"/>
                  <a:pt x="12674" y="9089"/>
                  <a:pt x="12519" y="9350"/>
                </a:cubicBezTo>
                <a:cubicBezTo>
                  <a:pt x="12359" y="9618"/>
                  <a:pt x="12154" y="9865"/>
                  <a:pt x="11913" y="10082"/>
                </a:cubicBezTo>
                <a:cubicBezTo>
                  <a:pt x="11624" y="10337"/>
                  <a:pt x="11374" y="10568"/>
                  <a:pt x="11170" y="10771"/>
                </a:cubicBezTo>
                <a:cubicBezTo>
                  <a:pt x="10959" y="10979"/>
                  <a:pt x="10789" y="11200"/>
                  <a:pt x="10662" y="11428"/>
                </a:cubicBezTo>
                <a:cubicBezTo>
                  <a:pt x="10534" y="11657"/>
                  <a:pt x="10441" y="11916"/>
                  <a:pt x="10385" y="12199"/>
                </a:cubicBezTo>
                <a:cubicBezTo>
                  <a:pt x="10329" y="12478"/>
                  <a:pt x="10305" y="12827"/>
                  <a:pt x="10315" y="13237"/>
                </a:cubicBezTo>
                <a:lnTo>
                  <a:pt x="10318" y="13355"/>
                </a:lnTo>
                <a:lnTo>
                  <a:pt x="11407" y="13355"/>
                </a:lnTo>
                <a:lnTo>
                  <a:pt x="11410" y="13237"/>
                </a:lnTo>
                <a:cubicBezTo>
                  <a:pt x="11418" y="12838"/>
                  <a:pt x="11436" y="12531"/>
                  <a:pt x="11463" y="12322"/>
                </a:cubicBezTo>
                <a:cubicBezTo>
                  <a:pt x="11488" y="12125"/>
                  <a:pt x="11538" y="11956"/>
                  <a:pt x="11611" y="11821"/>
                </a:cubicBezTo>
                <a:cubicBezTo>
                  <a:pt x="11687" y="11684"/>
                  <a:pt x="11803" y="11541"/>
                  <a:pt x="11959" y="11399"/>
                </a:cubicBezTo>
                <a:cubicBezTo>
                  <a:pt x="12127" y="11245"/>
                  <a:pt x="12351" y="11031"/>
                  <a:pt x="12630" y="10762"/>
                </a:cubicBezTo>
                <a:cubicBezTo>
                  <a:pt x="12979" y="10441"/>
                  <a:pt x="13270" y="10102"/>
                  <a:pt x="13495" y="9753"/>
                </a:cubicBezTo>
                <a:cubicBezTo>
                  <a:pt x="13729" y="9393"/>
                  <a:pt x="13847" y="8952"/>
                  <a:pt x="13847" y="8439"/>
                </a:cubicBezTo>
                <a:cubicBezTo>
                  <a:pt x="13847" y="8038"/>
                  <a:pt x="13770" y="7675"/>
                  <a:pt x="13618" y="7362"/>
                </a:cubicBezTo>
                <a:cubicBezTo>
                  <a:pt x="13467" y="7050"/>
                  <a:pt x="13256" y="6780"/>
                  <a:pt x="12991" y="6559"/>
                </a:cubicBezTo>
                <a:moveTo>
                  <a:pt x="10179" y="15706"/>
                </a:moveTo>
                <a:lnTo>
                  <a:pt x="11558" y="15706"/>
                </a:lnTo>
                <a:lnTo>
                  <a:pt x="11558" y="14072"/>
                </a:lnTo>
                <a:lnTo>
                  <a:pt x="10179" y="14072"/>
                </a:lnTo>
                <a:cubicBezTo>
                  <a:pt x="10179" y="14072"/>
                  <a:pt x="10179" y="15706"/>
                  <a:pt x="10179" y="15706"/>
                </a:cubicBezTo>
                <a:close/>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4"/>
                  <a:pt x="4835" y="21600"/>
                  <a:pt x="10800" y="21600"/>
                </a:cubicBezTo>
                <a:cubicBezTo>
                  <a:pt x="16764" y="21600"/>
                  <a:pt x="21600" y="16764"/>
                  <a:pt x="21600" y="10800"/>
                </a:cubicBezTo>
                <a:cubicBezTo>
                  <a:pt x="21600" y="4836"/>
                  <a:pt x="16764"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6" name="Shape 2558"/>
          <p:cNvSpPr/>
          <p:nvPr/>
        </p:nvSpPr>
        <p:spPr>
          <a:xfrm>
            <a:off x="1853321" y="293021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782" y="5891"/>
                </a:moveTo>
                <a:lnTo>
                  <a:pt x="9818" y="5891"/>
                </a:lnTo>
                <a:cubicBezTo>
                  <a:pt x="9547" y="5891"/>
                  <a:pt x="9327" y="6111"/>
                  <a:pt x="9327" y="6382"/>
                </a:cubicBezTo>
                <a:cubicBezTo>
                  <a:pt x="9327" y="6394"/>
                  <a:pt x="9334" y="6405"/>
                  <a:pt x="9334" y="6417"/>
                </a:cubicBezTo>
                <a:lnTo>
                  <a:pt x="9328" y="6417"/>
                </a:lnTo>
                <a:lnTo>
                  <a:pt x="9819" y="12308"/>
                </a:lnTo>
                <a:lnTo>
                  <a:pt x="9825" y="12307"/>
                </a:lnTo>
                <a:cubicBezTo>
                  <a:pt x="9844" y="12562"/>
                  <a:pt x="10050" y="12764"/>
                  <a:pt x="10309" y="12764"/>
                </a:cubicBezTo>
                <a:lnTo>
                  <a:pt x="11291" y="12764"/>
                </a:lnTo>
                <a:cubicBezTo>
                  <a:pt x="11550" y="12764"/>
                  <a:pt x="11756" y="12562"/>
                  <a:pt x="11775" y="12307"/>
                </a:cubicBezTo>
                <a:lnTo>
                  <a:pt x="11781" y="12308"/>
                </a:lnTo>
                <a:lnTo>
                  <a:pt x="12272" y="6417"/>
                </a:lnTo>
                <a:lnTo>
                  <a:pt x="12266" y="6417"/>
                </a:lnTo>
                <a:cubicBezTo>
                  <a:pt x="12267" y="6405"/>
                  <a:pt x="12273" y="6394"/>
                  <a:pt x="12273" y="6382"/>
                </a:cubicBezTo>
                <a:cubicBezTo>
                  <a:pt x="12273" y="6111"/>
                  <a:pt x="12053" y="5891"/>
                  <a:pt x="11782" y="5891"/>
                </a:cubicBezTo>
                <a:moveTo>
                  <a:pt x="10800" y="13745"/>
                </a:moveTo>
                <a:cubicBezTo>
                  <a:pt x="10258" y="13745"/>
                  <a:pt x="9818" y="14186"/>
                  <a:pt x="9818" y="14727"/>
                </a:cubicBezTo>
                <a:cubicBezTo>
                  <a:pt x="9818" y="15269"/>
                  <a:pt x="10258" y="15709"/>
                  <a:pt x="10800" y="15709"/>
                </a:cubicBezTo>
                <a:cubicBezTo>
                  <a:pt x="11342" y="15709"/>
                  <a:pt x="11782" y="15269"/>
                  <a:pt x="11782" y="14727"/>
                </a:cubicBezTo>
                <a:cubicBezTo>
                  <a:pt x="11782" y="14186"/>
                  <a:pt x="11342" y="13745"/>
                  <a:pt x="10800" y="1374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7" name="Shape 2559"/>
          <p:cNvSpPr/>
          <p:nvPr/>
        </p:nvSpPr>
        <p:spPr>
          <a:xfrm>
            <a:off x="2253266" y="2949256"/>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0"/>
                  <a:pt x="982" y="16800"/>
                </a:cubicBezTo>
                <a:lnTo>
                  <a:pt x="2455" y="16800"/>
                </a:lnTo>
                <a:cubicBezTo>
                  <a:pt x="2725" y="16800"/>
                  <a:pt x="2945" y="16532"/>
                  <a:pt x="2945" y="16200"/>
                </a:cubicBezTo>
                <a:cubicBezTo>
                  <a:pt x="2945" y="15869"/>
                  <a:pt x="2725" y="15600"/>
                  <a:pt x="2455" y="15600"/>
                </a:cubicBezTo>
                <a:moveTo>
                  <a:pt x="20618" y="20400"/>
                </a:move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8" name="Shape 2560"/>
          <p:cNvSpPr/>
          <p:nvPr/>
        </p:nvSpPr>
        <p:spPr>
          <a:xfrm>
            <a:off x="2653212" y="293021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455" y="13745"/>
                </a:moveTo>
                <a:cubicBezTo>
                  <a:pt x="2726" y="13745"/>
                  <a:pt x="2945" y="13526"/>
                  <a:pt x="2945" y="13255"/>
                </a:cubicBezTo>
                <a:cubicBezTo>
                  <a:pt x="2945" y="12984"/>
                  <a:pt x="2726" y="12764"/>
                  <a:pt x="2455" y="12764"/>
                </a:cubicBezTo>
                <a:lnTo>
                  <a:pt x="982" y="12764"/>
                </a:lnTo>
                <a:lnTo>
                  <a:pt x="982" y="982"/>
                </a:lnTo>
                <a:lnTo>
                  <a:pt x="16691" y="982"/>
                </a:lnTo>
                <a:lnTo>
                  <a:pt x="16691" y="2455"/>
                </a:lnTo>
                <a:cubicBezTo>
                  <a:pt x="16691" y="2726"/>
                  <a:pt x="16910" y="2945"/>
                  <a:pt x="17182" y="2945"/>
                </a:cubicBezTo>
                <a:cubicBezTo>
                  <a:pt x="17453" y="2945"/>
                  <a:pt x="17673" y="2726"/>
                  <a:pt x="17673" y="2455"/>
                </a:cubicBezTo>
                <a:lnTo>
                  <a:pt x="17673" y="982"/>
                </a:lnTo>
                <a:cubicBezTo>
                  <a:pt x="17673" y="440"/>
                  <a:pt x="17233" y="0"/>
                  <a:pt x="16691" y="0"/>
                </a:cubicBezTo>
                <a:lnTo>
                  <a:pt x="982" y="0"/>
                </a:lnTo>
                <a:cubicBezTo>
                  <a:pt x="440" y="0"/>
                  <a:pt x="0" y="440"/>
                  <a:pt x="0" y="982"/>
                </a:cubicBezTo>
                <a:lnTo>
                  <a:pt x="0" y="16691"/>
                </a:lnTo>
                <a:cubicBezTo>
                  <a:pt x="0" y="17233"/>
                  <a:pt x="440" y="17673"/>
                  <a:pt x="982" y="17673"/>
                </a:cubicBezTo>
                <a:lnTo>
                  <a:pt x="2455" y="17673"/>
                </a:lnTo>
                <a:cubicBezTo>
                  <a:pt x="2726" y="17673"/>
                  <a:pt x="2945" y="17453"/>
                  <a:pt x="2945" y="17182"/>
                </a:cubicBezTo>
                <a:cubicBezTo>
                  <a:pt x="2945" y="16911"/>
                  <a:pt x="2726" y="16691"/>
                  <a:pt x="2455" y="16691"/>
                </a:cubicBezTo>
                <a:lnTo>
                  <a:pt x="982" y="16691"/>
                </a:lnTo>
                <a:lnTo>
                  <a:pt x="982" y="13745"/>
                </a:lnTo>
                <a:cubicBezTo>
                  <a:pt x="982" y="13745"/>
                  <a:pt x="2455" y="13745"/>
                  <a:pt x="2455" y="13745"/>
                </a:cubicBezTo>
                <a:close/>
                <a:moveTo>
                  <a:pt x="20618" y="16691"/>
                </a:moveTo>
                <a:lnTo>
                  <a:pt x="4909" y="16691"/>
                </a:lnTo>
                <a:lnTo>
                  <a:pt x="4909" y="4909"/>
                </a:lnTo>
                <a:lnTo>
                  <a:pt x="20618" y="4909"/>
                </a:lnTo>
                <a:cubicBezTo>
                  <a:pt x="20618" y="4909"/>
                  <a:pt x="20618" y="16691"/>
                  <a:pt x="20618" y="16691"/>
                </a:cubicBezTo>
                <a:close/>
                <a:moveTo>
                  <a:pt x="20618" y="20618"/>
                </a:moveTo>
                <a:lnTo>
                  <a:pt x="4909" y="20618"/>
                </a:lnTo>
                <a:lnTo>
                  <a:pt x="4909" y="17673"/>
                </a:lnTo>
                <a:lnTo>
                  <a:pt x="20618" y="17673"/>
                </a:lnTo>
                <a:cubicBezTo>
                  <a:pt x="20618" y="17673"/>
                  <a:pt x="20618" y="20618"/>
                  <a:pt x="20618" y="20618"/>
                </a:cubicBezTo>
                <a:close/>
                <a:moveTo>
                  <a:pt x="20618" y="3927"/>
                </a:moveTo>
                <a:lnTo>
                  <a:pt x="4909" y="3927"/>
                </a:lnTo>
                <a:cubicBezTo>
                  <a:pt x="4367" y="3927"/>
                  <a:pt x="3927" y="4367"/>
                  <a:pt x="3927" y="4909"/>
                </a:cubicBezTo>
                <a:lnTo>
                  <a:pt x="3927" y="20618"/>
                </a:lnTo>
                <a:cubicBezTo>
                  <a:pt x="3927" y="21160"/>
                  <a:pt x="4367" y="21600"/>
                  <a:pt x="4909" y="21600"/>
                </a:cubicBezTo>
                <a:lnTo>
                  <a:pt x="20618" y="21600"/>
                </a:lnTo>
                <a:cubicBezTo>
                  <a:pt x="21160" y="21600"/>
                  <a:pt x="21600" y="21160"/>
                  <a:pt x="21600" y="20618"/>
                </a:cubicBezTo>
                <a:lnTo>
                  <a:pt x="21600" y="4909"/>
                </a:lnTo>
                <a:cubicBezTo>
                  <a:pt x="21600" y="4367"/>
                  <a:pt x="21160" y="3927"/>
                  <a:pt x="20618" y="392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9" name="Shape 2561"/>
          <p:cNvSpPr/>
          <p:nvPr/>
        </p:nvSpPr>
        <p:spPr>
          <a:xfrm>
            <a:off x="3053158" y="2949256"/>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2455" y="3600"/>
                </a:moveTo>
                <a:lnTo>
                  <a:pt x="19145" y="3600"/>
                </a:lnTo>
                <a:cubicBezTo>
                  <a:pt x="19417" y="3600"/>
                  <a:pt x="19636" y="3332"/>
                  <a:pt x="19636" y="3000"/>
                </a:cubicBezTo>
                <a:cubicBezTo>
                  <a:pt x="19636" y="2669"/>
                  <a:pt x="19417" y="2400"/>
                  <a:pt x="19145" y="2400"/>
                </a:cubicBezTo>
                <a:lnTo>
                  <a:pt x="2455" y="2400"/>
                </a:lnTo>
                <a:cubicBezTo>
                  <a:pt x="2183" y="2400"/>
                  <a:pt x="1964" y="2669"/>
                  <a:pt x="1964" y="3000"/>
                </a:cubicBezTo>
                <a:cubicBezTo>
                  <a:pt x="1964" y="3332"/>
                  <a:pt x="2183" y="3600"/>
                  <a:pt x="2455" y="3600"/>
                </a:cubicBezTo>
                <a:moveTo>
                  <a:pt x="20618" y="20400"/>
                </a:moveTo>
                <a:lnTo>
                  <a:pt x="982" y="20400"/>
                </a:lnTo>
                <a:lnTo>
                  <a:pt x="982" y="6000"/>
                </a:lnTo>
                <a:lnTo>
                  <a:pt x="20618" y="6000"/>
                </a:lnTo>
                <a:cubicBezTo>
                  <a:pt x="20618" y="6000"/>
                  <a:pt x="20618" y="20400"/>
                  <a:pt x="20618" y="20400"/>
                </a:cubicBezTo>
                <a:close/>
                <a:moveTo>
                  <a:pt x="20618" y="4800"/>
                </a:moveTo>
                <a:lnTo>
                  <a:pt x="982" y="4800"/>
                </a:lnTo>
                <a:cubicBezTo>
                  <a:pt x="439" y="4800"/>
                  <a:pt x="0" y="5338"/>
                  <a:pt x="0" y="6000"/>
                </a:cubicBezTo>
                <a:lnTo>
                  <a:pt x="0" y="20400"/>
                </a:lnTo>
                <a:cubicBezTo>
                  <a:pt x="0" y="21062"/>
                  <a:pt x="439" y="21600"/>
                  <a:pt x="982" y="21600"/>
                </a:cubicBezTo>
                <a:lnTo>
                  <a:pt x="20618" y="21600"/>
                </a:lnTo>
                <a:cubicBezTo>
                  <a:pt x="21160" y="21600"/>
                  <a:pt x="21600" y="21062"/>
                  <a:pt x="21600" y="20400"/>
                </a:cubicBezTo>
                <a:lnTo>
                  <a:pt x="21600" y="6000"/>
                </a:lnTo>
                <a:cubicBezTo>
                  <a:pt x="21600" y="5338"/>
                  <a:pt x="21160" y="4800"/>
                  <a:pt x="20618" y="4800"/>
                </a:cubicBezTo>
                <a:moveTo>
                  <a:pt x="4418" y="1200"/>
                </a:moveTo>
                <a:lnTo>
                  <a:pt x="17182" y="1200"/>
                </a:lnTo>
                <a:cubicBezTo>
                  <a:pt x="17453" y="1200"/>
                  <a:pt x="17673" y="932"/>
                  <a:pt x="17673" y="600"/>
                </a:cubicBezTo>
                <a:cubicBezTo>
                  <a:pt x="17673" y="269"/>
                  <a:pt x="17453" y="0"/>
                  <a:pt x="17182" y="0"/>
                </a:cubicBezTo>
                <a:lnTo>
                  <a:pt x="4418" y="0"/>
                </a:lnTo>
                <a:cubicBezTo>
                  <a:pt x="4147" y="0"/>
                  <a:pt x="3927" y="269"/>
                  <a:pt x="3927" y="600"/>
                </a:cubicBezTo>
                <a:cubicBezTo>
                  <a:pt x="3927" y="932"/>
                  <a:pt x="4147" y="1200"/>
                  <a:pt x="4418" y="12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0" name="Shape 2562"/>
          <p:cNvSpPr/>
          <p:nvPr/>
        </p:nvSpPr>
        <p:spPr>
          <a:xfrm>
            <a:off x="3453104" y="293021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1" name="Shape 2563"/>
          <p:cNvSpPr/>
          <p:nvPr/>
        </p:nvSpPr>
        <p:spPr>
          <a:xfrm>
            <a:off x="3853049" y="293021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9636" y="0"/>
                </a:moveTo>
                <a:lnTo>
                  <a:pt x="5891" y="0"/>
                </a:lnTo>
                <a:cubicBezTo>
                  <a:pt x="4806" y="0"/>
                  <a:pt x="3927" y="879"/>
                  <a:pt x="3927" y="1964"/>
                </a:cubicBezTo>
                <a:lnTo>
                  <a:pt x="3927" y="2455"/>
                </a:lnTo>
                <a:cubicBezTo>
                  <a:pt x="3927" y="2726"/>
                  <a:pt x="4147" y="2945"/>
                  <a:pt x="4418" y="2945"/>
                </a:cubicBezTo>
                <a:cubicBezTo>
                  <a:pt x="4690"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4" y="16691"/>
                  <a:pt x="18655" y="16911"/>
                  <a:pt x="18655" y="17182"/>
                </a:cubicBezTo>
                <a:cubicBezTo>
                  <a:pt x="18655" y="17453"/>
                  <a:pt x="18874" y="17673"/>
                  <a:pt x="19145" y="17673"/>
                </a:cubicBezTo>
                <a:lnTo>
                  <a:pt x="19636" y="17673"/>
                </a:lnTo>
                <a:cubicBezTo>
                  <a:pt x="20721" y="17673"/>
                  <a:pt x="21600" y="16794"/>
                  <a:pt x="21600" y="15709"/>
                </a:cubicBezTo>
                <a:lnTo>
                  <a:pt x="21600" y="1964"/>
                </a:lnTo>
                <a:cubicBezTo>
                  <a:pt x="21600" y="879"/>
                  <a:pt x="20721" y="0"/>
                  <a:pt x="19636" y="0"/>
                </a:cubicBezTo>
                <a:moveTo>
                  <a:pt x="4354" y="17673"/>
                </a:moveTo>
                <a:lnTo>
                  <a:pt x="7369" y="13149"/>
                </a:lnTo>
                <a:lnTo>
                  <a:pt x="8875" y="15407"/>
                </a:lnTo>
                <a:cubicBezTo>
                  <a:pt x="8949" y="15584"/>
                  <a:pt x="9123" y="15709"/>
                  <a:pt x="9327" y="15709"/>
                </a:cubicBezTo>
                <a:cubicBezTo>
                  <a:pt x="9463" y="15709"/>
                  <a:pt x="9586" y="15655"/>
                  <a:pt x="9674" y="15565"/>
                </a:cubicBezTo>
                <a:lnTo>
                  <a:pt x="11198" y="14042"/>
                </a:lnTo>
                <a:lnTo>
                  <a:pt x="13376" y="17673"/>
                </a:lnTo>
                <a:cubicBezTo>
                  <a:pt x="13376" y="17673"/>
                  <a:pt x="4354" y="17673"/>
                  <a:pt x="4354" y="17673"/>
                </a:cubicBezTo>
                <a:close/>
                <a:moveTo>
                  <a:pt x="14692" y="17982"/>
                </a:moveTo>
                <a:lnTo>
                  <a:pt x="14690" y="17977"/>
                </a:lnTo>
                <a:cubicBezTo>
                  <a:pt x="14685" y="17967"/>
                  <a:pt x="14677" y="17959"/>
                  <a:pt x="14673" y="17949"/>
                </a:cubicBezTo>
                <a:lnTo>
                  <a:pt x="11747" y="13073"/>
                </a:lnTo>
                <a:lnTo>
                  <a:pt x="11745" y="13073"/>
                </a:lnTo>
                <a:cubicBezTo>
                  <a:pt x="11673" y="12892"/>
                  <a:pt x="11498" y="12764"/>
                  <a:pt x="11291" y="12764"/>
                </a:cubicBezTo>
                <a:cubicBezTo>
                  <a:pt x="11155" y="12764"/>
                  <a:pt x="11033" y="12819"/>
                  <a:pt x="10944" y="12908"/>
                </a:cubicBezTo>
                <a:lnTo>
                  <a:pt x="9397" y="14454"/>
                </a:lnTo>
                <a:lnTo>
                  <a:pt x="7816" y="12084"/>
                </a:lnTo>
                <a:cubicBezTo>
                  <a:pt x="7742" y="11907"/>
                  <a:pt x="7568" y="11782"/>
                  <a:pt x="7364" y="11782"/>
                </a:cubicBezTo>
                <a:cubicBezTo>
                  <a:pt x="7193" y="11782"/>
                  <a:pt x="7051" y="11874"/>
                  <a:pt x="6963" y="12006"/>
                </a:cubicBezTo>
                <a:lnTo>
                  <a:pt x="6955" y="12000"/>
                </a:lnTo>
                <a:lnTo>
                  <a:pt x="3028" y="17891"/>
                </a:lnTo>
                <a:lnTo>
                  <a:pt x="3036" y="17897"/>
                </a:lnTo>
                <a:cubicBezTo>
                  <a:pt x="2983" y="17974"/>
                  <a:pt x="2945" y="18063"/>
                  <a:pt x="2945" y="18164"/>
                </a:cubicBezTo>
                <a:cubicBezTo>
                  <a:pt x="2945" y="18435"/>
                  <a:pt x="3165" y="18655"/>
                  <a:pt x="3436" y="18655"/>
                </a:cubicBezTo>
                <a:lnTo>
                  <a:pt x="14236" y="18655"/>
                </a:lnTo>
                <a:cubicBezTo>
                  <a:pt x="14508" y="18655"/>
                  <a:pt x="14727" y="18435"/>
                  <a:pt x="14727" y="18164"/>
                </a:cubicBezTo>
                <a:cubicBezTo>
                  <a:pt x="14727" y="18099"/>
                  <a:pt x="14713" y="18039"/>
                  <a:pt x="14691" y="17983"/>
                </a:cubicBezTo>
                <a:cubicBezTo>
                  <a:pt x="14691" y="17983"/>
                  <a:pt x="14692" y="17982"/>
                  <a:pt x="14692" y="17982"/>
                </a:cubicBezTo>
                <a:close/>
                <a:moveTo>
                  <a:pt x="4909" y="7855"/>
                </a:moveTo>
                <a:cubicBezTo>
                  <a:pt x="5451" y="7855"/>
                  <a:pt x="5891" y="8295"/>
                  <a:pt x="5891" y="8836"/>
                </a:cubicBezTo>
                <a:cubicBezTo>
                  <a:pt x="5891" y="9379"/>
                  <a:pt x="5451" y="9818"/>
                  <a:pt x="4909" y="9818"/>
                </a:cubicBezTo>
                <a:cubicBezTo>
                  <a:pt x="4367" y="9818"/>
                  <a:pt x="3927" y="9379"/>
                  <a:pt x="3927" y="8836"/>
                </a:cubicBezTo>
                <a:cubicBezTo>
                  <a:pt x="3927" y="8295"/>
                  <a:pt x="4367" y="7855"/>
                  <a:pt x="4909" y="7855"/>
                </a:cubicBezTo>
                <a:moveTo>
                  <a:pt x="4909" y="10800"/>
                </a:moveTo>
                <a:cubicBezTo>
                  <a:pt x="5994" y="10800"/>
                  <a:pt x="6873" y="9921"/>
                  <a:pt x="6873" y="8836"/>
                </a:cubicBezTo>
                <a:cubicBezTo>
                  <a:pt x="6873" y="7752"/>
                  <a:pt x="5994" y="6873"/>
                  <a:pt x="4909" y="6873"/>
                </a:cubicBezTo>
                <a:cubicBezTo>
                  <a:pt x="3825" y="6873"/>
                  <a:pt x="2945" y="7752"/>
                  <a:pt x="2945" y="8836"/>
                </a:cubicBezTo>
                <a:cubicBezTo>
                  <a:pt x="2945" y="9921"/>
                  <a:pt x="3825" y="10800"/>
                  <a:pt x="4909" y="10800"/>
                </a:cubicBezTo>
                <a:moveTo>
                  <a:pt x="16691" y="19636"/>
                </a:moveTo>
                <a:cubicBezTo>
                  <a:pt x="16691" y="20179"/>
                  <a:pt x="16251" y="20619"/>
                  <a:pt x="15709" y="20619"/>
                </a:cubicBezTo>
                <a:lnTo>
                  <a:pt x="1964" y="20619"/>
                </a:lnTo>
                <a:cubicBezTo>
                  <a:pt x="1422" y="20619"/>
                  <a:pt x="982" y="20179"/>
                  <a:pt x="982" y="19636"/>
                </a:cubicBezTo>
                <a:lnTo>
                  <a:pt x="982" y="5891"/>
                </a:lnTo>
                <a:cubicBezTo>
                  <a:pt x="982" y="5349"/>
                  <a:pt x="1422" y="4909"/>
                  <a:pt x="1964" y="4909"/>
                </a:cubicBezTo>
                <a:lnTo>
                  <a:pt x="15709" y="4909"/>
                </a:lnTo>
                <a:cubicBezTo>
                  <a:pt x="16251" y="4909"/>
                  <a:pt x="16691" y="5349"/>
                  <a:pt x="16691" y="5891"/>
                </a:cubicBezTo>
                <a:cubicBezTo>
                  <a:pt x="16691" y="5891"/>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2" name="Shape 2564"/>
          <p:cNvSpPr/>
          <p:nvPr/>
        </p:nvSpPr>
        <p:spPr>
          <a:xfrm>
            <a:off x="4252995" y="293021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9818" y="10800"/>
                </a:moveTo>
                <a:lnTo>
                  <a:pt x="11782" y="10800"/>
                </a:lnTo>
                <a:lnTo>
                  <a:pt x="11782" y="12764"/>
                </a:lnTo>
                <a:lnTo>
                  <a:pt x="9818" y="12764"/>
                </a:lnTo>
                <a:cubicBezTo>
                  <a:pt x="9818" y="12764"/>
                  <a:pt x="9818" y="10800"/>
                  <a:pt x="9818" y="10800"/>
                </a:cubicBezTo>
                <a:close/>
                <a:moveTo>
                  <a:pt x="9327" y="13745"/>
                </a:moveTo>
                <a:lnTo>
                  <a:pt x="12273" y="13745"/>
                </a:lnTo>
                <a:cubicBezTo>
                  <a:pt x="12544" y="13745"/>
                  <a:pt x="12764" y="13526"/>
                  <a:pt x="12764" y="13255"/>
                </a:cubicBezTo>
                <a:lnTo>
                  <a:pt x="12764" y="10309"/>
                </a:lnTo>
                <a:cubicBezTo>
                  <a:pt x="12764" y="10038"/>
                  <a:pt x="12544" y="9818"/>
                  <a:pt x="12273" y="9818"/>
                </a:cubicBezTo>
                <a:lnTo>
                  <a:pt x="9327" y="9818"/>
                </a:lnTo>
                <a:cubicBezTo>
                  <a:pt x="9056" y="9818"/>
                  <a:pt x="8836" y="10038"/>
                  <a:pt x="8836" y="10309"/>
                </a:cubicBezTo>
                <a:lnTo>
                  <a:pt x="8836" y="13255"/>
                </a:lnTo>
                <a:cubicBezTo>
                  <a:pt x="8836" y="13526"/>
                  <a:pt x="9056" y="13745"/>
                  <a:pt x="9327" y="13745"/>
                </a:cubicBezTo>
                <a:moveTo>
                  <a:pt x="14727" y="15709"/>
                </a:moveTo>
                <a:lnTo>
                  <a:pt x="16691" y="15709"/>
                </a:lnTo>
                <a:lnTo>
                  <a:pt x="16691" y="17673"/>
                </a:lnTo>
                <a:lnTo>
                  <a:pt x="14727" y="17673"/>
                </a:lnTo>
                <a:cubicBezTo>
                  <a:pt x="14727" y="17673"/>
                  <a:pt x="14727" y="15709"/>
                  <a:pt x="14727" y="15709"/>
                </a:cubicBezTo>
                <a:close/>
                <a:moveTo>
                  <a:pt x="14236" y="18655"/>
                </a:moveTo>
                <a:lnTo>
                  <a:pt x="17182" y="18655"/>
                </a:lnTo>
                <a:cubicBezTo>
                  <a:pt x="17453" y="18655"/>
                  <a:pt x="17673" y="18435"/>
                  <a:pt x="17673" y="18164"/>
                </a:cubicBezTo>
                <a:lnTo>
                  <a:pt x="17673" y="15218"/>
                </a:lnTo>
                <a:cubicBezTo>
                  <a:pt x="17673" y="14947"/>
                  <a:pt x="17453" y="14727"/>
                  <a:pt x="17182" y="14727"/>
                </a:cubicBezTo>
                <a:lnTo>
                  <a:pt x="14236" y="14727"/>
                </a:lnTo>
                <a:cubicBezTo>
                  <a:pt x="13965" y="14727"/>
                  <a:pt x="13745" y="14947"/>
                  <a:pt x="13745" y="15218"/>
                </a:cubicBezTo>
                <a:lnTo>
                  <a:pt x="13745" y="18164"/>
                </a:lnTo>
                <a:cubicBezTo>
                  <a:pt x="13745" y="18435"/>
                  <a:pt x="13965" y="18655"/>
                  <a:pt x="14236" y="18655"/>
                </a:cubicBezTo>
                <a:moveTo>
                  <a:pt x="9818" y="5891"/>
                </a:moveTo>
                <a:lnTo>
                  <a:pt x="11782" y="5891"/>
                </a:lnTo>
                <a:lnTo>
                  <a:pt x="11782" y="7855"/>
                </a:lnTo>
                <a:lnTo>
                  <a:pt x="9818" y="7855"/>
                </a:lnTo>
                <a:cubicBezTo>
                  <a:pt x="9818" y="7855"/>
                  <a:pt x="9818" y="5891"/>
                  <a:pt x="9818" y="5891"/>
                </a:cubicBezTo>
                <a:close/>
                <a:moveTo>
                  <a:pt x="9327" y="8836"/>
                </a:moveTo>
                <a:lnTo>
                  <a:pt x="12273" y="8836"/>
                </a:lnTo>
                <a:cubicBezTo>
                  <a:pt x="12544" y="8836"/>
                  <a:pt x="12764" y="8617"/>
                  <a:pt x="12764" y="8345"/>
                </a:cubicBezTo>
                <a:lnTo>
                  <a:pt x="12764" y="5400"/>
                </a:lnTo>
                <a:cubicBezTo>
                  <a:pt x="12764" y="5129"/>
                  <a:pt x="12544" y="4909"/>
                  <a:pt x="12273" y="4909"/>
                </a:cubicBezTo>
                <a:lnTo>
                  <a:pt x="9327" y="4909"/>
                </a:lnTo>
                <a:cubicBezTo>
                  <a:pt x="9056" y="4909"/>
                  <a:pt x="8836" y="5129"/>
                  <a:pt x="8836" y="5400"/>
                </a:cubicBezTo>
                <a:lnTo>
                  <a:pt x="8836" y="8345"/>
                </a:lnTo>
                <a:cubicBezTo>
                  <a:pt x="8836" y="8617"/>
                  <a:pt x="9056" y="8836"/>
                  <a:pt x="9327" y="8836"/>
                </a:cubicBezTo>
                <a:moveTo>
                  <a:pt x="4909" y="15709"/>
                </a:moveTo>
                <a:lnTo>
                  <a:pt x="6873" y="15709"/>
                </a:lnTo>
                <a:lnTo>
                  <a:pt x="6873" y="17673"/>
                </a:lnTo>
                <a:lnTo>
                  <a:pt x="4909" y="17673"/>
                </a:lnTo>
                <a:cubicBezTo>
                  <a:pt x="4909" y="17673"/>
                  <a:pt x="4909" y="15709"/>
                  <a:pt x="4909" y="15709"/>
                </a:cubicBezTo>
                <a:close/>
                <a:moveTo>
                  <a:pt x="4418" y="18655"/>
                </a:moveTo>
                <a:lnTo>
                  <a:pt x="7364" y="18655"/>
                </a:lnTo>
                <a:cubicBezTo>
                  <a:pt x="7635" y="18655"/>
                  <a:pt x="7855" y="18435"/>
                  <a:pt x="7855" y="18164"/>
                </a:cubicBezTo>
                <a:lnTo>
                  <a:pt x="7855" y="15218"/>
                </a:lnTo>
                <a:cubicBezTo>
                  <a:pt x="7855" y="14947"/>
                  <a:pt x="7635" y="14727"/>
                  <a:pt x="7364" y="14727"/>
                </a:cubicBezTo>
                <a:lnTo>
                  <a:pt x="4418" y="14727"/>
                </a:lnTo>
                <a:cubicBezTo>
                  <a:pt x="4147" y="14727"/>
                  <a:pt x="3927" y="14947"/>
                  <a:pt x="3927" y="15218"/>
                </a:cubicBezTo>
                <a:lnTo>
                  <a:pt x="3927" y="18164"/>
                </a:lnTo>
                <a:cubicBezTo>
                  <a:pt x="3927" y="18435"/>
                  <a:pt x="4147" y="18655"/>
                  <a:pt x="4418" y="18655"/>
                </a:cubicBezTo>
                <a:moveTo>
                  <a:pt x="14727" y="10800"/>
                </a:moveTo>
                <a:lnTo>
                  <a:pt x="16691" y="10800"/>
                </a:lnTo>
                <a:lnTo>
                  <a:pt x="16691" y="12764"/>
                </a:lnTo>
                <a:lnTo>
                  <a:pt x="14727" y="12764"/>
                </a:lnTo>
                <a:cubicBezTo>
                  <a:pt x="14727" y="12764"/>
                  <a:pt x="14727" y="10800"/>
                  <a:pt x="14727" y="10800"/>
                </a:cubicBezTo>
                <a:close/>
                <a:moveTo>
                  <a:pt x="14236" y="13745"/>
                </a:moveTo>
                <a:lnTo>
                  <a:pt x="17182" y="13745"/>
                </a:lnTo>
                <a:cubicBezTo>
                  <a:pt x="17453" y="13745"/>
                  <a:pt x="17673" y="13526"/>
                  <a:pt x="17673" y="13255"/>
                </a:cubicBezTo>
                <a:lnTo>
                  <a:pt x="17673" y="10309"/>
                </a:lnTo>
                <a:cubicBezTo>
                  <a:pt x="17673" y="10038"/>
                  <a:pt x="17453" y="9818"/>
                  <a:pt x="17182" y="9818"/>
                </a:cubicBezTo>
                <a:lnTo>
                  <a:pt x="14236" y="9818"/>
                </a:lnTo>
                <a:cubicBezTo>
                  <a:pt x="13965" y="9818"/>
                  <a:pt x="13745" y="10038"/>
                  <a:pt x="13745" y="10309"/>
                </a:cubicBezTo>
                <a:lnTo>
                  <a:pt x="13745" y="13255"/>
                </a:lnTo>
                <a:cubicBezTo>
                  <a:pt x="13745" y="13526"/>
                  <a:pt x="13965" y="13745"/>
                  <a:pt x="14236" y="13745"/>
                </a:cubicBezTo>
                <a:moveTo>
                  <a:pt x="4909" y="10800"/>
                </a:moveTo>
                <a:lnTo>
                  <a:pt x="6873" y="10800"/>
                </a:lnTo>
                <a:lnTo>
                  <a:pt x="6873" y="12764"/>
                </a:lnTo>
                <a:lnTo>
                  <a:pt x="4909" y="12764"/>
                </a:lnTo>
                <a:cubicBezTo>
                  <a:pt x="4909" y="12764"/>
                  <a:pt x="4909" y="10800"/>
                  <a:pt x="4909" y="10800"/>
                </a:cubicBezTo>
                <a:close/>
                <a:moveTo>
                  <a:pt x="4418" y="13745"/>
                </a:moveTo>
                <a:lnTo>
                  <a:pt x="7364" y="13745"/>
                </a:lnTo>
                <a:cubicBezTo>
                  <a:pt x="7635" y="13745"/>
                  <a:pt x="7855" y="13526"/>
                  <a:pt x="7855" y="13255"/>
                </a:cubicBezTo>
                <a:lnTo>
                  <a:pt x="7855" y="10309"/>
                </a:lnTo>
                <a:cubicBezTo>
                  <a:pt x="7855" y="10038"/>
                  <a:pt x="7635" y="9818"/>
                  <a:pt x="7364" y="9818"/>
                </a:cubicBezTo>
                <a:lnTo>
                  <a:pt x="4418" y="9818"/>
                </a:lnTo>
                <a:cubicBezTo>
                  <a:pt x="4147" y="9818"/>
                  <a:pt x="3927" y="10038"/>
                  <a:pt x="3927" y="10309"/>
                </a:cubicBezTo>
                <a:lnTo>
                  <a:pt x="3927" y="13255"/>
                </a:lnTo>
                <a:cubicBezTo>
                  <a:pt x="3927" y="13526"/>
                  <a:pt x="4147" y="13745"/>
                  <a:pt x="4418" y="13745"/>
                </a:cubicBezTo>
                <a:moveTo>
                  <a:pt x="4909" y="5891"/>
                </a:moveTo>
                <a:lnTo>
                  <a:pt x="6873" y="5891"/>
                </a:lnTo>
                <a:lnTo>
                  <a:pt x="6873" y="7855"/>
                </a:lnTo>
                <a:lnTo>
                  <a:pt x="4909" y="7855"/>
                </a:lnTo>
                <a:cubicBezTo>
                  <a:pt x="4909" y="7855"/>
                  <a:pt x="4909" y="5891"/>
                  <a:pt x="4909" y="5891"/>
                </a:cubicBezTo>
                <a:close/>
                <a:moveTo>
                  <a:pt x="4418" y="8836"/>
                </a:moveTo>
                <a:lnTo>
                  <a:pt x="7364" y="8836"/>
                </a:lnTo>
                <a:cubicBezTo>
                  <a:pt x="7635" y="8836"/>
                  <a:pt x="7855" y="8617"/>
                  <a:pt x="7855" y="8345"/>
                </a:cubicBezTo>
                <a:lnTo>
                  <a:pt x="7855" y="5400"/>
                </a:lnTo>
                <a:cubicBezTo>
                  <a:pt x="7855" y="5129"/>
                  <a:pt x="7635" y="4909"/>
                  <a:pt x="7364" y="4909"/>
                </a:cubicBezTo>
                <a:lnTo>
                  <a:pt x="4418" y="4909"/>
                </a:lnTo>
                <a:cubicBezTo>
                  <a:pt x="4147" y="4909"/>
                  <a:pt x="3927" y="5129"/>
                  <a:pt x="3927" y="5400"/>
                </a:cubicBezTo>
                <a:lnTo>
                  <a:pt x="3927" y="8345"/>
                </a:lnTo>
                <a:cubicBezTo>
                  <a:pt x="3927" y="8617"/>
                  <a:pt x="4147" y="8836"/>
                  <a:pt x="4418" y="8836"/>
                </a:cubicBezTo>
                <a:moveTo>
                  <a:pt x="14727" y="5891"/>
                </a:moveTo>
                <a:lnTo>
                  <a:pt x="16691" y="5891"/>
                </a:lnTo>
                <a:lnTo>
                  <a:pt x="16691" y="7855"/>
                </a:lnTo>
                <a:lnTo>
                  <a:pt x="14727" y="7855"/>
                </a:lnTo>
                <a:cubicBezTo>
                  <a:pt x="14727" y="7855"/>
                  <a:pt x="14727" y="5891"/>
                  <a:pt x="14727" y="5891"/>
                </a:cubicBezTo>
                <a:close/>
                <a:moveTo>
                  <a:pt x="14236" y="8836"/>
                </a:moveTo>
                <a:lnTo>
                  <a:pt x="17182" y="8836"/>
                </a:lnTo>
                <a:cubicBezTo>
                  <a:pt x="17453" y="8836"/>
                  <a:pt x="17673" y="8617"/>
                  <a:pt x="17673" y="8345"/>
                </a:cubicBezTo>
                <a:lnTo>
                  <a:pt x="17673" y="5400"/>
                </a:lnTo>
                <a:cubicBezTo>
                  <a:pt x="17673" y="5129"/>
                  <a:pt x="17453" y="4909"/>
                  <a:pt x="17182" y="4909"/>
                </a:cubicBezTo>
                <a:lnTo>
                  <a:pt x="14236" y="4909"/>
                </a:lnTo>
                <a:cubicBezTo>
                  <a:pt x="13965" y="4909"/>
                  <a:pt x="13745" y="5129"/>
                  <a:pt x="13745" y="5400"/>
                </a:cubicBezTo>
                <a:lnTo>
                  <a:pt x="13745" y="8345"/>
                </a:lnTo>
                <a:cubicBezTo>
                  <a:pt x="13745" y="8617"/>
                  <a:pt x="13965" y="8836"/>
                  <a:pt x="14236" y="8836"/>
                </a:cubicBezTo>
                <a:moveTo>
                  <a:pt x="19636" y="1964"/>
                </a:moveTo>
                <a:lnTo>
                  <a:pt x="1964" y="1964"/>
                </a:lnTo>
                <a:lnTo>
                  <a:pt x="1964" y="982"/>
                </a:lnTo>
                <a:lnTo>
                  <a:pt x="19636" y="982"/>
                </a:lnTo>
                <a:cubicBezTo>
                  <a:pt x="19636" y="982"/>
                  <a:pt x="19636" y="1964"/>
                  <a:pt x="19636" y="1964"/>
                </a:cubicBezTo>
                <a:close/>
                <a:moveTo>
                  <a:pt x="19636" y="20618"/>
                </a:moveTo>
                <a:lnTo>
                  <a:pt x="12764" y="20618"/>
                </a:lnTo>
                <a:lnTo>
                  <a:pt x="12764" y="15218"/>
                </a:lnTo>
                <a:cubicBezTo>
                  <a:pt x="12764" y="14947"/>
                  <a:pt x="12544" y="14727"/>
                  <a:pt x="12273" y="14727"/>
                </a:cubicBezTo>
                <a:lnTo>
                  <a:pt x="9327" y="14727"/>
                </a:lnTo>
                <a:cubicBezTo>
                  <a:pt x="9056" y="14727"/>
                  <a:pt x="8836" y="14947"/>
                  <a:pt x="8836" y="15218"/>
                </a:cubicBezTo>
                <a:lnTo>
                  <a:pt x="8836" y="20618"/>
                </a:lnTo>
                <a:lnTo>
                  <a:pt x="1964" y="20618"/>
                </a:lnTo>
                <a:lnTo>
                  <a:pt x="1964" y="2945"/>
                </a:lnTo>
                <a:lnTo>
                  <a:pt x="19636" y="2945"/>
                </a:lnTo>
                <a:cubicBezTo>
                  <a:pt x="19636" y="2945"/>
                  <a:pt x="19636" y="20618"/>
                  <a:pt x="19636" y="20618"/>
                </a:cubicBezTo>
                <a:close/>
                <a:moveTo>
                  <a:pt x="11782" y="20618"/>
                </a:moveTo>
                <a:lnTo>
                  <a:pt x="9818" y="20618"/>
                </a:lnTo>
                <a:lnTo>
                  <a:pt x="9818" y="15709"/>
                </a:lnTo>
                <a:lnTo>
                  <a:pt x="11782" y="15709"/>
                </a:lnTo>
                <a:cubicBezTo>
                  <a:pt x="11782" y="15709"/>
                  <a:pt x="11782" y="20618"/>
                  <a:pt x="11782" y="20618"/>
                </a:cubicBezTo>
                <a:close/>
                <a:moveTo>
                  <a:pt x="21109" y="1964"/>
                </a:moveTo>
                <a:lnTo>
                  <a:pt x="20618" y="1964"/>
                </a:lnTo>
                <a:lnTo>
                  <a:pt x="20618" y="491"/>
                </a:lnTo>
                <a:cubicBezTo>
                  <a:pt x="20618" y="220"/>
                  <a:pt x="20399" y="0"/>
                  <a:pt x="20127" y="0"/>
                </a:cubicBezTo>
                <a:lnTo>
                  <a:pt x="1473" y="0"/>
                </a:lnTo>
                <a:cubicBezTo>
                  <a:pt x="1201" y="0"/>
                  <a:pt x="982" y="220"/>
                  <a:pt x="982" y="491"/>
                </a:cubicBezTo>
                <a:lnTo>
                  <a:pt x="982" y="1964"/>
                </a:lnTo>
                <a:lnTo>
                  <a:pt x="491" y="1964"/>
                </a:lnTo>
                <a:cubicBezTo>
                  <a:pt x="220" y="1964"/>
                  <a:pt x="0" y="2184"/>
                  <a:pt x="0" y="2455"/>
                </a:cubicBezTo>
                <a:cubicBezTo>
                  <a:pt x="0" y="2726"/>
                  <a:pt x="220" y="2945"/>
                  <a:pt x="491" y="2945"/>
                </a:cubicBezTo>
                <a:lnTo>
                  <a:pt x="982" y="2945"/>
                </a:lnTo>
                <a:lnTo>
                  <a:pt x="982" y="21109"/>
                </a:lnTo>
                <a:cubicBezTo>
                  <a:pt x="982" y="21381"/>
                  <a:pt x="1201" y="21600"/>
                  <a:pt x="1473" y="21600"/>
                </a:cubicBezTo>
                <a:lnTo>
                  <a:pt x="20127" y="21600"/>
                </a:lnTo>
                <a:cubicBezTo>
                  <a:pt x="20399" y="21600"/>
                  <a:pt x="20618" y="21381"/>
                  <a:pt x="20618" y="21109"/>
                </a:cubicBezTo>
                <a:lnTo>
                  <a:pt x="20618" y="2945"/>
                </a:lnTo>
                <a:lnTo>
                  <a:pt x="21109" y="2945"/>
                </a:lnTo>
                <a:cubicBezTo>
                  <a:pt x="21380" y="2945"/>
                  <a:pt x="21600" y="2726"/>
                  <a:pt x="21600" y="2455"/>
                </a:cubicBezTo>
                <a:cubicBezTo>
                  <a:pt x="21600" y="2184"/>
                  <a:pt x="21380" y="1964"/>
                  <a:pt x="21109" y="196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3" name="Shape 2565"/>
          <p:cNvSpPr/>
          <p:nvPr/>
        </p:nvSpPr>
        <p:spPr>
          <a:xfrm>
            <a:off x="653483" y="3349202"/>
            <a:ext cx="209496" cy="171411"/>
          </a:xfrm>
          <a:custGeom>
            <a:avLst/>
            <a:gdLst/>
            <a:ahLst/>
            <a:cxnLst>
              <a:cxn ang="0">
                <a:pos x="wd2" y="hd2"/>
              </a:cxn>
              <a:cxn ang="5400000">
                <a:pos x="wd2" y="hd2"/>
              </a:cxn>
              <a:cxn ang="10800000">
                <a:pos x="wd2" y="hd2"/>
              </a:cxn>
              <a:cxn ang="16200000">
                <a:pos x="wd2" y="hd2"/>
              </a:cxn>
            </a:cxnLst>
            <a:rect l="0" t="0" r="r" b="b"/>
            <a:pathLst>
              <a:path w="21600" h="21600" extrusionOk="0">
                <a:moveTo>
                  <a:pt x="7855" y="8400"/>
                </a:moveTo>
                <a:lnTo>
                  <a:pt x="13745" y="8400"/>
                </a:lnTo>
                <a:lnTo>
                  <a:pt x="13745" y="9600"/>
                </a:lnTo>
                <a:lnTo>
                  <a:pt x="7855" y="9600"/>
                </a:lnTo>
                <a:cubicBezTo>
                  <a:pt x="7855" y="9600"/>
                  <a:pt x="7855" y="8400"/>
                  <a:pt x="7855" y="8400"/>
                </a:cubicBezTo>
                <a:close/>
                <a:moveTo>
                  <a:pt x="7855" y="10800"/>
                </a:moveTo>
                <a:lnTo>
                  <a:pt x="13745" y="10800"/>
                </a:lnTo>
                <a:cubicBezTo>
                  <a:pt x="14287" y="10800"/>
                  <a:pt x="14727" y="10262"/>
                  <a:pt x="14727" y="9600"/>
                </a:cubicBezTo>
                <a:lnTo>
                  <a:pt x="14727" y="8400"/>
                </a:lnTo>
                <a:cubicBezTo>
                  <a:pt x="14727" y="7737"/>
                  <a:pt x="14287" y="7200"/>
                  <a:pt x="13745" y="7200"/>
                </a:cubicBezTo>
                <a:lnTo>
                  <a:pt x="7855" y="7200"/>
                </a:lnTo>
                <a:cubicBezTo>
                  <a:pt x="7313" y="7200"/>
                  <a:pt x="6873" y="7737"/>
                  <a:pt x="6873" y="8400"/>
                </a:cubicBezTo>
                <a:lnTo>
                  <a:pt x="6873" y="9600"/>
                </a:lnTo>
                <a:cubicBezTo>
                  <a:pt x="6873" y="10262"/>
                  <a:pt x="7313" y="10800"/>
                  <a:pt x="7855" y="10800"/>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4" name="Shape 2566"/>
          <p:cNvSpPr/>
          <p:nvPr/>
        </p:nvSpPr>
        <p:spPr>
          <a:xfrm>
            <a:off x="1053429" y="3349202"/>
            <a:ext cx="209496" cy="171413"/>
          </a:xfrm>
          <a:custGeom>
            <a:avLst/>
            <a:gdLst/>
            <a:ahLst/>
            <a:cxnLst>
              <a:cxn ang="0">
                <a:pos x="wd2" y="hd2"/>
              </a:cxn>
              <a:cxn ang="5400000">
                <a:pos x="wd2" y="hd2"/>
              </a:cxn>
              <a:cxn ang="10800000">
                <a:pos x="wd2" y="hd2"/>
              </a:cxn>
              <a:cxn ang="16200000">
                <a:pos x="wd2" y="hd2"/>
              </a:cxn>
            </a:cxnLst>
            <a:rect l="0" t="0" r="r" b="b"/>
            <a:pathLst>
              <a:path w="21600" h="21600" extrusionOk="0">
                <a:moveTo>
                  <a:pt x="6382" y="12000"/>
                </a:moveTo>
                <a:cubicBezTo>
                  <a:pt x="6653" y="12000"/>
                  <a:pt x="6873" y="12268"/>
                  <a:pt x="6873" y="12599"/>
                </a:cubicBezTo>
                <a:cubicBezTo>
                  <a:pt x="6873" y="12931"/>
                  <a:pt x="6653" y="13199"/>
                  <a:pt x="6382" y="13199"/>
                </a:cubicBezTo>
                <a:cubicBezTo>
                  <a:pt x="6111" y="13199"/>
                  <a:pt x="5891" y="12931"/>
                  <a:pt x="5891" y="12599"/>
                </a:cubicBezTo>
                <a:cubicBezTo>
                  <a:pt x="5891" y="12268"/>
                  <a:pt x="6111" y="12000"/>
                  <a:pt x="6382" y="12000"/>
                </a:cubicBezTo>
                <a:moveTo>
                  <a:pt x="6382" y="14399"/>
                </a:moveTo>
                <a:cubicBezTo>
                  <a:pt x="7195" y="14399"/>
                  <a:pt x="7855" y="13594"/>
                  <a:pt x="7855" y="12599"/>
                </a:cubicBezTo>
                <a:cubicBezTo>
                  <a:pt x="7855" y="11606"/>
                  <a:pt x="7195" y="10800"/>
                  <a:pt x="6382" y="10800"/>
                </a:cubicBezTo>
                <a:cubicBezTo>
                  <a:pt x="5568" y="10800"/>
                  <a:pt x="4909" y="11606"/>
                  <a:pt x="4909" y="12599"/>
                </a:cubicBezTo>
                <a:cubicBezTo>
                  <a:pt x="4909" y="13594"/>
                  <a:pt x="5568" y="14399"/>
                  <a:pt x="6382" y="14399"/>
                </a:cubicBezTo>
                <a:moveTo>
                  <a:pt x="20618" y="3600"/>
                </a:moveTo>
                <a:lnTo>
                  <a:pt x="982" y="3600"/>
                </a:lnTo>
                <a:lnTo>
                  <a:pt x="982" y="1200"/>
                </a:lnTo>
                <a:lnTo>
                  <a:pt x="20618" y="1200"/>
                </a:lnTo>
                <a:cubicBezTo>
                  <a:pt x="20618" y="1200"/>
                  <a:pt x="20618" y="3600"/>
                  <a:pt x="20618" y="3600"/>
                </a:cubicBezTo>
                <a:close/>
                <a:moveTo>
                  <a:pt x="18655" y="20399"/>
                </a:moveTo>
                <a:lnTo>
                  <a:pt x="2945" y="20399"/>
                </a:lnTo>
                <a:lnTo>
                  <a:pt x="2945" y="4800"/>
                </a:lnTo>
                <a:lnTo>
                  <a:pt x="18655" y="4800"/>
                </a:lnTo>
                <a:cubicBezTo>
                  <a:pt x="18655" y="4800"/>
                  <a:pt x="18655" y="20399"/>
                  <a:pt x="18655" y="20399"/>
                </a:cubicBezTo>
                <a:close/>
                <a:moveTo>
                  <a:pt x="20618" y="0"/>
                </a:moveTo>
                <a:lnTo>
                  <a:pt x="982" y="0"/>
                </a:lnTo>
                <a:cubicBezTo>
                  <a:pt x="440" y="0"/>
                  <a:pt x="0" y="538"/>
                  <a:pt x="0" y="1200"/>
                </a:cubicBezTo>
                <a:lnTo>
                  <a:pt x="0" y="3600"/>
                </a:lnTo>
                <a:cubicBezTo>
                  <a:pt x="0" y="4263"/>
                  <a:pt x="440" y="4800"/>
                  <a:pt x="982" y="4800"/>
                </a:cubicBezTo>
                <a:lnTo>
                  <a:pt x="1964" y="4800"/>
                </a:lnTo>
                <a:lnTo>
                  <a:pt x="1964" y="20399"/>
                </a:lnTo>
                <a:cubicBezTo>
                  <a:pt x="1964" y="21062"/>
                  <a:pt x="2403" y="21600"/>
                  <a:pt x="2945" y="21600"/>
                </a:cubicBezTo>
                <a:lnTo>
                  <a:pt x="18655" y="21600"/>
                </a:lnTo>
                <a:cubicBezTo>
                  <a:pt x="19197" y="21600"/>
                  <a:pt x="19636" y="21062"/>
                  <a:pt x="19636" y="20399"/>
                </a:cubicBezTo>
                <a:lnTo>
                  <a:pt x="19636" y="4800"/>
                </a:lnTo>
                <a:lnTo>
                  <a:pt x="20618" y="4800"/>
                </a:lnTo>
                <a:cubicBezTo>
                  <a:pt x="21160" y="4800"/>
                  <a:pt x="21600" y="4263"/>
                  <a:pt x="21600" y="3600"/>
                </a:cubicBezTo>
                <a:lnTo>
                  <a:pt x="21600" y="1200"/>
                </a:lnTo>
                <a:cubicBezTo>
                  <a:pt x="21600" y="538"/>
                  <a:pt x="21160" y="0"/>
                  <a:pt x="20618" y="0"/>
                </a:cubicBezTo>
                <a:moveTo>
                  <a:pt x="10800" y="12000"/>
                </a:moveTo>
                <a:cubicBezTo>
                  <a:pt x="11071" y="12000"/>
                  <a:pt x="11291" y="12268"/>
                  <a:pt x="11291" y="12599"/>
                </a:cubicBezTo>
                <a:cubicBezTo>
                  <a:pt x="11291" y="12931"/>
                  <a:pt x="11071" y="13199"/>
                  <a:pt x="10800" y="13199"/>
                </a:cubicBezTo>
                <a:cubicBezTo>
                  <a:pt x="10529" y="13199"/>
                  <a:pt x="10309" y="12931"/>
                  <a:pt x="10309" y="12599"/>
                </a:cubicBezTo>
                <a:cubicBezTo>
                  <a:pt x="10309" y="12268"/>
                  <a:pt x="10529" y="12000"/>
                  <a:pt x="10800" y="12000"/>
                </a:cubicBezTo>
                <a:moveTo>
                  <a:pt x="10800" y="14399"/>
                </a:moveTo>
                <a:cubicBezTo>
                  <a:pt x="11614" y="14399"/>
                  <a:pt x="12273" y="13594"/>
                  <a:pt x="12273" y="12599"/>
                </a:cubicBezTo>
                <a:cubicBezTo>
                  <a:pt x="12273" y="11606"/>
                  <a:pt x="11614" y="10800"/>
                  <a:pt x="10800" y="10800"/>
                </a:cubicBezTo>
                <a:cubicBezTo>
                  <a:pt x="9986" y="10800"/>
                  <a:pt x="9327" y="11606"/>
                  <a:pt x="9327" y="12599"/>
                </a:cubicBezTo>
                <a:cubicBezTo>
                  <a:pt x="9327" y="13594"/>
                  <a:pt x="9986" y="14399"/>
                  <a:pt x="10800" y="14399"/>
                </a:cubicBezTo>
                <a:moveTo>
                  <a:pt x="15218" y="12000"/>
                </a:moveTo>
                <a:cubicBezTo>
                  <a:pt x="15489" y="12000"/>
                  <a:pt x="15709" y="12268"/>
                  <a:pt x="15709" y="12599"/>
                </a:cubicBezTo>
                <a:cubicBezTo>
                  <a:pt x="15709" y="12931"/>
                  <a:pt x="15489" y="13199"/>
                  <a:pt x="15218" y="13199"/>
                </a:cubicBezTo>
                <a:cubicBezTo>
                  <a:pt x="14947" y="13199"/>
                  <a:pt x="14727" y="12931"/>
                  <a:pt x="14727" y="12599"/>
                </a:cubicBezTo>
                <a:cubicBezTo>
                  <a:pt x="14727" y="12268"/>
                  <a:pt x="14947" y="12000"/>
                  <a:pt x="15218" y="12000"/>
                </a:cubicBezTo>
                <a:moveTo>
                  <a:pt x="15218" y="14399"/>
                </a:moveTo>
                <a:cubicBezTo>
                  <a:pt x="16032" y="14399"/>
                  <a:pt x="16691" y="13594"/>
                  <a:pt x="16691" y="12599"/>
                </a:cubicBezTo>
                <a:cubicBezTo>
                  <a:pt x="16691" y="11606"/>
                  <a:pt x="16032" y="10800"/>
                  <a:pt x="15218" y="10800"/>
                </a:cubicBezTo>
                <a:cubicBezTo>
                  <a:pt x="14405" y="10800"/>
                  <a:pt x="13745" y="11606"/>
                  <a:pt x="13745" y="12599"/>
                </a:cubicBezTo>
                <a:cubicBezTo>
                  <a:pt x="13745" y="13594"/>
                  <a:pt x="14405" y="14399"/>
                  <a:pt x="15218" y="14399"/>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5" name="Shape 2567"/>
          <p:cNvSpPr/>
          <p:nvPr/>
        </p:nvSpPr>
        <p:spPr>
          <a:xfrm>
            <a:off x="1453375" y="3330157"/>
            <a:ext cx="209496" cy="209503"/>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11782"/>
                </a:moveTo>
                <a:cubicBezTo>
                  <a:pt x="7584" y="11782"/>
                  <a:pt x="7364" y="12001"/>
                  <a:pt x="7364" y="12272"/>
                </a:cubicBezTo>
                <a:cubicBezTo>
                  <a:pt x="7364" y="12408"/>
                  <a:pt x="7419" y="12531"/>
                  <a:pt x="7507" y="12619"/>
                </a:cubicBezTo>
                <a:lnTo>
                  <a:pt x="10453" y="15565"/>
                </a:lnTo>
                <a:cubicBezTo>
                  <a:pt x="10542" y="15654"/>
                  <a:pt x="10665" y="15709"/>
                  <a:pt x="10800" y="15709"/>
                </a:cubicBezTo>
                <a:cubicBezTo>
                  <a:pt x="10935" y="15709"/>
                  <a:pt x="11058" y="15654"/>
                  <a:pt x="11147" y="15565"/>
                </a:cubicBezTo>
                <a:lnTo>
                  <a:pt x="14093" y="12619"/>
                </a:lnTo>
                <a:cubicBezTo>
                  <a:pt x="14181" y="12531"/>
                  <a:pt x="14236" y="12408"/>
                  <a:pt x="14236" y="12272"/>
                </a:cubicBezTo>
                <a:cubicBezTo>
                  <a:pt x="14236" y="12001"/>
                  <a:pt x="14016" y="11782"/>
                  <a:pt x="13745" y="11782"/>
                </a:cubicBezTo>
                <a:cubicBezTo>
                  <a:pt x="13610" y="11782"/>
                  <a:pt x="13487" y="11837"/>
                  <a:pt x="13398" y="11925"/>
                </a:cubicBezTo>
                <a:lnTo>
                  <a:pt x="11291" y="14033"/>
                </a:lnTo>
                <a:lnTo>
                  <a:pt x="11291" y="492"/>
                </a:lnTo>
                <a:lnTo>
                  <a:pt x="11291" y="491"/>
                </a:lnTo>
                <a:cubicBezTo>
                  <a:pt x="11291" y="220"/>
                  <a:pt x="11071" y="0"/>
                  <a:pt x="10800" y="0"/>
                </a:cubicBezTo>
                <a:cubicBezTo>
                  <a:pt x="10529" y="0"/>
                  <a:pt x="10309" y="220"/>
                  <a:pt x="10309" y="491"/>
                </a:cubicBezTo>
                <a:lnTo>
                  <a:pt x="10309" y="14033"/>
                </a:lnTo>
                <a:lnTo>
                  <a:pt x="8202" y="11925"/>
                </a:lnTo>
                <a:cubicBezTo>
                  <a:pt x="8113" y="11837"/>
                  <a:pt x="7990" y="11782"/>
                  <a:pt x="7855" y="117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6" name="Shape 2568"/>
          <p:cNvSpPr/>
          <p:nvPr/>
        </p:nvSpPr>
        <p:spPr>
          <a:xfrm>
            <a:off x="1853321" y="3330157"/>
            <a:ext cx="209496" cy="209503"/>
          </a:xfrm>
          <a:custGeom>
            <a:avLst/>
            <a:gdLst/>
            <a:ahLst/>
            <a:cxnLst>
              <a:cxn ang="0">
                <a:pos x="wd2" y="hd2"/>
              </a:cxn>
              <a:cxn ang="5400000">
                <a:pos x="wd2" y="hd2"/>
              </a:cxn>
              <a:cxn ang="10800000">
                <a:pos x="wd2" y="hd2"/>
              </a:cxn>
              <a:cxn ang="16200000">
                <a:pos x="wd2" y="hd2"/>
              </a:cxn>
            </a:cxnLst>
            <a:rect l="0" t="0" r="r" b="b"/>
            <a:pathLst>
              <a:path w="21600" h="21600" extrusionOk="0">
                <a:moveTo>
                  <a:pt x="20618" y="4909"/>
                </a:moveTo>
                <a:lnTo>
                  <a:pt x="12764" y="4909"/>
                </a:lnTo>
                <a:cubicBezTo>
                  <a:pt x="12493" y="4909"/>
                  <a:pt x="12273" y="5129"/>
                  <a:pt x="12273" y="5400"/>
                </a:cubicBezTo>
                <a:cubicBezTo>
                  <a:pt x="12273" y="5671"/>
                  <a:pt x="12493" y="5891"/>
                  <a:pt x="12764" y="5891"/>
                </a:cubicBezTo>
                <a:lnTo>
                  <a:pt x="20618" y="5891"/>
                </a:lnTo>
                <a:lnTo>
                  <a:pt x="20618" y="7854"/>
                </a:lnTo>
                <a:lnTo>
                  <a:pt x="12764" y="7854"/>
                </a:lnTo>
                <a:cubicBezTo>
                  <a:pt x="12493" y="7854"/>
                  <a:pt x="12273" y="8074"/>
                  <a:pt x="12273" y="8345"/>
                </a:cubicBezTo>
                <a:cubicBezTo>
                  <a:pt x="12273" y="8617"/>
                  <a:pt x="12493" y="8836"/>
                  <a:pt x="12764" y="8836"/>
                </a:cubicBezTo>
                <a:lnTo>
                  <a:pt x="18655" y="8836"/>
                </a:lnTo>
                <a:lnTo>
                  <a:pt x="18655" y="20617"/>
                </a:lnTo>
                <a:lnTo>
                  <a:pt x="2945" y="20617"/>
                </a:lnTo>
                <a:lnTo>
                  <a:pt x="2945" y="8836"/>
                </a:lnTo>
                <a:lnTo>
                  <a:pt x="8836" y="8836"/>
                </a:lnTo>
                <a:cubicBezTo>
                  <a:pt x="9107" y="8836"/>
                  <a:pt x="9327" y="8617"/>
                  <a:pt x="9327" y="8345"/>
                </a:cubicBezTo>
                <a:cubicBezTo>
                  <a:pt x="9327" y="8074"/>
                  <a:pt x="9107" y="7854"/>
                  <a:pt x="8836" y="7854"/>
                </a:cubicBezTo>
                <a:lnTo>
                  <a:pt x="982" y="7854"/>
                </a:lnTo>
                <a:lnTo>
                  <a:pt x="982" y="5891"/>
                </a:lnTo>
                <a:lnTo>
                  <a:pt x="8836" y="5891"/>
                </a:lnTo>
                <a:cubicBezTo>
                  <a:pt x="9107" y="5891"/>
                  <a:pt x="9327" y="5671"/>
                  <a:pt x="9327" y="5400"/>
                </a:cubicBezTo>
                <a:cubicBezTo>
                  <a:pt x="9327" y="5129"/>
                  <a:pt x="9107" y="4909"/>
                  <a:pt x="8836" y="4909"/>
                </a:cubicBezTo>
                <a:lnTo>
                  <a:pt x="982" y="4909"/>
                </a:lnTo>
                <a:cubicBezTo>
                  <a:pt x="440" y="4909"/>
                  <a:pt x="0" y="5349"/>
                  <a:pt x="0" y="5891"/>
                </a:cubicBezTo>
                <a:lnTo>
                  <a:pt x="0" y="7854"/>
                </a:lnTo>
                <a:cubicBezTo>
                  <a:pt x="0" y="8396"/>
                  <a:pt x="440" y="8836"/>
                  <a:pt x="982" y="8836"/>
                </a:cubicBezTo>
                <a:lnTo>
                  <a:pt x="1964" y="8836"/>
                </a:lnTo>
                <a:lnTo>
                  <a:pt x="1964" y="20617"/>
                </a:lnTo>
                <a:cubicBezTo>
                  <a:pt x="1964" y="21159"/>
                  <a:pt x="2403" y="21600"/>
                  <a:pt x="2945" y="21600"/>
                </a:cubicBezTo>
                <a:lnTo>
                  <a:pt x="18655" y="21600"/>
                </a:lnTo>
                <a:cubicBezTo>
                  <a:pt x="19197" y="21600"/>
                  <a:pt x="19636" y="21159"/>
                  <a:pt x="19636" y="20617"/>
                </a:cubicBezTo>
                <a:lnTo>
                  <a:pt x="19636" y="8836"/>
                </a:lnTo>
                <a:lnTo>
                  <a:pt x="20618" y="8836"/>
                </a:lnTo>
                <a:cubicBezTo>
                  <a:pt x="21160" y="8836"/>
                  <a:pt x="21600" y="8396"/>
                  <a:pt x="21600" y="7854"/>
                </a:cubicBezTo>
                <a:lnTo>
                  <a:pt x="21600" y="5891"/>
                </a:lnTo>
                <a:cubicBezTo>
                  <a:pt x="21600" y="5349"/>
                  <a:pt x="21160" y="4909"/>
                  <a:pt x="20618" y="4909"/>
                </a:cubicBezTo>
                <a:moveTo>
                  <a:pt x="7855" y="3927"/>
                </a:moveTo>
                <a:cubicBezTo>
                  <a:pt x="7990" y="3927"/>
                  <a:pt x="8113" y="3872"/>
                  <a:pt x="8202" y="3784"/>
                </a:cubicBezTo>
                <a:lnTo>
                  <a:pt x="10309" y="1676"/>
                </a:lnTo>
                <a:lnTo>
                  <a:pt x="10309" y="15218"/>
                </a:lnTo>
                <a:lnTo>
                  <a:pt x="10309" y="15218"/>
                </a:lnTo>
                <a:cubicBezTo>
                  <a:pt x="10309" y="15489"/>
                  <a:pt x="10529" y="15709"/>
                  <a:pt x="10800" y="15709"/>
                </a:cubicBezTo>
                <a:cubicBezTo>
                  <a:pt x="11071" y="15709"/>
                  <a:pt x="11291" y="15489"/>
                  <a:pt x="11291" y="15218"/>
                </a:cubicBezTo>
                <a:lnTo>
                  <a:pt x="11291" y="1676"/>
                </a:lnTo>
                <a:lnTo>
                  <a:pt x="13398" y="3784"/>
                </a:lnTo>
                <a:cubicBezTo>
                  <a:pt x="13487" y="3872"/>
                  <a:pt x="13610" y="3927"/>
                  <a:pt x="13745" y="3927"/>
                </a:cubicBezTo>
                <a:cubicBezTo>
                  <a:pt x="14016" y="3927"/>
                  <a:pt x="14236" y="3708"/>
                  <a:pt x="14236" y="3436"/>
                </a:cubicBezTo>
                <a:cubicBezTo>
                  <a:pt x="14236" y="3301"/>
                  <a:pt x="14181" y="3178"/>
                  <a:pt x="14093" y="3089"/>
                </a:cubicBezTo>
                <a:lnTo>
                  <a:pt x="11147" y="144"/>
                </a:lnTo>
                <a:cubicBezTo>
                  <a:pt x="11058" y="55"/>
                  <a:pt x="10935" y="0"/>
                  <a:pt x="10800" y="0"/>
                </a:cubicBezTo>
                <a:cubicBezTo>
                  <a:pt x="10665" y="0"/>
                  <a:pt x="10542" y="55"/>
                  <a:pt x="10453" y="144"/>
                </a:cubicBezTo>
                <a:lnTo>
                  <a:pt x="7507" y="3089"/>
                </a:lnTo>
                <a:cubicBezTo>
                  <a:pt x="7419" y="3178"/>
                  <a:pt x="7364" y="3301"/>
                  <a:pt x="7364" y="3436"/>
                </a:cubicBezTo>
                <a:cubicBezTo>
                  <a:pt x="7364" y="3708"/>
                  <a:pt x="7584" y="3927"/>
                  <a:pt x="7855" y="392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7" name="Shape 2569"/>
          <p:cNvSpPr/>
          <p:nvPr/>
        </p:nvSpPr>
        <p:spPr>
          <a:xfrm>
            <a:off x="2253266" y="3330157"/>
            <a:ext cx="209496" cy="209501"/>
          </a:xfrm>
          <a:custGeom>
            <a:avLst/>
            <a:gdLst/>
            <a:ahLst/>
            <a:cxnLst>
              <a:cxn ang="0">
                <a:pos x="wd2" y="hd2"/>
              </a:cxn>
              <a:cxn ang="5400000">
                <a:pos x="wd2" y="hd2"/>
              </a:cxn>
              <a:cxn ang="10800000">
                <a:pos x="wd2" y="hd2"/>
              </a:cxn>
              <a:cxn ang="16200000">
                <a:pos x="wd2" y="hd2"/>
              </a:cxn>
            </a:cxnLst>
            <a:rect l="0" t="0" r="r" b="b"/>
            <a:pathLst>
              <a:path w="21600" h="21600" extrusionOk="0">
                <a:moveTo>
                  <a:pt x="20618" y="8836"/>
                </a:moveTo>
                <a:lnTo>
                  <a:pt x="982" y="8836"/>
                </a:lnTo>
                <a:lnTo>
                  <a:pt x="982" y="6873"/>
                </a:lnTo>
                <a:lnTo>
                  <a:pt x="20618" y="6873"/>
                </a:lnTo>
                <a:cubicBezTo>
                  <a:pt x="20618" y="6873"/>
                  <a:pt x="20618" y="8836"/>
                  <a:pt x="20618" y="8836"/>
                </a:cubicBezTo>
                <a:close/>
                <a:moveTo>
                  <a:pt x="18655" y="20618"/>
                </a:moveTo>
                <a:lnTo>
                  <a:pt x="2945" y="20618"/>
                </a:lnTo>
                <a:lnTo>
                  <a:pt x="2945" y="9818"/>
                </a:lnTo>
                <a:lnTo>
                  <a:pt x="18655" y="9818"/>
                </a:lnTo>
                <a:cubicBezTo>
                  <a:pt x="18655" y="9818"/>
                  <a:pt x="18655" y="20618"/>
                  <a:pt x="18655" y="20618"/>
                </a:cubicBezTo>
                <a:close/>
                <a:moveTo>
                  <a:pt x="3927" y="982"/>
                </a:moveTo>
                <a:lnTo>
                  <a:pt x="11782" y="982"/>
                </a:lnTo>
                <a:lnTo>
                  <a:pt x="11782" y="3436"/>
                </a:lnTo>
                <a:cubicBezTo>
                  <a:pt x="11782" y="3708"/>
                  <a:pt x="12002" y="3927"/>
                  <a:pt x="12273" y="3927"/>
                </a:cubicBezTo>
                <a:lnTo>
                  <a:pt x="14727" y="3927"/>
                </a:lnTo>
                <a:lnTo>
                  <a:pt x="14727" y="5891"/>
                </a:lnTo>
                <a:lnTo>
                  <a:pt x="3927" y="5891"/>
                </a:lnTo>
                <a:cubicBezTo>
                  <a:pt x="3927" y="5891"/>
                  <a:pt x="3927" y="982"/>
                  <a:pt x="3927" y="982"/>
                </a:cubicBezTo>
                <a:close/>
                <a:moveTo>
                  <a:pt x="12764" y="1473"/>
                </a:moveTo>
                <a:lnTo>
                  <a:pt x="14236" y="2945"/>
                </a:lnTo>
                <a:lnTo>
                  <a:pt x="12764" y="2945"/>
                </a:lnTo>
                <a:cubicBezTo>
                  <a:pt x="12764" y="2945"/>
                  <a:pt x="12764" y="1473"/>
                  <a:pt x="12764" y="1473"/>
                </a:cubicBezTo>
                <a:close/>
                <a:moveTo>
                  <a:pt x="17673" y="1964"/>
                </a:moveTo>
                <a:lnTo>
                  <a:pt x="17673" y="5891"/>
                </a:lnTo>
                <a:lnTo>
                  <a:pt x="15709" y="5891"/>
                </a:lnTo>
                <a:lnTo>
                  <a:pt x="15709" y="2945"/>
                </a:lnTo>
                <a:lnTo>
                  <a:pt x="14727" y="1964"/>
                </a:lnTo>
                <a:cubicBezTo>
                  <a:pt x="14727" y="1964"/>
                  <a:pt x="17673" y="1964"/>
                  <a:pt x="17673" y="1964"/>
                </a:cubicBezTo>
                <a:close/>
                <a:moveTo>
                  <a:pt x="20618" y="5891"/>
                </a:moveTo>
                <a:lnTo>
                  <a:pt x="18655" y="5891"/>
                </a:lnTo>
                <a:lnTo>
                  <a:pt x="18655" y="1964"/>
                </a:lnTo>
                <a:cubicBezTo>
                  <a:pt x="18655" y="1422"/>
                  <a:pt x="18215" y="982"/>
                  <a:pt x="17673" y="982"/>
                </a:cubicBezTo>
                <a:lnTo>
                  <a:pt x="13745" y="982"/>
                </a:lnTo>
                <a:lnTo>
                  <a:pt x="12764" y="0"/>
                </a:lnTo>
                <a:lnTo>
                  <a:pt x="3927" y="0"/>
                </a:lnTo>
                <a:cubicBezTo>
                  <a:pt x="3385" y="0"/>
                  <a:pt x="2945" y="440"/>
                  <a:pt x="2945" y="982"/>
                </a:cubicBezTo>
                <a:lnTo>
                  <a:pt x="2945" y="5891"/>
                </a:lnTo>
                <a:lnTo>
                  <a:pt x="982" y="5891"/>
                </a:lnTo>
                <a:cubicBezTo>
                  <a:pt x="440" y="5891"/>
                  <a:pt x="0" y="6331"/>
                  <a:pt x="0" y="6873"/>
                </a:cubicBezTo>
                <a:lnTo>
                  <a:pt x="0" y="8836"/>
                </a:lnTo>
                <a:cubicBezTo>
                  <a:pt x="0" y="9379"/>
                  <a:pt x="440" y="9818"/>
                  <a:pt x="982" y="9818"/>
                </a:cubicBezTo>
                <a:lnTo>
                  <a:pt x="1964" y="9818"/>
                </a:lnTo>
                <a:lnTo>
                  <a:pt x="1964" y="20618"/>
                </a:lnTo>
                <a:cubicBezTo>
                  <a:pt x="1964" y="21160"/>
                  <a:pt x="2403" y="21600"/>
                  <a:pt x="2945" y="21600"/>
                </a:cubicBezTo>
                <a:lnTo>
                  <a:pt x="18655" y="21600"/>
                </a:lnTo>
                <a:cubicBezTo>
                  <a:pt x="19197" y="21600"/>
                  <a:pt x="19636" y="21160"/>
                  <a:pt x="19636" y="20618"/>
                </a:cubicBezTo>
                <a:lnTo>
                  <a:pt x="19636" y="9818"/>
                </a:lnTo>
                <a:lnTo>
                  <a:pt x="20618" y="9818"/>
                </a:lnTo>
                <a:cubicBezTo>
                  <a:pt x="21160" y="9818"/>
                  <a:pt x="21600" y="9379"/>
                  <a:pt x="21600" y="8836"/>
                </a:cubicBezTo>
                <a:lnTo>
                  <a:pt x="21600" y="6873"/>
                </a:lnTo>
                <a:cubicBezTo>
                  <a:pt x="21600" y="6331"/>
                  <a:pt x="21160" y="5891"/>
                  <a:pt x="20618" y="5891"/>
                </a:cubicBezTo>
                <a:moveTo>
                  <a:pt x="7855" y="12763"/>
                </a:moveTo>
                <a:lnTo>
                  <a:pt x="13745" y="12763"/>
                </a:lnTo>
                <a:lnTo>
                  <a:pt x="13745" y="13745"/>
                </a:lnTo>
                <a:lnTo>
                  <a:pt x="7855" y="13745"/>
                </a:lnTo>
                <a:cubicBezTo>
                  <a:pt x="7855" y="13745"/>
                  <a:pt x="7855" y="12763"/>
                  <a:pt x="7855" y="12763"/>
                </a:cubicBezTo>
                <a:close/>
                <a:moveTo>
                  <a:pt x="7855" y="14727"/>
                </a:moveTo>
                <a:lnTo>
                  <a:pt x="13745" y="14727"/>
                </a:lnTo>
                <a:cubicBezTo>
                  <a:pt x="14287" y="14727"/>
                  <a:pt x="14727" y="14287"/>
                  <a:pt x="14727" y="13745"/>
                </a:cubicBezTo>
                <a:lnTo>
                  <a:pt x="14727" y="12763"/>
                </a:lnTo>
                <a:cubicBezTo>
                  <a:pt x="14727" y="12221"/>
                  <a:pt x="14287" y="11782"/>
                  <a:pt x="13745" y="11782"/>
                </a:cubicBezTo>
                <a:lnTo>
                  <a:pt x="7855" y="11782"/>
                </a:lnTo>
                <a:cubicBezTo>
                  <a:pt x="7313" y="11782"/>
                  <a:pt x="6873" y="12221"/>
                  <a:pt x="6873" y="12763"/>
                </a:cubicBezTo>
                <a:lnTo>
                  <a:pt x="6873" y="13745"/>
                </a:lnTo>
                <a:cubicBezTo>
                  <a:pt x="6873" y="14287"/>
                  <a:pt x="7313" y="14727"/>
                  <a:pt x="7855" y="1472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8" name="Shape 2570"/>
          <p:cNvSpPr/>
          <p:nvPr/>
        </p:nvSpPr>
        <p:spPr>
          <a:xfrm>
            <a:off x="2653212" y="3334918"/>
            <a:ext cx="209496" cy="204736"/>
          </a:xfrm>
          <a:custGeom>
            <a:avLst/>
            <a:gdLst/>
            <a:ahLst/>
            <a:cxnLst>
              <a:cxn ang="0">
                <a:pos x="wd2" y="hd2"/>
              </a:cxn>
              <a:cxn ang="5400000">
                <a:pos x="wd2" y="hd2"/>
              </a:cxn>
              <a:cxn ang="10800000">
                <a:pos x="wd2" y="hd2"/>
              </a:cxn>
              <a:cxn ang="16200000">
                <a:pos x="wd2" y="hd2"/>
              </a:cxn>
            </a:cxnLst>
            <a:rect l="0" t="0" r="r" b="b"/>
            <a:pathLst>
              <a:path w="21600" h="21319" extrusionOk="0">
                <a:moveTo>
                  <a:pt x="7530" y="4197"/>
                </a:moveTo>
                <a:lnTo>
                  <a:pt x="6680" y="3701"/>
                </a:lnTo>
                <a:lnTo>
                  <a:pt x="6189" y="4560"/>
                </a:lnTo>
                <a:lnTo>
                  <a:pt x="7040" y="5056"/>
                </a:lnTo>
                <a:cubicBezTo>
                  <a:pt x="7040" y="5056"/>
                  <a:pt x="7530" y="4197"/>
                  <a:pt x="7530" y="4197"/>
                </a:cubicBezTo>
                <a:close/>
                <a:moveTo>
                  <a:pt x="8512" y="2479"/>
                </a:moveTo>
                <a:lnTo>
                  <a:pt x="7662" y="1984"/>
                </a:lnTo>
                <a:lnTo>
                  <a:pt x="7171" y="2843"/>
                </a:lnTo>
                <a:lnTo>
                  <a:pt x="8021" y="3339"/>
                </a:lnTo>
                <a:cubicBezTo>
                  <a:pt x="8021" y="3339"/>
                  <a:pt x="8512" y="2479"/>
                  <a:pt x="8512" y="2479"/>
                </a:cubicBezTo>
                <a:close/>
                <a:moveTo>
                  <a:pt x="20618" y="8428"/>
                </a:moveTo>
                <a:lnTo>
                  <a:pt x="982" y="8428"/>
                </a:lnTo>
                <a:lnTo>
                  <a:pt x="982" y="6445"/>
                </a:lnTo>
                <a:lnTo>
                  <a:pt x="20618" y="6445"/>
                </a:lnTo>
                <a:cubicBezTo>
                  <a:pt x="20618" y="6445"/>
                  <a:pt x="20618" y="8428"/>
                  <a:pt x="20618" y="8428"/>
                </a:cubicBezTo>
                <a:close/>
                <a:moveTo>
                  <a:pt x="18655" y="20327"/>
                </a:moveTo>
                <a:lnTo>
                  <a:pt x="2945" y="20327"/>
                </a:lnTo>
                <a:lnTo>
                  <a:pt x="2945" y="9420"/>
                </a:lnTo>
                <a:lnTo>
                  <a:pt x="18655" y="9420"/>
                </a:lnTo>
                <a:cubicBezTo>
                  <a:pt x="18655" y="9420"/>
                  <a:pt x="18655" y="20327"/>
                  <a:pt x="18655" y="20327"/>
                </a:cubicBezTo>
                <a:close/>
                <a:moveTo>
                  <a:pt x="6811" y="1488"/>
                </a:moveTo>
                <a:cubicBezTo>
                  <a:pt x="7083" y="1014"/>
                  <a:pt x="7683" y="851"/>
                  <a:pt x="8153" y="1125"/>
                </a:cubicBezTo>
                <a:lnTo>
                  <a:pt x="9854" y="2117"/>
                </a:lnTo>
                <a:lnTo>
                  <a:pt x="7946" y="5454"/>
                </a:lnTo>
                <a:lnTo>
                  <a:pt x="5759" y="5454"/>
                </a:lnTo>
                <a:lnTo>
                  <a:pt x="5698" y="5419"/>
                </a:lnTo>
                <a:lnTo>
                  <a:pt x="5678" y="5454"/>
                </a:lnTo>
                <a:lnTo>
                  <a:pt x="4545" y="5454"/>
                </a:lnTo>
                <a:cubicBezTo>
                  <a:pt x="4545" y="5454"/>
                  <a:pt x="6811" y="1488"/>
                  <a:pt x="6811" y="1488"/>
                </a:cubicBezTo>
                <a:close/>
                <a:moveTo>
                  <a:pt x="15577" y="5454"/>
                </a:moveTo>
                <a:lnTo>
                  <a:pt x="9079" y="5454"/>
                </a:lnTo>
                <a:lnTo>
                  <a:pt x="10704" y="2612"/>
                </a:lnTo>
                <a:cubicBezTo>
                  <a:pt x="10704" y="2612"/>
                  <a:pt x="15577" y="5454"/>
                  <a:pt x="15577" y="5454"/>
                </a:cubicBezTo>
                <a:close/>
                <a:moveTo>
                  <a:pt x="15930" y="2759"/>
                </a:moveTo>
                <a:cubicBezTo>
                  <a:pt x="16454" y="2617"/>
                  <a:pt x="16991" y="2931"/>
                  <a:pt x="17132" y="3460"/>
                </a:cubicBezTo>
                <a:lnTo>
                  <a:pt x="17661" y="5454"/>
                </a:lnTo>
                <a:lnTo>
                  <a:pt x="17540" y="5454"/>
                </a:lnTo>
                <a:lnTo>
                  <a:pt x="16279" y="4718"/>
                </a:lnTo>
                <a:lnTo>
                  <a:pt x="16438" y="4674"/>
                </a:lnTo>
                <a:lnTo>
                  <a:pt x="16184" y="3716"/>
                </a:lnTo>
                <a:lnTo>
                  <a:pt x="15236" y="3973"/>
                </a:lnTo>
                <a:lnTo>
                  <a:pt x="15279" y="4135"/>
                </a:lnTo>
                <a:lnTo>
                  <a:pt x="14076" y="3434"/>
                </a:lnTo>
                <a:lnTo>
                  <a:pt x="14033" y="3272"/>
                </a:lnTo>
                <a:cubicBezTo>
                  <a:pt x="14033" y="3272"/>
                  <a:pt x="15930" y="2759"/>
                  <a:pt x="15930" y="2759"/>
                </a:cubicBezTo>
                <a:close/>
                <a:moveTo>
                  <a:pt x="20618" y="5454"/>
                </a:moveTo>
                <a:lnTo>
                  <a:pt x="18678" y="5454"/>
                </a:lnTo>
                <a:lnTo>
                  <a:pt x="18081" y="3203"/>
                </a:lnTo>
                <a:cubicBezTo>
                  <a:pt x="17800" y="2145"/>
                  <a:pt x="16724" y="1518"/>
                  <a:pt x="15676" y="1801"/>
                </a:cubicBezTo>
                <a:lnTo>
                  <a:pt x="12671" y="2615"/>
                </a:lnTo>
                <a:lnTo>
                  <a:pt x="8644" y="266"/>
                </a:lnTo>
                <a:cubicBezTo>
                  <a:pt x="7704" y="-281"/>
                  <a:pt x="6504" y="44"/>
                  <a:pt x="5961" y="992"/>
                </a:cubicBezTo>
                <a:lnTo>
                  <a:pt x="3410" y="5454"/>
                </a:lnTo>
                <a:lnTo>
                  <a:pt x="982" y="5454"/>
                </a:lnTo>
                <a:cubicBezTo>
                  <a:pt x="440" y="5454"/>
                  <a:pt x="0" y="5898"/>
                  <a:pt x="0" y="6445"/>
                </a:cubicBezTo>
                <a:lnTo>
                  <a:pt x="0" y="8428"/>
                </a:lnTo>
                <a:cubicBezTo>
                  <a:pt x="0" y="8977"/>
                  <a:pt x="440" y="9420"/>
                  <a:pt x="982" y="9420"/>
                </a:cubicBezTo>
                <a:lnTo>
                  <a:pt x="1964" y="9420"/>
                </a:lnTo>
                <a:lnTo>
                  <a:pt x="1964" y="20327"/>
                </a:lnTo>
                <a:cubicBezTo>
                  <a:pt x="1964" y="20875"/>
                  <a:pt x="2403" y="21319"/>
                  <a:pt x="2945" y="21319"/>
                </a:cubicBezTo>
                <a:lnTo>
                  <a:pt x="18655" y="21319"/>
                </a:lnTo>
                <a:cubicBezTo>
                  <a:pt x="19197" y="21319"/>
                  <a:pt x="19636" y="20875"/>
                  <a:pt x="19636" y="20327"/>
                </a:cubicBezTo>
                <a:lnTo>
                  <a:pt x="19636" y="9420"/>
                </a:lnTo>
                <a:lnTo>
                  <a:pt x="20618" y="9420"/>
                </a:lnTo>
                <a:cubicBezTo>
                  <a:pt x="21160" y="9420"/>
                  <a:pt x="21600" y="8977"/>
                  <a:pt x="21600" y="8428"/>
                </a:cubicBezTo>
                <a:lnTo>
                  <a:pt x="21600" y="6445"/>
                </a:lnTo>
                <a:cubicBezTo>
                  <a:pt x="21600" y="5898"/>
                  <a:pt x="21160" y="5454"/>
                  <a:pt x="20618" y="5454"/>
                </a:cubicBezTo>
                <a:moveTo>
                  <a:pt x="7855" y="12395"/>
                </a:moveTo>
                <a:lnTo>
                  <a:pt x="13745" y="12395"/>
                </a:lnTo>
                <a:lnTo>
                  <a:pt x="13745" y="13386"/>
                </a:lnTo>
                <a:lnTo>
                  <a:pt x="7855" y="13386"/>
                </a:lnTo>
                <a:cubicBezTo>
                  <a:pt x="7855" y="13386"/>
                  <a:pt x="7855" y="12395"/>
                  <a:pt x="7855" y="12395"/>
                </a:cubicBezTo>
                <a:close/>
                <a:moveTo>
                  <a:pt x="7855" y="14378"/>
                </a:moveTo>
                <a:lnTo>
                  <a:pt x="13745" y="14378"/>
                </a:lnTo>
                <a:cubicBezTo>
                  <a:pt x="14288" y="14378"/>
                  <a:pt x="14727" y="13934"/>
                  <a:pt x="14727" y="13386"/>
                </a:cubicBezTo>
                <a:lnTo>
                  <a:pt x="14727" y="12395"/>
                </a:lnTo>
                <a:cubicBezTo>
                  <a:pt x="14727" y="11847"/>
                  <a:pt x="14288" y="11403"/>
                  <a:pt x="13745" y="11403"/>
                </a:cubicBezTo>
                <a:lnTo>
                  <a:pt x="7855" y="11403"/>
                </a:lnTo>
                <a:cubicBezTo>
                  <a:pt x="7312" y="11403"/>
                  <a:pt x="6873" y="11847"/>
                  <a:pt x="6873" y="12395"/>
                </a:cubicBezTo>
                <a:lnTo>
                  <a:pt x="6873" y="13386"/>
                </a:lnTo>
                <a:cubicBezTo>
                  <a:pt x="6873" y="13934"/>
                  <a:pt x="7312" y="14378"/>
                  <a:pt x="7855" y="14378"/>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9" name="Shape 2571"/>
          <p:cNvSpPr/>
          <p:nvPr/>
        </p:nvSpPr>
        <p:spPr>
          <a:xfrm>
            <a:off x="3053158" y="3330157"/>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0" name="Shape 2572"/>
          <p:cNvSpPr/>
          <p:nvPr/>
        </p:nvSpPr>
        <p:spPr>
          <a:xfrm>
            <a:off x="3453104" y="3330157"/>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9818" y="8836"/>
                </a:lnTo>
                <a:lnTo>
                  <a:pt x="9818" y="4909"/>
                </a:lnTo>
                <a:cubicBezTo>
                  <a:pt x="9818" y="4638"/>
                  <a:pt x="9599" y="4418"/>
                  <a:pt x="9327" y="4418"/>
                </a:cubicBezTo>
                <a:cubicBezTo>
                  <a:pt x="9056" y="4418"/>
                  <a:pt x="8836" y="4638"/>
                  <a:pt x="8836" y="4909"/>
                </a:cubicBezTo>
                <a:lnTo>
                  <a:pt x="8836" y="8836"/>
                </a:lnTo>
                <a:lnTo>
                  <a:pt x="4909" y="8836"/>
                </a:lnTo>
                <a:cubicBezTo>
                  <a:pt x="4638" y="8836"/>
                  <a:pt x="4418" y="9056"/>
                  <a:pt x="4418" y="9327"/>
                </a:cubicBezTo>
                <a:cubicBezTo>
                  <a:pt x="4418" y="9599"/>
                  <a:pt x="4638" y="9818"/>
                  <a:pt x="4909" y="9818"/>
                </a:cubicBezTo>
                <a:lnTo>
                  <a:pt x="8836" y="9818"/>
                </a:lnTo>
                <a:lnTo>
                  <a:pt x="8836" y="13745"/>
                </a:lnTo>
                <a:cubicBezTo>
                  <a:pt x="8836" y="14017"/>
                  <a:pt x="9056" y="14236"/>
                  <a:pt x="9327" y="14236"/>
                </a:cubicBezTo>
                <a:cubicBezTo>
                  <a:pt x="9599" y="14236"/>
                  <a:pt x="9818" y="14017"/>
                  <a:pt x="9818" y="13745"/>
                </a:cubicBezTo>
                <a:lnTo>
                  <a:pt x="9818" y="9818"/>
                </a:ln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1" name="Shape 2573"/>
          <p:cNvSpPr/>
          <p:nvPr/>
        </p:nvSpPr>
        <p:spPr>
          <a:xfrm>
            <a:off x="3853049" y="3330157"/>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9327" y="17673"/>
                </a:moveTo>
                <a:cubicBezTo>
                  <a:pt x="4718" y="17673"/>
                  <a:pt x="982" y="13936"/>
                  <a:pt x="982" y="9327"/>
                </a:cubicBezTo>
                <a:cubicBezTo>
                  <a:pt x="982" y="4718"/>
                  <a:pt x="4718" y="982"/>
                  <a:pt x="9327" y="982"/>
                </a:cubicBezTo>
                <a:cubicBezTo>
                  <a:pt x="13936" y="982"/>
                  <a:pt x="17673" y="4718"/>
                  <a:pt x="17673" y="9327"/>
                </a:cubicBezTo>
                <a:cubicBezTo>
                  <a:pt x="17673" y="13936"/>
                  <a:pt x="13936" y="17673"/>
                  <a:pt x="9327" y="17673"/>
                </a:cubicBezTo>
                <a:moveTo>
                  <a:pt x="21456" y="20762"/>
                </a:moveTo>
                <a:lnTo>
                  <a:pt x="16253" y="15559"/>
                </a:lnTo>
                <a:cubicBezTo>
                  <a:pt x="17741" y="13907"/>
                  <a:pt x="18655" y="11726"/>
                  <a:pt x="18655" y="9327"/>
                </a:cubicBezTo>
                <a:cubicBezTo>
                  <a:pt x="18655" y="4176"/>
                  <a:pt x="14479" y="0"/>
                  <a:pt x="9327" y="0"/>
                </a:cubicBezTo>
                <a:cubicBezTo>
                  <a:pt x="4176" y="0"/>
                  <a:pt x="0" y="4176"/>
                  <a:pt x="0" y="9327"/>
                </a:cubicBezTo>
                <a:cubicBezTo>
                  <a:pt x="0" y="14479"/>
                  <a:pt x="4176" y="18655"/>
                  <a:pt x="9327" y="18655"/>
                </a:cubicBezTo>
                <a:cubicBezTo>
                  <a:pt x="11726" y="18655"/>
                  <a:pt x="13907" y="17742"/>
                  <a:pt x="15559" y="16253"/>
                </a:cubicBezTo>
                <a:lnTo>
                  <a:pt x="20762" y="21456"/>
                </a:lnTo>
                <a:cubicBezTo>
                  <a:pt x="20851" y="21546"/>
                  <a:pt x="20973" y="21600"/>
                  <a:pt x="21109" y="21600"/>
                </a:cubicBezTo>
                <a:cubicBezTo>
                  <a:pt x="21380" y="21600"/>
                  <a:pt x="21600" y="21381"/>
                  <a:pt x="21600" y="21109"/>
                </a:cubicBezTo>
                <a:cubicBezTo>
                  <a:pt x="21600" y="20974"/>
                  <a:pt x="21545" y="20851"/>
                  <a:pt x="21456" y="20762"/>
                </a:cubicBezTo>
                <a:moveTo>
                  <a:pt x="13745" y="8836"/>
                </a:moveTo>
                <a:lnTo>
                  <a:pt x="4909" y="8836"/>
                </a:lnTo>
                <a:cubicBezTo>
                  <a:pt x="4638" y="8836"/>
                  <a:pt x="4418" y="9056"/>
                  <a:pt x="4418" y="9327"/>
                </a:cubicBezTo>
                <a:cubicBezTo>
                  <a:pt x="4418" y="9599"/>
                  <a:pt x="4638" y="9818"/>
                  <a:pt x="4909" y="9818"/>
                </a:cubicBezTo>
                <a:lnTo>
                  <a:pt x="13745" y="9818"/>
                </a:lnTo>
                <a:cubicBezTo>
                  <a:pt x="14017" y="9818"/>
                  <a:pt x="14236" y="9599"/>
                  <a:pt x="14236" y="9327"/>
                </a:cubicBezTo>
                <a:cubicBezTo>
                  <a:pt x="14236" y="9056"/>
                  <a:pt x="14017" y="8836"/>
                  <a:pt x="13745" y="883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2" name="Shape 2574"/>
          <p:cNvSpPr/>
          <p:nvPr/>
        </p:nvSpPr>
        <p:spPr>
          <a:xfrm>
            <a:off x="4262518" y="3330157"/>
            <a:ext cx="190451"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32" y="4909"/>
                  <a:pt x="1080" y="4030"/>
                  <a:pt x="1080" y="2945"/>
                </a:cubicBezTo>
                <a:cubicBezTo>
                  <a:pt x="1080" y="1861"/>
                  <a:pt x="5432" y="982"/>
                  <a:pt x="10800" y="982"/>
                </a:cubicBezTo>
                <a:cubicBezTo>
                  <a:pt x="16168" y="982"/>
                  <a:pt x="20520" y="1861"/>
                  <a:pt x="20520" y="2945"/>
                </a:cubicBezTo>
                <a:cubicBezTo>
                  <a:pt x="20520" y="4030"/>
                  <a:pt x="16168" y="4909"/>
                  <a:pt x="10800" y="4909"/>
                </a:cubicBezTo>
                <a:moveTo>
                  <a:pt x="16305" y="8659"/>
                </a:moveTo>
                <a:cubicBezTo>
                  <a:pt x="14130" y="10260"/>
                  <a:pt x="11880" y="11916"/>
                  <a:pt x="11880" y="14727"/>
                </a:cubicBezTo>
                <a:cubicBezTo>
                  <a:pt x="11880" y="17561"/>
                  <a:pt x="11880" y="19270"/>
                  <a:pt x="11642" y="20135"/>
                </a:cubicBezTo>
                <a:cubicBezTo>
                  <a:pt x="11522" y="20573"/>
                  <a:pt x="11509" y="20618"/>
                  <a:pt x="10800" y="20618"/>
                </a:cubicBezTo>
                <a:cubicBezTo>
                  <a:pt x="10091" y="20618"/>
                  <a:pt x="10078" y="20573"/>
                  <a:pt x="9957" y="20135"/>
                </a:cubicBezTo>
                <a:cubicBezTo>
                  <a:pt x="9818" y="19627"/>
                  <a:pt x="9761" y="18820"/>
                  <a:pt x="9738" y="17673"/>
                </a:cubicBezTo>
                <a:lnTo>
                  <a:pt x="10260" y="17673"/>
                </a:lnTo>
                <a:cubicBezTo>
                  <a:pt x="10558" y="17673"/>
                  <a:pt x="10800" y="17453"/>
                  <a:pt x="10800" y="17182"/>
                </a:cubicBezTo>
                <a:cubicBezTo>
                  <a:pt x="10800" y="16911"/>
                  <a:pt x="10558" y="16691"/>
                  <a:pt x="10260" y="16691"/>
                </a:cubicBezTo>
                <a:lnTo>
                  <a:pt x="9724" y="16691"/>
                </a:lnTo>
                <a:cubicBezTo>
                  <a:pt x="9722" y="16381"/>
                  <a:pt x="9721" y="16059"/>
                  <a:pt x="9721" y="15709"/>
                </a:cubicBezTo>
                <a:lnTo>
                  <a:pt x="10260" y="15709"/>
                </a:lnTo>
                <a:cubicBezTo>
                  <a:pt x="10558" y="15709"/>
                  <a:pt x="10800" y="15489"/>
                  <a:pt x="10800" y="15218"/>
                </a:cubicBezTo>
                <a:cubicBezTo>
                  <a:pt x="10800" y="14947"/>
                  <a:pt x="10558" y="14727"/>
                  <a:pt x="10260" y="14727"/>
                </a:cubicBezTo>
                <a:lnTo>
                  <a:pt x="9720" y="14727"/>
                </a:lnTo>
                <a:cubicBezTo>
                  <a:pt x="9720" y="11916"/>
                  <a:pt x="7470" y="10260"/>
                  <a:pt x="5295" y="8659"/>
                </a:cubicBezTo>
                <a:cubicBezTo>
                  <a:pt x="3543" y="7370"/>
                  <a:pt x="1872" y="6139"/>
                  <a:pt x="1294" y="4344"/>
                </a:cubicBezTo>
                <a:cubicBezTo>
                  <a:pt x="3119" y="5266"/>
                  <a:pt x="6691" y="5891"/>
                  <a:pt x="10800" y="5891"/>
                </a:cubicBezTo>
                <a:cubicBezTo>
                  <a:pt x="14905" y="5891"/>
                  <a:pt x="18475" y="5266"/>
                  <a:pt x="20302" y="4347"/>
                </a:cubicBezTo>
                <a:cubicBezTo>
                  <a:pt x="19721" y="6143"/>
                  <a:pt x="18053" y="7373"/>
                  <a:pt x="16305" y="8659"/>
                </a:cubicBezTo>
                <a:moveTo>
                  <a:pt x="10800" y="0"/>
                </a:moveTo>
                <a:cubicBezTo>
                  <a:pt x="4835" y="0"/>
                  <a:pt x="0" y="1319"/>
                  <a:pt x="0" y="2945"/>
                </a:cubicBezTo>
                <a:cubicBezTo>
                  <a:pt x="0" y="8836"/>
                  <a:pt x="8640" y="9818"/>
                  <a:pt x="8640" y="14727"/>
                </a:cubicBezTo>
                <a:lnTo>
                  <a:pt x="8640" y="15217"/>
                </a:lnTo>
                <a:lnTo>
                  <a:pt x="8640" y="15218"/>
                </a:lnTo>
                <a:lnTo>
                  <a:pt x="8640" y="15219"/>
                </a:lnTo>
                <a:cubicBezTo>
                  <a:pt x="8641" y="15938"/>
                  <a:pt x="8642" y="16572"/>
                  <a:pt x="8649" y="17142"/>
                </a:cubicBezTo>
                <a:cubicBezTo>
                  <a:pt x="8647" y="17155"/>
                  <a:pt x="8640" y="17168"/>
                  <a:pt x="8640" y="17182"/>
                </a:cubicBezTo>
                <a:cubicBezTo>
                  <a:pt x="8640" y="17199"/>
                  <a:pt x="8648" y="17212"/>
                  <a:pt x="8651" y="17230"/>
                </a:cubicBezTo>
                <a:cubicBezTo>
                  <a:pt x="8699" y="20896"/>
                  <a:pt x="8995" y="21600"/>
                  <a:pt x="10800" y="21600"/>
                </a:cubicBezTo>
                <a:cubicBezTo>
                  <a:pt x="12960" y="21600"/>
                  <a:pt x="12960" y="20618"/>
                  <a:pt x="12960" y="14727"/>
                </a:cubicBezTo>
                <a:cubicBezTo>
                  <a:pt x="12960" y="9818"/>
                  <a:pt x="21600" y="8836"/>
                  <a:pt x="21600" y="2945"/>
                </a:cubicBezTo>
                <a:cubicBezTo>
                  <a:pt x="21600" y="1319"/>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3" name="Shape 2575"/>
          <p:cNvSpPr/>
          <p:nvPr/>
        </p:nvSpPr>
        <p:spPr>
          <a:xfrm>
            <a:off x="653483" y="3730103"/>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8655" y="14727"/>
                </a:lnTo>
                <a:lnTo>
                  <a:pt x="18655" y="12273"/>
                </a:lnTo>
                <a:cubicBezTo>
                  <a:pt x="18655" y="12002"/>
                  <a:pt x="18434" y="11782"/>
                  <a:pt x="18164" y="11782"/>
                </a:cubicBezTo>
                <a:cubicBezTo>
                  <a:pt x="17893" y="11782"/>
                  <a:pt x="17673" y="12002"/>
                  <a:pt x="17673" y="12273"/>
                </a:cubicBezTo>
                <a:lnTo>
                  <a:pt x="17673" y="14727"/>
                </a:lnTo>
                <a:lnTo>
                  <a:pt x="15218" y="14727"/>
                </a:lnTo>
                <a:cubicBezTo>
                  <a:pt x="14947" y="14727"/>
                  <a:pt x="14727" y="14947"/>
                  <a:pt x="14727" y="15218"/>
                </a:cubicBezTo>
                <a:cubicBezTo>
                  <a:pt x="14727" y="15490"/>
                  <a:pt x="14947" y="15709"/>
                  <a:pt x="15218" y="15709"/>
                </a:cubicBezTo>
                <a:lnTo>
                  <a:pt x="17673" y="15709"/>
                </a:lnTo>
                <a:lnTo>
                  <a:pt x="17673" y="18164"/>
                </a:lnTo>
                <a:cubicBezTo>
                  <a:pt x="17673" y="18435"/>
                  <a:pt x="17893" y="18655"/>
                  <a:pt x="18164" y="18655"/>
                </a:cubicBezTo>
                <a:cubicBezTo>
                  <a:pt x="18434" y="18655"/>
                  <a:pt x="18655" y="18435"/>
                  <a:pt x="18655" y="18164"/>
                </a:cubicBezTo>
                <a:lnTo>
                  <a:pt x="18655" y="15709"/>
                </a:ln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4" name="Shape 2576"/>
          <p:cNvSpPr/>
          <p:nvPr/>
        </p:nvSpPr>
        <p:spPr>
          <a:xfrm>
            <a:off x="1053429" y="3730103"/>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1109" y="14727"/>
                </a:moveTo>
                <a:lnTo>
                  <a:pt x="15218" y="14727"/>
                </a:lnTo>
                <a:cubicBezTo>
                  <a:pt x="14947" y="14727"/>
                  <a:pt x="14727" y="14947"/>
                  <a:pt x="14727" y="15218"/>
                </a:cubicBezTo>
                <a:cubicBezTo>
                  <a:pt x="14727" y="15490"/>
                  <a:pt x="14947" y="15709"/>
                  <a:pt x="15218" y="15709"/>
                </a:cubicBezTo>
                <a:lnTo>
                  <a:pt x="21109" y="15709"/>
                </a:lnTo>
                <a:cubicBezTo>
                  <a:pt x="21380" y="15709"/>
                  <a:pt x="21600" y="15490"/>
                  <a:pt x="21600" y="15218"/>
                </a:cubicBezTo>
                <a:cubicBezTo>
                  <a:pt x="21600" y="14947"/>
                  <a:pt x="21380" y="14727"/>
                  <a:pt x="21109" y="14727"/>
                </a:cubicBezTo>
                <a:moveTo>
                  <a:pt x="14823" y="8659"/>
                </a:moveTo>
                <a:cubicBezTo>
                  <a:pt x="12845" y="10260"/>
                  <a:pt x="10800" y="11916"/>
                  <a:pt x="10800" y="14727"/>
                </a:cubicBezTo>
                <a:cubicBezTo>
                  <a:pt x="10800" y="17561"/>
                  <a:pt x="10800" y="19270"/>
                  <a:pt x="10584" y="20135"/>
                </a:cubicBezTo>
                <a:cubicBezTo>
                  <a:pt x="10474" y="20573"/>
                  <a:pt x="10463" y="20618"/>
                  <a:pt x="9818" y="20618"/>
                </a:cubicBezTo>
                <a:cubicBezTo>
                  <a:pt x="9173" y="20618"/>
                  <a:pt x="9162" y="20573"/>
                  <a:pt x="9052" y="20135"/>
                </a:cubicBezTo>
                <a:cubicBezTo>
                  <a:pt x="8926" y="19627"/>
                  <a:pt x="8874" y="18820"/>
                  <a:pt x="8853" y="17673"/>
                </a:cubicBezTo>
                <a:lnTo>
                  <a:pt x="9327" y="17673"/>
                </a:lnTo>
                <a:cubicBezTo>
                  <a:pt x="9598" y="17673"/>
                  <a:pt x="9818" y="17453"/>
                  <a:pt x="9818" y="17182"/>
                </a:cubicBezTo>
                <a:cubicBezTo>
                  <a:pt x="9818" y="16910"/>
                  <a:pt x="9598" y="16691"/>
                  <a:pt x="9327" y="16691"/>
                </a:cubicBezTo>
                <a:lnTo>
                  <a:pt x="8840" y="16691"/>
                </a:lnTo>
                <a:cubicBezTo>
                  <a:pt x="8838" y="16381"/>
                  <a:pt x="8837" y="16059"/>
                  <a:pt x="8837" y="15709"/>
                </a:cubicBezTo>
                <a:lnTo>
                  <a:pt x="9327" y="15709"/>
                </a:lnTo>
                <a:cubicBezTo>
                  <a:pt x="9598" y="15709"/>
                  <a:pt x="9818" y="15490"/>
                  <a:pt x="9818" y="15218"/>
                </a:cubicBezTo>
                <a:cubicBezTo>
                  <a:pt x="9818" y="14947"/>
                  <a:pt x="9598" y="14727"/>
                  <a:pt x="9327" y="14727"/>
                </a:cubicBezTo>
                <a:lnTo>
                  <a:pt x="8836" y="14727"/>
                </a:lnTo>
                <a:cubicBezTo>
                  <a:pt x="8836" y="11916"/>
                  <a:pt x="6791" y="10260"/>
                  <a:pt x="4813" y="8659"/>
                </a:cubicBezTo>
                <a:cubicBezTo>
                  <a:pt x="3221" y="7370"/>
                  <a:pt x="1702" y="6139"/>
                  <a:pt x="1176" y="4344"/>
                </a:cubicBezTo>
                <a:cubicBezTo>
                  <a:pt x="2835" y="5266"/>
                  <a:pt x="6083" y="5891"/>
                  <a:pt x="9818" y="5891"/>
                </a:cubicBezTo>
                <a:cubicBezTo>
                  <a:pt x="13550" y="5891"/>
                  <a:pt x="16795" y="5266"/>
                  <a:pt x="18456" y="4347"/>
                </a:cubicBezTo>
                <a:cubicBezTo>
                  <a:pt x="17928" y="6143"/>
                  <a:pt x="16412" y="7373"/>
                  <a:pt x="14823" y="8659"/>
                </a:cubicBezTo>
                <a:moveTo>
                  <a:pt x="982" y="2945"/>
                </a:moveTo>
                <a:cubicBezTo>
                  <a:pt x="982" y="1861"/>
                  <a:pt x="4938" y="982"/>
                  <a:pt x="9818" y="982"/>
                </a:cubicBezTo>
                <a:cubicBezTo>
                  <a:pt x="14698" y="982"/>
                  <a:pt x="18655" y="1861"/>
                  <a:pt x="18655" y="2945"/>
                </a:cubicBezTo>
                <a:cubicBezTo>
                  <a:pt x="18655" y="4031"/>
                  <a:pt x="14698" y="4909"/>
                  <a:pt x="9818" y="4909"/>
                </a:cubicBezTo>
                <a:cubicBezTo>
                  <a:pt x="4938" y="4909"/>
                  <a:pt x="982" y="4031"/>
                  <a:pt x="982" y="2945"/>
                </a:cubicBezTo>
                <a:moveTo>
                  <a:pt x="19636" y="2945"/>
                </a:moveTo>
                <a:cubicBezTo>
                  <a:pt x="19636" y="1319"/>
                  <a:pt x="15241" y="0"/>
                  <a:pt x="9818" y="0"/>
                </a:cubicBezTo>
                <a:cubicBezTo>
                  <a:pt x="4396" y="0"/>
                  <a:pt x="0" y="1319"/>
                  <a:pt x="0" y="2945"/>
                </a:cubicBezTo>
                <a:cubicBezTo>
                  <a:pt x="0" y="8836"/>
                  <a:pt x="7855" y="9818"/>
                  <a:pt x="7855" y="14727"/>
                </a:cubicBezTo>
                <a:cubicBezTo>
                  <a:pt x="7855" y="14900"/>
                  <a:pt x="7855" y="15053"/>
                  <a:pt x="7855" y="15217"/>
                </a:cubicBezTo>
                <a:cubicBezTo>
                  <a:pt x="7855" y="15217"/>
                  <a:pt x="7855" y="15218"/>
                  <a:pt x="7855" y="15218"/>
                </a:cubicBezTo>
                <a:cubicBezTo>
                  <a:pt x="7855" y="15219"/>
                  <a:pt x="7855" y="15219"/>
                  <a:pt x="7855" y="15219"/>
                </a:cubicBezTo>
                <a:cubicBezTo>
                  <a:pt x="7855" y="15938"/>
                  <a:pt x="7856" y="16572"/>
                  <a:pt x="7863" y="17142"/>
                </a:cubicBezTo>
                <a:cubicBezTo>
                  <a:pt x="7861" y="17155"/>
                  <a:pt x="7855" y="17168"/>
                  <a:pt x="7855" y="17182"/>
                </a:cubicBezTo>
                <a:cubicBezTo>
                  <a:pt x="7855" y="17199"/>
                  <a:pt x="7862" y="17212"/>
                  <a:pt x="7864" y="17229"/>
                </a:cubicBezTo>
                <a:cubicBezTo>
                  <a:pt x="7908" y="20896"/>
                  <a:pt x="8177" y="21600"/>
                  <a:pt x="9818" y="21600"/>
                </a:cubicBezTo>
                <a:cubicBezTo>
                  <a:pt x="11782" y="21600"/>
                  <a:pt x="11782" y="20618"/>
                  <a:pt x="11782" y="14727"/>
                </a:cubicBezTo>
                <a:cubicBezTo>
                  <a:pt x="11782" y="9818"/>
                  <a:pt x="19636" y="8836"/>
                  <a:pt x="19636" y="294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5" name="Shape 2577"/>
          <p:cNvSpPr/>
          <p:nvPr/>
        </p:nvSpPr>
        <p:spPr>
          <a:xfrm>
            <a:off x="1462897" y="3730103"/>
            <a:ext cx="190451" cy="209496"/>
          </a:xfrm>
          <a:custGeom>
            <a:avLst/>
            <a:gdLst/>
            <a:ahLst/>
            <a:cxnLst>
              <a:cxn ang="0">
                <a:pos x="wd2" y="hd2"/>
              </a:cxn>
              <a:cxn ang="5400000">
                <a:pos x="wd2" y="hd2"/>
              </a:cxn>
              <a:cxn ang="10800000">
                <a:pos x="wd2" y="hd2"/>
              </a:cxn>
              <a:cxn ang="16200000">
                <a:pos x="wd2" y="hd2"/>
              </a:cxn>
            </a:cxnLst>
            <a:rect l="0" t="0" r="r" b="b"/>
            <a:pathLst>
              <a:path w="21600" h="21600" extrusionOk="0">
                <a:moveTo>
                  <a:pt x="20520" y="4979"/>
                </a:moveTo>
                <a:lnTo>
                  <a:pt x="7560" y="6792"/>
                </a:lnTo>
                <a:lnTo>
                  <a:pt x="7560" y="2876"/>
                </a:lnTo>
                <a:lnTo>
                  <a:pt x="20520" y="1063"/>
                </a:lnTo>
                <a:cubicBezTo>
                  <a:pt x="20520" y="1063"/>
                  <a:pt x="20520" y="4979"/>
                  <a:pt x="20520" y="4979"/>
                </a:cubicBezTo>
                <a:close/>
                <a:moveTo>
                  <a:pt x="18900" y="17673"/>
                </a:moveTo>
                <a:lnTo>
                  <a:pt x="16740" y="17673"/>
                </a:lnTo>
                <a:cubicBezTo>
                  <a:pt x="15845" y="17673"/>
                  <a:pt x="15120" y="17014"/>
                  <a:pt x="15120" y="16200"/>
                </a:cubicBezTo>
                <a:cubicBezTo>
                  <a:pt x="15120" y="15387"/>
                  <a:pt x="15845" y="14727"/>
                  <a:pt x="16740" y="14727"/>
                </a:cubicBezTo>
                <a:lnTo>
                  <a:pt x="18900" y="14727"/>
                </a:lnTo>
                <a:cubicBezTo>
                  <a:pt x="19795" y="14727"/>
                  <a:pt x="20520" y="15387"/>
                  <a:pt x="20520" y="16200"/>
                </a:cubicBezTo>
                <a:cubicBezTo>
                  <a:pt x="20520" y="17014"/>
                  <a:pt x="19795" y="17673"/>
                  <a:pt x="18900" y="17673"/>
                </a:cubicBezTo>
                <a:moveTo>
                  <a:pt x="4860" y="20618"/>
                </a:moveTo>
                <a:lnTo>
                  <a:pt x="2700" y="20618"/>
                </a:lnTo>
                <a:cubicBezTo>
                  <a:pt x="1805" y="20618"/>
                  <a:pt x="1080" y="19959"/>
                  <a:pt x="1080" y="19146"/>
                </a:cubicBezTo>
                <a:cubicBezTo>
                  <a:pt x="1080" y="18332"/>
                  <a:pt x="1805" y="17673"/>
                  <a:pt x="2700" y="17673"/>
                </a:cubicBezTo>
                <a:lnTo>
                  <a:pt x="4860" y="17673"/>
                </a:lnTo>
                <a:cubicBezTo>
                  <a:pt x="5755" y="17673"/>
                  <a:pt x="6480" y="18332"/>
                  <a:pt x="6480" y="19146"/>
                </a:cubicBezTo>
                <a:cubicBezTo>
                  <a:pt x="6480" y="19959"/>
                  <a:pt x="5755" y="20618"/>
                  <a:pt x="4860" y="20618"/>
                </a:cubicBezTo>
                <a:moveTo>
                  <a:pt x="21060" y="0"/>
                </a:moveTo>
                <a:cubicBezTo>
                  <a:pt x="21031" y="0"/>
                  <a:pt x="21006" y="11"/>
                  <a:pt x="20980" y="15"/>
                </a:cubicBezTo>
                <a:lnTo>
                  <a:pt x="20978" y="6"/>
                </a:lnTo>
                <a:lnTo>
                  <a:pt x="6938" y="1969"/>
                </a:lnTo>
                <a:lnTo>
                  <a:pt x="6940" y="1979"/>
                </a:lnTo>
                <a:cubicBezTo>
                  <a:pt x="6681" y="2016"/>
                  <a:pt x="6480" y="2210"/>
                  <a:pt x="6480" y="2455"/>
                </a:cubicBezTo>
                <a:lnTo>
                  <a:pt x="6480" y="17193"/>
                </a:lnTo>
                <a:cubicBezTo>
                  <a:pt x="6028" y="16882"/>
                  <a:pt x="5471" y="16691"/>
                  <a:pt x="4860" y="16691"/>
                </a:cubicBezTo>
                <a:lnTo>
                  <a:pt x="2700" y="16691"/>
                </a:lnTo>
                <a:cubicBezTo>
                  <a:pt x="1209" y="16691"/>
                  <a:pt x="0" y="17790"/>
                  <a:pt x="0" y="19146"/>
                </a:cubicBezTo>
                <a:cubicBezTo>
                  <a:pt x="0" y="20501"/>
                  <a:pt x="1209" y="21600"/>
                  <a:pt x="2700" y="21600"/>
                </a:cubicBezTo>
                <a:lnTo>
                  <a:pt x="4860" y="21600"/>
                </a:lnTo>
                <a:cubicBezTo>
                  <a:pt x="6352" y="21600"/>
                  <a:pt x="7560" y="20501"/>
                  <a:pt x="7560" y="19146"/>
                </a:cubicBezTo>
                <a:lnTo>
                  <a:pt x="7560" y="7785"/>
                </a:lnTo>
                <a:lnTo>
                  <a:pt x="20520" y="5972"/>
                </a:lnTo>
                <a:lnTo>
                  <a:pt x="20520" y="14248"/>
                </a:lnTo>
                <a:cubicBezTo>
                  <a:pt x="20068" y="13937"/>
                  <a:pt x="19511" y="13745"/>
                  <a:pt x="18900" y="13745"/>
                </a:cubicBezTo>
                <a:lnTo>
                  <a:pt x="16740" y="13745"/>
                </a:lnTo>
                <a:cubicBezTo>
                  <a:pt x="15249" y="13745"/>
                  <a:pt x="14040" y="14845"/>
                  <a:pt x="14040" y="16200"/>
                </a:cubicBezTo>
                <a:cubicBezTo>
                  <a:pt x="14040" y="17556"/>
                  <a:pt x="15249" y="18655"/>
                  <a:pt x="16740" y="18655"/>
                </a:cubicBezTo>
                <a:lnTo>
                  <a:pt x="18900" y="18655"/>
                </a:lnTo>
                <a:cubicBezTo>
                  <a:pt x="20392" y="18655"/>
                  <a:pt x="21600" y="17556"/>
                  <a:pt x="21600" y="16200"/>
                </a:cubicBezTo>
                <a:lnTo>
                  <a:pt x="21600" y="491"/>
                </a:lnTo>
                <a:cubicBezTo>
                  <a:pt x="21600" y="220"/>
                  <a:pt x="21358" y="0"/>
                  <a:pt x="2106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6" name="Shape 2578"/>
          <p:cNvSpPr/>
          <p:nvPr/>
        </p:nvSpPr>
        <p:spPr>
          <a:xfrm>
            <a:off x="1891411" y="3730103"/>
            <a:ext cx="133316" cy="209496"/>
          </a:xfrm>
          <a:custGeom>
            <a:avLst/>
            <a:gdLst/>
            <a:ahLst/>
            <a:cxnLst>
              <a:cxn ang="0">
                <a:pos x="wd2" y="hd2"/>
              </a:cxn>
              <a:cxn ang="5400000">
                <a:pos x="wd2" y="hd2"/>
              </a:cxn>
              <a:cxn ang="10800000">
                <a:pos x="wd2" y="hd2"/>
              </a:cxn>
              <a:cxn ang="16200000">
                <a:pos x="wd2" y="hd2"/>
              </a:cxn>
            </a:cxnLst>
            <a:rect l="0" t="0" r="r" b="b"/>
            <a:pathLst>
              <a:path w="21600" h="21600" extrusionOk="0">
                <a:moveTo>
                  <a:pt x="20057" y="5837"/>
                </a:moveTo>
                <a:lnTo>
                  <a:pt x="10800" y="4996"/>
                </a:lnTo>
                <a:lnTo>
                  <a:pt x="10800" y="1036"/>
                </a:lnTo>
                <a:lnTo>
                  <a:pt x="20057" y="1878"/>
                </a:lnTo>
                <a:cubicBezTo>
                  <a:pt x="20057" y="1878"/>
                  <a:pt x="20057" y="5837"/>
                  <a:pt x="20057" y="5837"/>
                </a:cubicBezTo>
                <a:close/>
                <a:moveTo>
                  <a:pt x="6943" y="20618"/>
                </a:moveTo>
                <a:lnTo>
                  <a:pt x="3857" y="20618"/>
                </a:lnTo>
                <a:cubicBezTo>
                  <a:pt x="2579" y="20618"/>
                  <a:pt x="1543" y="19959"/>
                  <a:pt x="1543" y="19146"/>
                </a:cubicBezTo>
                <a:cubicBezTo>
                  <a:pt x="1543" y="18332"/>
                  <a:pt x="2579" y="17673"/>
                  <a:pt x="3857" y="17673"/>
                </a:cubicBezTo>
                <a:lnTo>
                  <a:pt x="6943" y="17673"/>
                </a:lnTo>
                <a:cubicBezTo>
                  <a:pt x="8221" y="17673"/>
                  <a:pt x="9257" y="18332"/>
                  <a:pt x="9257" y="19146"/>
                </a:cubicBezTo>
                <a:cubicBezTo>
                  <a:pt x="9257" y="19959"/>
                  <a:pt x="8221" y="20618"/>
                  <a:pt x="6943" y="20618"/>
                </a:cubicBezTo>
                <a:moveTo>
                  <a:pt x="20829" y="982"/>
                </a:moveTo>
                <a:cubicBezTo>
                  <a:pt x="20788" y="982"/>
                  <a:pt x="20752" y="993"/>
                  <a:pt x="20714" y="997"/>
                </a:cubicBezTo>
                <a:lnTo>
                  <a:pt x="20711" y="988"/>
                </a:lnTo>
                <a:lnTo>
                  <a:pt x="10344" y="45"/>
                </a:lnTo>
                <a:cubicBezTo>
                  <a:pt x="10248" y="17"/>
                  <a:pt x="10141" y="0"/>
                  <a:pt x="10029" y="0"/>
                </a:cubicBezTo>
                <a:cubicBezTo>
                  <a:pt x="10002" y="0"/>
                  <a:pt x="9979" y="8"/>
                  <a:pt x="9954" y="10"/>
                </a:cubicBezTo>
                <a:lnTo>
                  <a:pt x="9911" y="6"/>
                </a:lnTo>
                <a:lnTo>
                  <a:pt x="9914" y="15"/>
                </a:lnTo>
                <a:cubicBezTo>
                  <a:pt x="9545" y="52"/>
                  <a:pt x="9257" y="246"/>
                  <a:pt x="9257" y="491"/>
                </a:cubicBezTo>
                <a:lnTo>
                  <a:pt x="9257" y="17193"/>
                </a:lnTo>
                <a:cubicBezTo>
                  <a:pt x="8612" y="16882"/>
                  <a:pt x="7815" y="16691"/>
                  <a:pt x="6943" y="16691"/>
                </a:cubicBezTo>
                <a:lnTo>
                  <a:pt x="3857" y="16691"/>
                </a:lnTo>
                <a:cubicBezTo>
                  <a:pt x="1727" y="16691"/>
                  <a:pt x="0" y="17790"/>
                  <a:pt x="0" y="19146"/>
                </a:cubicBezTo>
                <a:cubicBezTo>
                  <a:pt x="0" y="20501"/>
                  <a:pt x="1727" y="21600"/>
                  <a:pt x="3857" y="21600"/>
                </a:cubicBezTo>
                <a:lnTo>
                  <a:pt x="6943" y="21600"/>
                </a:lnTo>
                <a:cubicBezTo>
                  <a:pt x="9074" y="21600"/>
                  <a:pt x="10800" y="20501"/>
                  <a:pt x="10800" y="19146"/>
                </a:cubicBezTo>
                <a:lnTo>
                  <a:pt x="10800" y="5945"/>
                </a:lnTo>
                <a:lnTo>
                  <a:pt x="20513" y="6828"/>
                </a:lnTo>
                <a:cubicBezTo>
                  <a:pt x="20610" y="6855"/>
                  <a:pt x="20715" y="6873"/>
                  <a:pt x="20829" y="6873"/>
                </a:cubicBezTo>
                <a:cubicBezTo>
                  <a:pt x="20855" y="6873"/>
                  <a:pt x="20877" y="6865"/>
                  <a:pt x="20904" y="6864"/>
                </a:cubicBezTo>
                <a:lnTo>
                  <a:pt x="20946" y="6867"/>
                </a:lnTo>
                <a:lnTo>
                  <a:pt x="20943" y="6858"/>
                </a:lnTo>
                <a:cubicBezTo>
                  <a:pt x="21313" y="6822"/>
                  <a:pt x="21600" y="6627"/>
                  <a:pt x="21600" y="6382"/>
                </a:cubicBezTo>
                <a:lnTo>
                  <a:pt x="21600" y="1473"/>
                </a:lnTo>
                <a:cubicBezTo>
                  <a:pt x="21600" y="1202"/>
                  <a:pt x="21254" y="982"/>
                  <a:pt x="20829" y="9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7" name="Shape 2579"/>
          <p:cNvSpPr/>
          <p:nvPr/>
        </p:nvSpPr>
        <p:spPr>
          <a:xfrm>
            <a:off x="2253266" y="3730103"/>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6257" y="18984"/>
                </a:moveTo>
                <a:lnTo>
                  <a:pt x="11380" y="15408"/>
                </a:lnTo>
                <a:lnTo>
                  <a:pt x="10800" y="14983"/>
                </a:lnTo>
                <a:lnTo>
                  <a:pt x="10219" y="15408"/>
                </a:lnTo>
                <a:lnTo>
                  <a:pt x="5343" y="18984"/>
                </a:lnTo>
                <a:lnTo>
                  <a:pt x="7313" y="13075"/>
                </a:lnTo>
                <a:lnTo>
                  <a:pt x="7534" y="12411"/>
                </a:lnTo>
                <a:lnTo>
                  <a:pt x="6980" y="11985"/>
                </a:lnTo>
                <a:lnTo>
                  <a:pt x="2887" y="8836"/>
                </a:lnTo>
                <a:lnTo>
                  <a:pt x="8535" y="8836"/>
                </a:lnTo>
                <a:lnTo>
                  <a:pt x="8774" y="8199"/>
                </a:lnTo>
                <a:lnTo>
                  <a:pt x="10800" y="2796"/>
                </a:lnTo>
                <a:lnTo>
                  <a:pt x="12826" y="8199"/>
                </a:lnTo>
                <a:lnTo>
                  <a:pt x="13065" y="8836"/>
                </a:lnTo>
                <a:lnTo>
                  <a:pt x="18714" y="8836"/>
                </a:lnTo>
                <a:lnTo>
                  <a:pt x="14619" y="11985"/>
                </a:lnTo>
                <a:lnTo>
                  <a:pt x="14066" y="12411"/>
                </a:lnTo>
                <a:cubicBezTo>
                  <a:pt x="14066" y="12411"/>
                  <a:pt x="16257" y="18984"/>
                  <a:pt x="16257" y="18984"/>
                </a:cubicBezTo>
                <a:close/>
                <a:moveTo>
                  <a:pt x="21600" y="7855"/>
                </a:moveTo>
                <a:lnTo>
                  <a:pt x="13745" y="7855"/>
                </a:lnTo>
                <a:lnTo>
                  <a:pt x="10800" y="0"/>
                </a:lnTo>
                <a:lnTo>
                  <a:pt x="7855" y="7855"/>
                </a:lnTo>
                <a:lnTo>
                  <a:pt x="0" y="7855"/>
                </a:lnTo>
                <a:lnTo>
                  <a:pt x="6382" y="12764"/>
                </a:lnTo>
                <a:lnTo>
                  <a:pt x="3436" y="21600"/>
                </a:lnTo>
                <a:lnTo>
                  <a:pt x="10800" y="16200"/>
                </a:lnTo>
                <a:lnTo>
                  <a:pt x="18164" y="21600"/>
                </a:lnTo>
                <a:lnTo>
                  <a:pt x="15218" y="12764"/>
                </a:lnTo>
                <a:cubicBezTo>
                  <a:pt x="15218" y="12764"/>
                  <a:pt x="21600" y="7855"/>
                  <a:pt x="21600" y="7855"/>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8" name="Shape 2580"/>
          <p:cNvSpPr/>
          <p:nvPr/>
        </p:nvSpPr>
        <p:spPr>
          <a:xfrm>
            <a:off x="2653212" y="3730103"/>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9445" y="15886"/>
                </a:moveTo>
                <a:lnTo>
                  <a:pt x="10478" y="18984"/>
                </a:lnTo>
                <a:lnTo>
                  <a:pt x="7944" y="17126"/>
                </a:lnTo>
                <a:lnTo>
                  <a:pt x="7364" y="16700"/>
                </a:lnTo>
                <a:lnTo>
                  <a:pt x="6783" y="17126"/>
                </a:lnTo>
                <a:lnTo>
                  <a:pt x="4249" y="18984"/>
                </a:lnTo>
                <a:lnTo>
                  <a:pt x="5283" y="15886"/>
                </a:lnTo>
                <a:lnTo>
                  <a:pt x="5505" y="15220"/>
                </a:lnTo>
                <a:lnTo>
                  <a:pt x="4946" y="14794"/>
                </a:lnTo>
                <a:lnTo>
                  <a:pt x="2908" y="13240"/>
                </a:lnTo>
                <a:lnTo>
                  <a:pt x="6037" y="13240"/>
                </a:lnTo>
                <a:lnTo>
                  <a:pt x="6275" y="12602"/>
                </a:lnTo>
                <a:lnTo>
                  <a:pt x="7364" y="9683"/>
                </a:lnTo>
                <a:lnTo>
                  <a:pt x="8452" y="12602"/>
                </a:lnTo>
                <a:lnTo>
                  <a:pt x="8690" y="13240"/>
                </a:lnTo>
                <a:lnTo>
                  <a:pt x="11820" y="13240"/>
                </a:lnTo>
                <a:lnTo>
                  <a:pt x="9781" y="14794"/>
                </a:lnTo>
                <a:lnTo>
                  <a:pt x="9223" y="15220"/>
                </a:lnTo>
                <a:cubicBezTo>
                  <a:pt x="9223" y="15220"/>
                  <a:pt x="9445" y="15886"/>
                  <a:pt x="9445" y="15886"/>
                </a:cubicBezTo>
                <a:close/>
                <a:moveTo>
                  <a:pt x="9372" y="12259"/>
                </a:moveTo>
                <a:lnTo>
                  <a:pt x="7364" y="6873"/>
                </a:lnTo>
                <a:lnTo>
                  <a:pt x="5355" y="12259"/>
                </a:lnTo>
                <a:lnTo>
                  <a:pt x="0" y="12259"/>
                </a:lnTo>
                <a:lnTo>
                  <a:pt x="4351" y="15575"/>
                </a:lnTo>
                <a:lnTo>
                  <a:pt x="2343" y="21600"/>
                </a:lnTo>
                <a:lnTo>
                  <a:pt x="7364" y="17918"/>
                </a:lnTo>
                <a:lnTo>
                  <a:pt x="12384" y="21600"/>
                </a:lnTo>
                <a:lnTo>
                  <a:pt x="10376" y="15575"/>
                </a:lnTo>
                <a:lnTo>
                  <a:pt x="14727" y="12259"/>
                </a:lnTo>
                <a:cubicBezTo>
                  <a:pt x="14727" y="12259"/>
                  <a:pt x="9372" y="12259"/>
                  <a:pt x="9372" y="12259"/>
                </a:cubicBezTo>
                <a:close/>
                <a:moveTo>
                  <a:pt x="16781" y="7308"/>
                </a:moveTo>
                <a:lnTo>
                  <a:pt x="16200" y="6883"/>
                </a:lnTo>
                <a:lnTo>
                  <a:pt x="15619" y="7308"/>
                </a:lnTo>
                <a:lnTo>
                  <a:pt x="14426" y="8184"/>
                </a:lnTo>
                <a:lnTo>
                  <a:pt x="14922" y="6693"/>
                </a:lnTo>
                <a:lnTo>
                  <a:pt x="15143" y="6031"/>
                </a:lnTo>
                <a:lnTo>
                  <a:pt x="14590" y="5605"/>
                </a:lnTo>
                <a:lnTo>
                  <a:pt x="13682" y="4905"/>
                </a:lnTo>
                <a:lnTo>
                  <a:pt x="15408" y="4905"/>
                </a:lnTo>
                <a:lnTo>
                  <a:pt x="15647" y="4267"/>
                </a:lnTo>
                <a:lnTo>
                  <a:pt x="16200" y="2793"/>
                </a:lnTo>
                <a:lnTo>
                  <a:pt x="16754" y="4267"/>
                </a:lnTo>
                <a:lnTo>
                  <a:pt x="16992" y="4905"/>
                </a:lnTo>
                <a:lnTo>
                  <a:pt x="18718" y="4905"/>
                </a:lnTo>
                <a:lnTo>
                  <a:pt x="17810" y="5605"/>
                </a:lnTo>
                <a:lnTo>
                  <a:pt x="17257" y="6031"/>
                </a:lnTo>
                <a:lnTo>
                  <a:pt x="17478" y="6693"/>
                </a:lnTo>
                <a:lnTo>
                  <a:pt x="17975" y="8184"/>
                </a:lnTo>
                <a:cubicBezTo>
                  <a:pt x="17975" y="8184"/>
                  <a:pt x="16781" y="7308"/>
                  <a:pt x="16781" y="7308"/>
                </a:cubicBezTo>
                <a:close/>
                <a:moveTo>
                  <a:pt x="21600" y="3922"/>
                </a:moveTo>
                <a:lnTo>
                  <a:pt x="17673" y="3922"/>
                </a:lnTo>
                <a:lnTo>
                  <a:pt x="16200" y="0"/>
                </a:lnTo>
                <a:lnTo>
                  <a:pt x="14727" y="3922"/>
                </a:lnTo>
                <a:lnTo>
                  <a:pt x="10800" y="3922"/>
                </a:lnTo>
                <a:lnTo>
                  <a:pt x="13991" y="6382"/>
                </a:lnTo>
                <a:lnTo>
                  <a:pt x="12518" y="10800"/>
                </a:lnTo>
                <a:lnTo>
                  <a:pt x="16200" y="8100"/>
                </a:lnTo>
                <a:lnTo>
                  <a:pt x="19882" y="10800"/>
                </a:lnTo>
                <a:lnTo>
                  <a:pt x="18409" y="6382"/>
                </a:lnTo>
                <a:cubicBezTo>
                  <a:pt x="18409" y="6382"/>
                  <a:pt x="21600" y="3922"/>
                  <a:pt x="21600" y="3922"/>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9" name="Shape 2581"/>
          <p:cNvSpPr/>
          <p:nvPr/>
        </p:nvSpPr>
        <p:spPr>
          <a:xfrm>
            <a:off x="3053158" y="3730103"/>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2133" y="11950"/>
                </a:moveTo>
                <a:lnTo>
                  <a:pt x="12831" y="14044"/>
                </a:lnTo>
                <a:lnTo>
                  <a:pt x="11135" y="12801"/>
                </a:lnTo>
                <a:lnTo>
                  <a:pt x="10555" y="12375"/>
                </a:lnTo>
                <a:lnTo>
                  <a:pt x="9974" y="12801"/>
                </a:lnTo>
                <a:lnTo>
                  <a:pt x="8277" y="14044"/>
                </a:lnTo>
                <a:lnTo>
                  <a:pt x="8976" y="11950"/>
                </a:lnTo>
                <a:lnTo>
                  <a:pt x="9195" y="11291"/>
                </a:lnTo>
                <a:lnTo>
                  <a:pt x="8647" y="10864"/>
                </a:lnTo>
                <a:lnTo>
                  <a:pt x="7280" y="9801"/>
                </a:lnTo>
                <a:lnTo>
                  <a:pt x="9560" y="9801"/>
                </a:lnTo>
                <a:lnTo>
                  <a:pt x="9799" y="9167"/>
                </a:lnTo>
                <a:lnTo>
                  <a:pt x="10555" y="7167"/>
                </a:lnTo>
                <a:lnTo>
                  <a:pt x="11310" y="9167"/>
                </a:lnTo>
                <a:lnTo>
                  <a:pt x="11549" y="9801"/>
                </a:lnTo>
                <a:lnTo>
                  <a:pt x="13829" y="9801"/>
                </a:lnTo>
                <a:lnTo>
                  <a:pt x="12462" y="10864"/>
                </a:lnTo>
                <a:lnTo>
                  <a:pt x="11914" y="11291"/>
                </a:lnTo>
                <a:cubicBezTo>
                  <a:pt x="11914" y="11291"/>
                  <a:pt x="12133" y="11950"/>
                  <a:pt x="12133" y="11950"/>
                </a:cubicBezTo>
                <a:close/>
                <a:moveTo>
                  <a:pt x="12228" y="8820"/>
                </a:moveTo>
                <a:lnTo>
                  <a:pt x="10555" y="4388"/>
                </a:lnTo>
                <a:lnTo>
                  <a:pt x="8881" y="8820"/>
                </a:lnTo>
                <a:lnTo>
                  <a:pt x="4418" y="8820"/>
                </a:lnTo>
                <a:lnTo>
                  <a:pt x="8044" y="11639"/>
                </a:lnTo>
                <a:lnTo>
                  <a:pt x="6371" y="16660"/>
                </a:lnTo>
                <a:lnTo>
                  <a:pt x="10555" y="13592"/>
                </a:lnTo>
                <a:lnTo>
                  <a:pt x="14738" y="16660"/>
                </a:lnTo>
                <a:lnTo>
                  <a:pt x="13065" y="11639"/>
                </a:lnTo>
                <a:lnTo>
                  <a:pt x="16691" y="8820"/>
                </a:lnTo>
                <a:cubicBezTo>
                  <a:pt x="16691" y="8820"/>
                  <a:pt x="12228" y="8820"/>
                  <a:pt x="12228" y="8820"/>
                </a:cubicBezTo>
                <a:close/>
                <a:moveTo>
                  <a:pt x="10800" y="20618"/>
                </a:moveTo>
                <a:cubicBezTo>
                  <a:pt x="5378" y="20618"/>
                  <a:pt x="982" y="16223"/>
                  <a:pt x="982" y="10800"/>
                </a:cubicBezTo>
                <a:cubicBezTo>
                  <a:pt x="982" y="5377"/>
                  <a:pt x="5378" y="982"/>
                  <a:pt x="10800" y="982"/>
                </a:cubicBezTo>
                <a:cubicBezTo>
                  <a:pt x="16223" y="982"/>
                  <a:pt x="20618" y="5377"/>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0" name="Shape 2582"/>
          <p:cNvSpPr/>
          <p:nvPr/>
        </p:nvSpPr>
        <p:spPr>
          <a:xfrm>
            <a:off x="3453104" y="3730103"/>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164" y="4419"/>
                </a:moveTo>
                <a:lnTo>
                  <a:pt x="9327" y="4419"/>
                </a:lnTo>
                <a:cubicBezTo>
                  <a:pt x="9056" y="4419"/>
                  <a:pt x="8836" y="4638"/>
                  <a:pt x="8836" y="4909"/>
                </a:cubicBezTo>
                <a:cubicBezTo>
                  <a:pt x="8836" y="5181"/>
                  <a:pt x="9056" y="5400"/>
                  <a:pt x="9327" y="5400"/>
                </a:cubicBezTo>
                <a:lnTo>
                  <a:pt x="18164" y="5400"/>
                </a:lnTo>
                <a:cubicBezTo>
                  <a:pt x="18435" y="5400"/>
                  <a:pt x="18655" y="5181"/>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2"/>
                  <a:pt x="9056" y="11291"/>
                  <a:pt x="9327" y="11291"/>
                </a:cubicBezTo>
                <a:lnTo>
                  <a:pt x="18164" y="11291"/>
                </a:lnTo>
                <a:cubicBezTo>
                  <a:pt x="18435" y="11291"/>
                  <a:pt x="18655" y="11072"/>
                  <a:pt x="18655" y="10800"/>
                </a:cubicBezTo>
                <a:cubicBezTo>
                  <a:pt x="18655" y="10529"/>
                  <a:pt x="18435" y="10310"/>
                  <a:pt x="18164" y="10310"/>
                </a:cubicBezTo>
                <a:moveTo>
                  <a:pt x="5445" y="16155"/>
                </a:moveTo>
                <a:lnTo>
                  <a:pt x="4909" y="14728"/>
                </a:lnTo>
                <a:lnTo>
                  <a:pt x="4374" y="16155"/>
                </a:lnTo>
                <a:lnTo>
                  <a:pt x="2945" y="16155"/>
                </a:lnTo>
                <a:lnTo>
                  <a:pt x="4106" y="17048"/>
                </a:lnTo>
                <a:lnTo>
                  <a:pt x="3571" y="18655"/>
                </a:lnTo>
                <a:lnTo>
                  <a:pt x="4909" y="17673"/>
                </a:lnTo>
                <a:lnTo>
                  <a:pt x="6248" y="18655"/>
                </a:lnTo>
                <a:lnTo>
                  <a:pt x="5713" y="17048"/>
                </a:lnTo>
                <a:lnTo>
                  <a:pt x="6873" y="16155"/>
                </a:lnTo>
                <a:cubicBezTo>
                  <a:pt x="6873" y="16155"/>
                  <a:pt x="5445" y="16155"/>
                  <a:pt x="5445" y="16155"/>
                </a:cubicBezTo>
                <a:close/>
                <a:moveTo>
                  <a:pt x="4909" y="8836"/>
                </a:moveTo>
                <a:lnTo>
                  <a:pt x="4374" y="10265"/>
                </a:lnTo>
                <a:lnTo>
                  <a:pt x="2945" y="10265"/>
                </a:lnTo>
                <a:lnTo>
                  <a:pt x="4106" y="11157"/>
                </a:lnTo>
                <a:lnTo>
                  <a:pt x="3571" y="12764"/>
                </a:lnTo>
                <a:lnTo>
                  <a:pt x="4909" y="11782"/>
                </a:lnTo>
                <a:lnTo>
                  <a:pt x="6248" y="12764"/>
                </a:lnTo>
                <a:lnTo>
                  <a:pt x="5713" y="11157"/>
                </a:lnTo>
                <a:lnTo>
                  <a:pt x="6873" y="10265"/>
                </a:lnTo>
                <a:lnTo>
                  <a:pt x="5445" y="10265"/>
                </a:lnTo>
                <a:cubicBezTo>
                  <a:pt x="5445" y="10265"/>
                  <a:pt x="4909" y="8836"/>
                  <a:pt x="4909" y="8836"/>
                </a:cubicBezTo>
                <a:close/>
                <a:moveTo>
                  <a:pt x="4909" y="2945"/>
                </a:moveTo>
                <a:lnTo>
                  <a:pt x="4374" y="4374"/>
                </a:lnTo>
                <a:lnTo>
                  <a:pt x="2945" y="4374"/>
                </a:lnTo>
                <a:lnTo>
                  <a:pt x="4106" y="5266"/>
                </a:lnTo>
                <a:lnTo>
                  <a:pt x="3571" y="6873"/>
                </a:lnTo>
                <a:lnTo>
                  <a:pt x="4909" y="5891"/>
                </a:lnTo>
                <a:lnTo>
                  <a:pt x="6248" y="6873"/>
                </a:lnTo>
                <a:lnTo>
                  <a:pt x="5713" y="5266"/>
                </a:lnTo>
                <a:lnTo>
                  <a:pt x="6873" y="4374"/>
                </a:lnTo>
                <a:lnTo>
                  <a:pt x="5445" y="4374"/>
                </a:lnTo>
                <a:cubicBezTo>
                  <a:pt x="5445" y="4374"/>
                  <a:pt x="4909" y="2945"/>
                  <a:pt x="4909" y="2945"/>
                </a:cubicBezTo>
                <a:close/>
                <a:moveTo>
                  <a:pt x="18164" y="16200"/>
                </a:moveTo>
                <a:lnTo>
                  <a:pt x="9327" y="16200"/>
                </a:lnTo>
                <a:cubicBezTo>
                  <a:pt x="9056" y="16200"/>
                  <a:pt x="8836" y="16420"/>
                  <a:pt x="8836" y="16691"/>
                </a:cubicBezTo>
                <a:cubicBezTo>
                  <a:pt x="8836" y="16962"/>
                  <a:pt x="9056" y="17182"/>
                  <a:pt x="9327" y="17182"/>
                </a:cubicBezTo>
                <a:lnTo>
                  <a:pt x="18164" y="17182"/>
                </a:lnTo>
                <a:cubicBezTo>
                  <a:pt x="18435" y="17182"/>
                  <a:pt x="18655" y="16962"/>
                  <a:pt x="18655" y="16691"/>
                </a:cubicBezTo>
                <a:cubicBezTo>
                  <a:pt x="18655" y="16420"/>
                  <a:pt x="18435" y="16200"/>
                  <a:pt x="18164" y="162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1" name="Shape 2583"/>
          <p:cNvSpPr/>
          <p:nvPr/>
        </p:nvSpPr>
        <p:spPr>
          <a:xfrm>
            <a:off x="3853049" y="3730103"/>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2" name="Shape 2584"/>
          <p:cNvSpPr/>
          <p:nvPr/>
        </p:nvSpPr>
        <p:spPr>
          <a:xfrm>
            <a:off x="4252995" y="3730103"/>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3" name="Shape 2585"/>
          <p:cNvSpPr/>
          <p:nvPr/>
        </p:nvSpPr>
        <p:spPr>
          <a:xfrm>
            <a:off x="4700554" y="1730381"/>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9000" y="14727"/>
                </a:moveTo>
                <a:lnTo>
                  <a:pt x="5400" y="14727"/>
                </a:lnTo>
                <a:cubicBezTo>
                  <a:pt x="5069" y="14727"/>
                  <a:pt x="4800" y="14947"/>
                  <a:pt x="4800" y="15218"/>
                </a:cubicBezTo>
                <a:cubicBezTo>
                  <a:pt x="4800" y="15490"/>
                  <a:pt x="5069" y="15709"/>
                  <a:pt x="5400" y="15709"/>
                </a:cubicBezTo>
                <a:lnTo>
                  <a:pt x="9000" y="15709"/>
                </a:lnTo>
                <a:cubicBezTo>
                  <a:pt x="9331" y="15709"/>
                  <a:pt x="9600" y="15490"/>
                  <a:pt x="9600" y="15218"/>
                </a:cubicBezTo>
                <a:cubicBezTo>
                  <a:pt x="9600" y="14947"/>
                  <a:pt x="9331" y="14727"/>
                  <a:pt x="9000" y="14727"/>
                </a:cubicBezTo>
                <a:moveTo>
                  <a:pt x="20400" y="2579"/>
                </a:moveTo>
                <a:cubicBezTo>
                  <a:pt x="18840" y="3757"/>
                  <a:pt x="15638" y="4614"/>
                  <a:pt x="12466" y="4845"/>
                </a:cubicBezTo>
                <a:cubicBezTo>
                  <a:pt x="12197" y="4307"/>
                  <a:pt x="11554" y="3927"/>
                  <a:pt x="10800" y="3927"/>
                </a:cubicBezTo>
                <a:cubicBezTo>
                  <a:pt x="10046" y="3927"/>
                  <a:pt x="9403" y="4307"/>
                  <a:pt x="9135" y="4845"/>
                </a:cubicBezTo>
                <a:cubicBezTo>
                  <a:pt x="5962" y="4614"/>
                  <a:pt x="2760" y="3757"/>
                  <a:pt x="1200" y="2579"/>
                </a:cubicBezTo>
                <a:lnTo>
                  <a:pt x="1200" y="1964"/>
                </a:lnTo>
                <a:cubicBezTo>
                  <a:pt x="1200" y="1422"/>
                  <a:pt x="1738" y="982"/>
                  <a:pt x="2400" y="982"/>
                </a:cubicBezTo>
                <a:lnTo>
                  <a:pt x="19200" y="982"/>
                </a:lnTo>
                <a:cubicBezTo>
                  <a:pt x="19862" y="982"/>
                  <a:pt x="20400" y="1422"/>
                  <a:pt x="20400" y="1964"/>
                </a:cubicBezTo>
                <a:cubicBezTo>
                  <a:pt x="20400" y="1964"/>
                  <a:pt x="20400" y="2579"/>
                  <a:pt x="20400" y="2579"/>
                </a:cubicBezTo>
                <a:close/>
                <a:moveTo>
                  <a:pt x="10200" y="5400"/>
                </a:moveTo>
                <a:cubicBezTo>
                  <a:pt x="10200" y="5129"/>
                  <a:pt x="10469" y="4909"/>
                  <a:pt x="10800" y="4909"/>
                </a:cubicBezTo>
                <a:cubicBezTo>
                  <a:pt x="11131" y="4909"/>
                  <a:pt x="11400" y="5129"/>
                  <a:pt x="11400" y="5400"/>
                </a:cubicBezTo>
                <a:cubicBezTo>
                  <a:pt x="11400" y="5672"/>
                  <a:pt x="11131" y="5891"/>
                  <a:pt x="10800" y="5891"/>
                </a:cubicBezTo>
                <a:cubicBezTo>
                  <a:pt x="10469" y="5891"/>
                  <a:pt x="10200" y="5672"/>
                  <a:pt x="10200" y="5400"/>
                </a:cubicBezTo>
                <a:moveTo>
                  <a:pt x="20400" y="19636"/>
                </a:moveTo>
                <a:cubicBezTo>
                  <a:pt x="20400" y="20178"/>
                  <a:pt x="19862" y="20619"/>
                  <a:pt x="19200" y="20619"/>
                </a:cubicBezTo>
                <a:lnTo>
                  <a:pt x="2400" y="20619"/>
                </a:lnTo>
                <a:cubicBezTo>
                  <a:pt x="1738" y="20619"/>
                  <a:pt x="1200" y="20178"/>
                  <a:pt x="1200" y="19636"/>
                </a:cubicBezTo>
                <a:lnTo>
                  <a:pt x="1200" y="3859"/>
                </a:lnTo>
                <a:cubicBezTo>
                  <a:pt x="3007" y="4894"/>
                  <a:pt x="6118" y="5617"/>
                  <a:pt x="9086" y="5827"/>
                </a:cubicBezTo>
                <a:cubicBezTo>
                  <a:pt x="9311" y="6431"/>
                  <a:pt x="9988" y="6873"/>
                  <a:pt x="10800" y="6873"/>
                </a:cubicBezTo>
                <a:cubicBezTo>
                  <a:pt x="11611" y="6873"/>
                  <a:pt x="12289" y="6431"/>
                  <a:pt x="12514" y="5827"/>
                </a:cubicBezTo>
                <a:cubicBezTo>
                  <a:pt x="15482" y="5617"/>
                  <a:pt x="18593" y="4894"/>
                  <a:pt x="20400" y="3859"/>
                </a:cubicBezTo>
                <a:cubicBezTo>
                  <a:pt x="20400" y="3859"/>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7800" y="16691"/>
                </a:moveTo>
                <a:lnTo>
                  <a:pt x="5400" y="16691"/>
                </a:lnTo>
                <a:cubicBezTo>
                  <a:pt x="5069" y="16691"/>
                  <a:pt x="4800" y="16911"/>
                  <a:pt x="4800" y="17182"/>
                </a:cubicBezTo>
                <a:cubicBezTo>
                  <a:pt x="4800" y="17453"/>
                  <a:pt x="5069" y="17673"/>
                  <a:pt x="5400" y="17673"/>
                </a:cubicBezTo>
                <a:lnTo>
                  <a:pt x="7800" y="17673"/>
                </a:lnTo>
                <a:cubicBezTo>
                  <a:pt x="8131" y="17673"/>
                  <a:pt x="8400" y="17453"/>
                  <a:pt x="8400" y="17182"/>
                </a:cubicBezTo>
                <a:cubicBezTo>
                  <a:pt x="8400" y="16911"/>
                  <a:pt x="8131" y="16691"/>
                  <a:pt x="7800" y="1669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4" name="Shape 2586"/>
          <p:cNvSpPr/>
          <p:nvPr/>
        </p:nvSpPr>
        <p:spPr>
          <a:xfrm>
            <a:off x="5100500" y="1730381"/>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15600" y="6076"/>
                </a:moveTo>
                <a:cubicBezTo>
                  <a:pt x="14428" y="7109"/>
                  <a:pt x="12685" y="7649"/>
                  <a:pt x="10071" y="7803"/>
                </a:cubicBezTo>
                <a:cubicBezTo>
                  <a:pt x="9806" y="7259"/>
                  <a:pt x="9160" y="6873"/>
                  <a:pt x="8400" y="6873"/>
                </a:cubicBezTo>
                <a:cubicBezTo>
                  <a:pt x="7640" y="6873"/>
                  <a:pt x="6994" y="7259"/>
                  <a:pt x="6729" y="7803"/>
                </a:cubicBezTo>
                <a:cubicBezTo>
                  <a:pt x="4115" y="7649"/>
                  <a:pt x="2372" y="7109"/>
                  <a:pt x="1200" y="6076"/>
                </a:cubicBezTo>
                <a:lnTo>
                  <a:pt x="1200" y="5891"/>
                </a:lnTo>
                <a:cubicBezTo>
                  <a:pt x="1200" y="5349"/>
                  <a:pt x="1738" y="4909"/>
                  <a:pt x="2400" y="4909"/>
                </a:cubicBezTo>
                <a:lnTo>
                  <a:pt x="14400" y="4909"/>
                </a:lnTo>
                <a:cubicBezTo>
                  <a:pt x="15062" y="4909"/>
                  <a:pt x="15600" y="5349"/>
                  <a:pt x="15600" y="5891"/>
                </a:cubicBezTo>
                <a:cubicBezTo>
                  <a:pt x="15600" y="5891"/>
                  <a:pt x="15600" y="6076"/>
                  <a:pt x="15600" y="6076"/>
                </a:cubicBezTo>
                <a:close/>
                <a:moveTo>
                  <a:pt x="7800" y="8346"/>
                </a:moveTo>
                <a:cubicBezTo>
                  <a:pt x="7800" y="8074"/>
                  <a:pt x="8069" y="7855"/>
                  <a:pt x="8400" y="7855"/>
                </a:cubicBezTo>
                <a:cubicBezTo>
                  <a:pt x="8731" y="7855"/>
                  <a:pt x="9000" y="8074"/>
                  <a:pt x="9000" y="8346"/>
                </a:cubicBezTo>
                <a:cubicBezTo>
                  <a:pt x="9000" y="8617"/>
                  <a:pt x="8731" y="8836"/>
                  <a:pt x="8400" y="8836"/>
                </a:cubicBezTo>
                <a:cubicBezTo>
                  <a:pt x="8069" y="8836"/>
                  <a:pt x="7800" y="8617"/>
                  <a:pt x="7800" y="8346"/>
                </a:cubicBezTo>
                <a:moveTo>
                  <a:pt x="15600" y="19636"/>
                </a:moveTo>
                <a:cubicBezTo>
                  <a:pt x="15600" y="20179"/>
                  <a:pt x="15062" y="20619"/>
                  <a:pt x="14400" y="20619"/>
                </a:cubicBezTo>
                <a:lnTo>
                  <a:pt x="2400" y="20619"/>
                </a:lnTo>
                <a:cubicBezTo>
                  <a:pt x="1738" y="20619"/>
                  <a:pt x="1200" y="20179"/>
                  <a:pt x="1200" y="19636"/>
                </a:cubicBezTo>
                <a:lnTo>
                  <a:pt x="1200" y="7318"/>
                </a:lnTo>
                <a:cubicBezTo>
                  <a:pt x="2658" y="8244"/>
                  <a:pt x="4301" y="8666"/>
                  <a:pt x="6693" y="8790"/>
                </a:cubicBezTo>
                <a:cubicBezTo>
                  <a:pt x="6924" y="9385"/>
                  <a:pt x="7597" y="9819"/>
                  <a:pt x="8400" y="9819"/>
                </a:cubicBezTo>
                <a:cubicBezTo>
                  <a:pt x="9203" y="9819"/>
                  <a:pt x="9875" y="9385"/>
                  <a:pt x="10108" y="8790"/>
                </a:cubicBezTo>
                <a:cubicBezTo>
                  <a:pt x="12499" y="8666"/>
                  <a:pt x="14142" y="8244"/>
                  <a:pt x="15600" y="7318"/>
                </a:cubicBezTo>
                <a:cubicBezTo>
                  <a:pt x="15600" y="7318"/>
                  <a:pt x="15600" y="19636"/>
                  <a:pt x="15600" y="19636"/>
                </a:cubicBezTo>
                <a:close/>
                <a:moveTo>
                  <a:pt x="14400" y="3927"/>
                </a:moveTo>
                <a:lnTo>
                  <a:pt x="2400" y="3927"/>
                </a:lnTo>
                <a:cubicBezTo>
                  <a:pt x="1075" y="3927"/>
                  <a:pt x="0" y="4806"/>
                  <a:pt x="0" y="5891"/>
                </a:cubicBezTo>
                <a:lnTo>
                  <a:pt x="0" y="19636"/>
                </a:lnTo>
                <a:cubicBezTo>
                  <a:pt x="0" y="20721"/>
                  <a:pt x="1075" y="21600"/>
                  <a:pt x="2400" y="21600"/>
                </a:cubicBezTo>
                <a:lnTo>
                  <a:pt x="14400" y="21600"/>
                </a:lnTo>
                <a:cubicBezTo>
                  <a:pt x="15725" y="21600"/>
                  <a:pt x="16800" y="20721"/>
                  <a:pt x="16800" y="19636"/>
                </a:cubicBezTo>
                <a:lnTo>
                  <a:pt x="16800" y="5891"/>
                </a:lnTo>
                <a:cubicBezTo>
                  <a:pt x="16800" y="4806"/>
                  <a:pt x="15725" y="3927"/>
                  <a:pt x="14400" y="3927"/>
                </a:cubicBezTo>
                <a:moveTo>
                  <a:pt x="5400" y="17673"/>
                </a:moveTo>
                <a:lnTo>
                  <a:pt x="4200" y="17673"/>
                </a:lnTo>
                <a:cubicBezTo>
                  <a:pt x="3869" y="17673"/>
                  <a:pt x="3600" y="17893"/>
                  <a:pt x="3600" y="18164"/>
                </a:cubicBezTo>
                <a:cubicBezTo>
                  <a:pt x="3600" y="18435"/>
                  <a:pt x="3869" y="18655"/>
                  <a:pt x="4200" y="18655"/>
                </a:cubicBezTo>
                <a:lnTo>
                  <a:pt x="5400" y="18655"/>
                </a:lnTo>
                <a:cubicBezTo>
                  <a:pt x="5731" y="18655"/>
                  <a:pt x="6000" y="18435"/>
                  <a:pt x="6000" y="18164"/>
                </a:cubicBezTo>
                <a:cubicBezTo>
                  <a:pt x="6000" y="17893"/>
                  <a:pt x="5731" y="17673"/>
                  <a:pt x="5400" y="17673"/>
                </a:cubicBezTo>
                <a:moveTo>
                  <a:pt x="6600" y="15709"/>
                </a:moveTo>
                <a:lnTo>
                  <a:pt x="4200" y="15709"/>
                </a:lnTo>
                <a:cubicBezTo>
                  <a:pt x="3869" y="15709"/>
                  <a:pt x="3600" y="15929"/>
                  <a:pt x="3600" y="16200"/>
                </a:cubicBezTo>
                <a:cubicBezTo>
                  <a:pt x="3600" y="16472"/>
                  <a:pt x="3869" y="16691"/>
                  <a:pt x="4200" y="16691"/>
                </a:cubicBezTo>
                <a:lnTo>
                  <a:pt x="6600" y="16691"/>
                </a:lnTo>
                <a:cubicBezTo>
                  <a:pt x="6931" y="16691"/>
                  <a:pt x="7200" y="16472"/>
                  <a:pt x="7200" y="16200"/>
                </a:cubicBezTo>
                <a:cubicBezTo>
                  <a:pt x="7200" y="15929"/>
                  <a:pt x="6931" y="15709"/>
                  <a:pt x="6600" y="15709"/>
                </a:cubicBezTo>
                <a:moveTo>
                  <a:pt x="19200" y="0"/>
                </a:moveTo>
                <a:lnTo>
                  <a:pt x="7200" y="0"/>
                </a:lnTo>
                <a:cubicBezTo>
                  <a:pt x="5875" y="0"/>
                  <a:pt x="4800" y="879"/>
                  <a:pt x="4800" y="1964"/>
                </a:cubicBezTo>
                <a:lnTo>
                  <a:pt x="4800" y="2455"/>
                </a:lnTo>
                <a:cubicBezTo>
                  <a:pt x="4800" y="2726"/>
                  <a:pt x="5069" y="2945"/>
                  <a:pt x="5400" y="2945"/>
                </a:cubicBezTo>
                <a:cubicBezTo>
                  <a:pt x="5731" y="2945"/>
                  <a:pt x="6000" y="2726"/>
                  <a:pt x="6000" y="2455"/>
                </a:cubicBezTo>
                <a:lnTo>
                  <a:pt x="6000" y="1964"/>
                </a:lnTo>
                <a:cubicBezTo>
                  <a:pt x="6000" y="1422"/>
                  <a:pt x="6538" y="982"/>
                  <a:pt x="7200" y="982"/>
                </a:cubicBezTo>
                <a:lnTo>
                  <a:pt x="19200" y="982"/>
                </a:lnTo>
                <a:cubicBezTo>
                  <a:pt x="19862" y="982"/>
                  <a:pt x="20400" y="1422"/>
                  <a:pt x="20400" y="1964"/>
                </a:cubicBezTo>
                <a:lnTo>
                  <a:pt x="20400" y="15709"/>
                </a:lnTo>
                <a:cubicBezTo>
                  <a:pt x="20400" y="16252"/>
                  <a:pt x="19862" y="16691"/>
                  <a:pt x="19200" y="16691"/>
                </a:cubicBezTo>
                <a:lnTo>
                  <a:pt x="18600" y="16691"/>
                </a:lnTo>
                <a:cubicBezTo>
                  <a:pt x="18269" y="16691"/>
                  <a:pt x="18000" y="16911"/>
                  <a:pt x="18000" y="17182"/>
                </a:cubicBezTo>
                <a:cubicBezTo>
                  <a:pt x="18000" y="17453"/>
                  <a:pt x="18269" y="17673"/>
                  <a:pt x="18600" y="17673"/>
                </a:cubicBezTo>
                <a:lnTo>
                  <a:pt x="19200" y="17673"/>
                </a:lnTo>
                <a:cubicBezTo>
                  <a:pt x="20525" y="17673"/>
                  <a:pt x="21600" y="16794"/>
                  <a:pt x="21600" y="15709"/>
                </a:cubicBezTo>
                <a:lnTo>
                  <a:pt x="21600" y="1964"/>
                </a:lnTo>
                <a:cubicBezTo>
                  <a:pt x="21600" y="879"/>
                  <a:pt x="20525" y="0"/>
                  <a:pt x="192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5" name="Shape 2587"/>
          <p:cNvSpPr/>
          <p:nvPr/>
        </p:nvSpPr>
        <p:spPr>
          <a:xfrm>
            <a:off x="5481401" y="173038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6" name="Shape 2588"/>
          <p:cNvSpPr/>
          <p:nvPr/>
        </p:nvSpPr>
        <p:spPr>
          <a:xfrm>
            <a:off x="5881346" y="1739903"/>
            <a:ext cx="209496" cy="190458"/>
          </a:xfrm>
          <a:custGeom>
            <a:avLst/>
            <a:gdLst/>
            <a:ahLst/>
            <a:cxnLst>
              <a:cxn ang="0">
                <a:pos x="wd2" y="hd2"/>
              </a:cxn>
              <a:cxn ang="5400000">
                <a:pos x="wd2" y="hd2"/>
              </a:cxn>
              <a:cxn ang="10800000">
                <a:pos x="wd2" y="hd2"/>
              </a:cxn>
              <a:cxn ang="16200000">
                <a:pos x="wd2" y="hd2"/>
              </a:cxn>
            </a:cxnLst>
            <a:rect l="0" t="0" r="r" b="b"/>
            <a:pathLst>
              <a:path w="21600" h="21600" extrusionOk="0">
                <a:moveTo>
                  <a:pt x="17182" y="12420"/>
                </a:moveTo>
                <a:cubicBezTo>
                  <a:pt x="16368" y="12420"/>
                  <a:pt x="15709" y="11694"/>
                  <a:pt x="15709" y="10800"/>
                </a:cubicBezTo>
                <a:cubicBezTo>
                  <a:pt x="15709" y="9906"/>
                  <a:pt x="16368" y="9180"/>
                  <a:pt x="17182" y="9180"/>
                </a:cubicBezTo>
                <a:cubicBezTo>
                  <a:pt x="17995" y="9180"/>
                  <a:pt x="18655" y="9906"/>
                  <a:pt x="18655" y="10800"/>
                </a:cubicBezTo>
                <a:cubicBezTo>
                  <a:pt x="18655" y="11694"/>
                  <a:pt x="17995" y="12420"/>
                  <a:pt x="17182" y="12420"/>
                </a:cubicBezTo>
                <a:moveTo>
                  <a:pt x="21109" y="10260"/>
                </a:moveTo>
                <a:lnTo>
                  <a:pt x="19587" y="10260"/>
                </a:lnTo>
                <a:cubicBezTo>
                  <a:pt x="19360" y="9028"/>
                  <a:pt x="18369" y="8100"/>
                  <a:pt x="17182" y="8100"/>
                </a:cubicBezTo>
                <a:cubicBezTo>
                  <a:pt x="15994" y="8100"/>
                  <a:pt x="15004" y="9028"/>
                  <a:pt x="14777" y="10260"/>
                </a:cubicBezTo>
                <a:lnTo>
                  <a:pt x="491" y="10260"/>
                </a:lnTo>
                <a:cubicBezTo>
                  <a:pt x="220" y="10260"/>
                  <a:pt x="0" y="10502"/>
                  <a:pt x="0" y="10800"/>
                </a:cubicBezTo>
                <a:cubicBezTo>
                  <a:pt x="0" y="11098"/>
                  <a:pt x="220" y="11340"/>
                  <a:pt x="491" y="11340"/>
                </a:cubicBezTo>
                <a:lnTo>
                  <a:pt x="14777" y="11340"/>
                </a:lnTo>
                <a:cubicBezTo>
                  <a:pt x="15004" y="12572"/>
                  <a:pt x="15994" y="13500"/>
                  <a:pt x="17182" y="13500"/>
                </a:cubicBezTo>
                <a:cubicBezTo>
                  <a:pt x="18369" y="13500"/>
                  <a:pt x="19360" y="12572"/>
                  <a:pt x="19587" y="11340"/>
                </a:cubicBezTo>
                <a:lnTo>
                  <a:pt x="21109" y="11340"/>
                </a:lnTo>
                <a:cubicBezTo>
                  <a:pt x="21380" y="11340"/>
                  <a:pt x="21600" y="11098"/>
                  <a:pt x="21600" y="10800"/>
                </a:cubicBezTo>
                <a:cubicBezTo>
                  <a:pt x="21600" y="10502"/>
                  <a:pt x="21380" y="10260"/>
                  <a:pt x="21109" y="10260"/>
                </a:cubicBezTo>
                <a:moveTo>
                  <a:pt x="5400" y="1080"/>
                </a:moveTo>
                <a:cubicBezTo>
                  <a:pt x="6214" y="1080"/>
                  <a:pt x="6873" y="1806"/>
                  <a:pt x="6873" y="2700"/>
                </a:cubicBezTo>
                <a:cubicBezTo>
                  <a:pt x="6873" y="3595"/>
                  <a:pt x="6214" y="4320"/>
                  <a:pt x="5400" y="4320"/>
                </a:cubicBezTo>
                <a:cubicBezTo>
                  <a:pt x="4586" y="4320"/>
                  <a:pt x="3927" y="3595"/>
                  <a:pt x="3927" y="2700"/>
                </a:cubicBezTo>
                <a:cubicBezTo>
                  <a:pt x="3927" y="1806"/>
                  <a:pt x="4586" y="1080"/>
                  <a:pt x="5400" y="1080"/>
                </a:cubicBezTo>
                <a:moveTo>
                  <a:pt x="491" y="3240"/>
                </a:moveTo>
                <a:lnTo>
                  <a:pt x="2995" y="3240"/>
                </a:lnTo>
                <a:cubicBezTo>
                  <a:pt x="3222" y="4472"/>
                  <a:pt x="4213" y="5400"/>
                  <a:pt x="5400" y="5400"/>
                </a:cubicBezTo>
                <a:cubicBezTo>
                  <a:pt x="6587" y="5400"/>
                  <a:pt x="7578" y="4472"/>
                  <a:pt x="7805" y="3240"/>
                </a:cubicBezTo>
                <a:lnTo>
                  <a:pt x="21109" y="3240"/>
                </a:lnTo>
                <a:cubicBezTo>
                  <a:pt x="21380" y="3240"/>
                  <a:pt x="21600" y="2999"/>
                  <a:pt x="21600" y="2700"/>
                </a:cubicBezTo>
                <a:cubicBezTo>
                  <a:pt x="21600" y="2402"/>
                  <a:pt x="21380" y="2160"/>
                  <a:pt x="21109" y="2160"/>
                </a:cubicBezTo>
                <a:lnTo>
                  <a:pt x="7805" y="2160"/>
                </a:lnTo>
                <a:cubicBezTo>
                  <a:pt x="7578" y="928"/>
                  <a:pt x="6587" y="0"/>
                  <a:pt x="5400" y="0"/>
                </a:cubicBezTo>
                <a:cubicBezTo>
                  <a:pt x="4213" y="0"/>
                  <a:pt x="3222" y="928"/>
                  <a:pt x="2995" y="2160"/>
                </a:cubicBezTo>
                <a:lnTo>
                  <a:pt x="491" y="2160"/>
                </a:lnTo>
                <a:cubicBezTo>
                  <a:pt x="220" y="2160"/>
                  <a:pt x="0" y="2402"/>
                  <a:pt x="0" y="2700"/>
                </a:cubicBezTo>
                <a:cubicBezTo>
                  <a:pt x="0" y="2999"/>
                  <a:pt x="220" y="3240"/>
                  <a:pt x="491" y="3240"/>
                </a:cubicBezTo>
                <a:moveTo>
                  <a:pt x="9327" y="20519"/>
                </a:moveTo>
                <a:cubicBezTo>
                  <a:pt x="8514" y="20519"/>
                  <a:pt x="7855" y="19794"/>
                  <a:pt x="7855" y="18899"/>
                </a:cubicBezTo>
                <a:cubicBezTo>
                  <a:pt x="7855" y="18005"/>
                  <a:pt x="8514" y="17279"/>
                  <a:pt x="9327" y="17279"/>
                </a:cubicBezTo>
                <a:cubicBezTo>
                  <a:pt x="10141" y="17279"/>
                  <a:pt x="10800" y="18005"/>
                  <a:pt x="10800" y="18899"/>
                </a:cubicBezTo>
                <a:cubicBezTo>
                  <a:pt x="10800" y="19794"/>
                  <a:pt x="10141" y="20519"/>
                  <a:pt x="9327" y="20519"/>
                </a:cubicBezTo>
                <a:moveTo>
                  <a:pt x="21109" y="18359"/>
                </a:moveTo>
                <a:lnTo>
                  <a:pt x="11732" y="18359"/>
                </a:lnTo>
                <a:cubicBezTo>
                  <a:pt x="11505" y="17127"/>
                  <a:pt x="10515" y="16199"/>
                  <a:pt x="9327" y="16199"/>
                </a:cubicBezTo>
                <a:cubicBezTo>
                  <a:pt x="8140" y="16199"/>
                  <a:pt x="7150" y="17127"/>
                  <a:pt x="6922" y="18359"/>
                </a:cubicBezTo>
                <a:lnTo>
                  <a:pt x="491" y="18359"/>
                </a:lnTo>
                <a:cubicBezTo>
                  <a:pt x="220" y="18359"/>
                  <a:pt x="0" y="18601"/>
                  <a:pt x="0" y="18899"/>
                </a:cubicBezTo>
                <a:cubicBezTo>
                  <a:pt x="0" y="19198"/>
                  <a:pt x="220" y="19439"/>
                  <a:pt x="491" y="19439"/>
                </a:cubicBezTo>
                <a:lnTo>
                  <a:pt x="6922" y="19439"/>
                </a:lnTo>
                <a:cubicBezTo>
                  <a:pt x="7150" y="20672"/>
                  <a:pt x="8140" y="21600"/>
                  <a:pt x="9327" y="21600"/>
                </a:cubicBezTo>
                <a:cubicBezTo>
                  <a:pt x="10515" y="21600"/>
                  <a:pt x="11505" y="20672"/>
                  <a:pt x="11732" y="19439"/>
                </a:cubicBezTo>
                <a:lnTo>
                  <a:pt x="21109" y="19439"/>
                </a:lnTo>
                <a:cubicBezTo>
                  <a:pt x="21380" y="19439"/>
                  <a:pt x="21600" y="19198"/>
                  <a:pt x="21600" y="18899"/>
                </a:cubicBezTo>
                <a:cubicBezTo>
                  <a:pt x="21600" y="18601"/>
                  <a:pt x="21380" y="18359"/>
                  <a:pt x="21109" y="18359"/>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7" name="Shape 2589"/>
          <p:cNvSpPr/>
          <p:nvPr/>
        </p:nvSpPr>
        <p:spPr>
          <a:xfrm>
            <a:off x="6281292" y="1739903"/>
            <a:ext cx="209496" cy="190458"/>
          </a:xfrm>
          <a:custGeom>
            <a:avLst/>
            <a:gdLst/>
            <a:ahLst/>
            <a:cxnLst>
              <a:cxn ang="0">
                <a:pos x="wd2" y="hd2"/>
              </a:cxn>
              <a:cxn ang="5400000">
                <a:pos x="wd2" y="hd2"/>
              </a:cxn>
              <a:cxn ang="10800000">
                <a:pos x="wd2" y="hd2"/>
              </a:cxn>
              <a:cxn ang="16200000">
                <a:pos x="wd2" y="hd2"/>
              </a:cxn>
            </a:cxnLst>
            <a:rect l="0" t="0" r="r" b="b"/>
            <a:pathLst>
              <a:path w="21600" h="21600" extrusionOk="0">
                <a:moveTo>
                  <a:pt x="6382" y="15119"/>
                </a:moveTo>
                <a:cubicBezTo>
                  <a:pt x="7195" y="15119"/>
                  <a:pt x="7855" y="14394"/>
                  <a:pt x="7855" y="13500"/>
                </a:cubicBezTo>
                <a:cubicBezTo>
                  <a:pt x="7855" y="12605"/>
                  <a:pt x="7195" y="11880"/>
                  <a:pt x="6382" y="11880"/>
                </a:cubicBezTo>
                <a:cubicBezTo>
                  <a:pt x="5568" y="11880"/>
                  <a:pt x="4909" y="12605"/>
                  <a:pt x="4909" y="13500"/>
                </a:cubicBezTo>
                <a:cubicBezTo>
                  <a:pt x="4909" y="14394"/>
                  <a:pt x="5568" y="15119"/>
                  <a:pt x="6382" y="15119"/>
                </a:cubicBezTo>
                <a:moveTo>
                  <a:pt x="2455" y="3240"/>
                </a:moveTo>
                <a:cubicBezTo>
                  <a:pt x="2725" y="3240"/>
                  <a:pt x="2945" y="2999"/>
                  <a:pt x="2945" y="2700"/>
                </a:cubicBezTo>
                <a:cubicBezTo>
                  <a:pt x="2945" y="2402"/>
                  <a:pt x="2725" y="2160"/>
                  <a:pt x="2455" y="2160"/>
                </a:cubicBezTo>
                <a:cubicBezTo>
                  <a:pt x="2184" y="2160"/>
                  <a:pt x="1964" y="2402"/>
                  <a:pt x="1964" y="2700"/>
                </a:cubicBezTo>
                <a:cubicBezTo>
                  <a:pt x="1964" y="2999"/>
                  <a:pt x="2184" y="3240"/>
                  <a:pt x="2455" y="3240"/>
                </a:cubicBezTo>
                <a:moveTo>
                  <a:pt x="3927" y="8100"/>
                </a:moveTo>
                <a:cubicBezTo>
                  <a:pt x="3927" y="6609"/>
                  <a:pt x="5026" y="5400"/>
                  <a:pt x="6382" y="5400"/>
                </a:cubicBezTo>
                <a:cubicBezTo>
                  <a:pt x="7738" y="5400"/>
                  <a:pt x="8836" y="6609"/>
                  <a:pt x="8836" y="8100"/>
                </a:cubicBezTo>
                <a:lnTo>
                  <a:pt x="8836" y="13500"/>
                </a:lnTo>
                <a:cubicBezTo>
                  <a:pt x="8836" y="14991"/>
                  <a:pt x="7738" y="16199"/>
                  <a:pt x="6382" y="16199"/>
                </a:cubicBezTo>
                <a:cubicBezTo>
                  <a:pt x="5026" y="16199"/>
                  <a:pt x="3927" y="14991"/>
                  <a:pt x="3927" y="13500"/>
                </a:cubicBezTo>
                <a:cubicBezTo>
                  <a:pt x="3927" y="13500"/>
                  <a:pt x="3927" y="8100"/>
                  <a:pt x="3927" y="8100"/>
                </a:cubicBezTo>
                <a:close/>
                <a:moveTo>
                  <a:pt x="2945" y="13500"/>
                </a:moveTo>
                <a:cubicBezTo>
                  <a:pt x="2945" y="15587"/>
                  <a:pt x="4484" y="17279"/>
                  <a:pt x="6382" y="17279"/>
                </a:cubicBezTo>
                <a:cubicBezTo>
                  <a:pt x="8280" y="17279"/>
                  <a:pt x="9818" y="15587"/>
                  <a:pt x="9818" y="13500"/>
                </a:cubicBezTo>
                <a:lnTo>
                  <a:pt x="9818" y="8100"/>
                </a:lnTo>
                <a:cubicBezTo>
                  <a:pt x="9818" y="6012"/>
                  <a:pt x="8280" y="4320"/>
                  <a:pt x="6382" y="4320"/>
                </a:cubicBezTo>
                <a:cubicBezTo>
                  <a:pt x="4484" y="4320"/>
                  <a:pt x="2945" y="6012"/>
                  <a:pt x="2945" y="8100"/>
                </a:cubicBezTo>
                <a:cubicBezTo>
                  <a:pt x="2945" y="8100"/>
                  <a:pt x="2945" y="13500"/>
                  <a:pt x="2945" y="13500"/>
                </a:cubicBezTo>
                <a:close/>
                <a:moveTo>
                  <a:pt x="2455" y="19439"/>
                </a:moveTo>
                <a:cubicBezTo>
                  <a:pt x="2725" y="19439"/>
                  <a:pt x="2945" y="19198"/>
                  <a:pt x="2945" y="18899"/>
                </a:cubicBezTo>
                <a:cubicBezTo>
                  <a:pt x="2945" y="18601"/>
                  <a:pt x="2725" y="18359"/>
                  <a:pt x="2455" y="18359"/>
                </a:cubicBezTo>
                <a:cubicBezTo>
                  <a:pt x="2184" y="18359"/>
                  <a:pt x="1964" y="18601"/>
                  <a:pt x="1964" y="18899"/>
                </a:cubicBezTo>
                <a:cubicBezTo>
                  <a:pt x="1964" y="19198"/>
                  <a:pt x="2184" y="19439"/>
                  <a:pt x="2455" y="19439"/>
                </a:cubicBezTo>
                <a:moveTo>
                  <a:pt x="20618" y="20519"/>
                </a:moveTo>
                <a:lnTo>
                  <a:pt x="982" y="20519"/>
                </a:lnTo>
                <a:lnTo>
                  <a:pt x="982" y="1080"/>
                </a:lnTo>
                <a:lnTo>
                  <a:pt x="20618" y="1080"/>
                </a:lnTo>
                <a:cubicBezTo>
                  <a:pt x="20618" y="1080"/>
                  <a:pt x="20618" y="20519"/>
                  <a:pt x="20618" y="20519"/>
                </a:cubicBezTo>
                <a:close/>
                <a:moveTo>
                  <a:pt x="20618" y="0"/>
                </a:moveTo>
                <a:lnTo>
                  <a:pt x="982" y="0"/>
                </a:lnTo>
                <a:cubicBezTo>
                  <a:pt x="440" y="0"/>
                  <a:pt x="0" y="484"/>
                  <a:pt x="0" y="1080"/>
                </a:cubicBezTo>
                <a:lnTo>
                  <a:pt x="0" y="20519"/>
                </a:lnTo>
                <a:cubicBezTo>
                  <a:pt x="0" y="21115"/>
                  <a:pt x="440" y="21600"/>
                  <a:pt x="982" y="21600"/>
                </a:cubicBezTo>
                <a:lnTo>
                  <a:pt x="20618" y="21600"/>
                </a:lnTo>
                <a:cubicBezTo>
                  <a:pt x="21160" y="21600"/>
                  <a:pt x="21600" y="21115"/>
                  <a:pt x="21600" y="20519"/>
                </a:cubicBezTo>
                <a:lnTo>
                  <a:pt x="21600" y="1080"/>
                </a:lnTo>
                <a:cubicBezTo>
                  <a:pt x="21600" y="484"/>
                  <a:pt x="21160" y="0"/>
                  <a:pt x="20618" y="0"/>
                </a:cubicBezTo>
                <a:moveTo>
                  <a:pt x="19145" y="3240"/>
                </a:moveTo>
                <a:cubicBezTo>
                  <a:pt x="19416" y="3240"/>
                  <a:pt x="19636" y="2999"/>
                  <a:pt x="19636" y="2700"/>
                </a:cubicBezTo>
                <a:cubicBezTo>
                  <a:pt x="19636" y="2402"/>
                  <a:pt x="19416" y="2160"/>
                  <a:pt x="19145" y="2160"/>
                </a:cubicBezTo>
                <a:cubicBezTo>
                  <a:pt x="18875" y="2160"/>
                  <a:pt x="18655" y="2402"/>
                  <a:pt x="18655" y="2700"/>
                </a:cubicBezTo>
                <a:cubicBezTo>
                  <a:pt x="18655" y="2999"/>
                  <a:pt x="18875" y="3240"/>
                  <a:pt x="19145" y="3240"/>
                </a:cubicBezTo>
                <a:moveTo>
                  <a:pt x="12764" y="8100"/>
                </a:moveTo>
                <a:cubicBezTo>
                  <a:pt x="12764" y="6609"/>
                  <a:pt x="13863" y="5400"/>
                  <a:pt x="15218" y="5400"/>
                </a:cubicBezTo>
                <a:cubicBezTo>
                  <a:pt x="16574" y="5400"/>
                  <a:pt x="17673" y="6609"/>
                  <a:pt x="17673" y="8100"/>
                </a:cubicBezTo>
                <a:lnTo>
                  <a:pt x="17673" y="13500"/>
                </a:lnTo>
                <a:cubicBezTo>
                  <a:pt x="17673" y="14991"/>
                  <a:pt x="16574" y="16199"/>
                  <a:pt x="15218" y="16199"/>
                </a:cubicBezTo>
                <a:cubicBezTo>
                  <a:pt x="13863" y="16199"/>
                  <a:pt x="12764" y="14991"/>
                  <a:pt x="12764" y="13500"/>
                </a:cubicBezTo>
                <a:cubicBezTo>
                  <a:pt x="12764" y="13500"/>
                  <a:pt x="12764" y="8100"/>
                  <a:pt x="12764" y="8100"/>
                </a:cubicBezTo>
                <a:close/>
                <a:moveTo>
                  <a:pt x="15218" y="17279"/>
                </a:moveTo>
                <a:cubicBezTo>
                  <a:pt x="17116" y="17279"/>
                  <a:pt x="18655" y="15587"/>
                  <a:pt x="18655" y="13500"/>
                </a:cubicBezTo>
                <a:lnTo>
                  <a:pt x="18655" y="8100"/>
                </a:lnTo>
                <a:cubicBezTo>
                  <a:pt x="18655" y="6012"/>
                  <a:pt x="17116" y="4320"/>
                  <a:pt x="15218" y="4320"/>
                </a:cubicBezTo>
                <a:cubicBezTo>
                  <a:pt x="13320" y="4320"/>
                  <a:pt x="11782" y="6012"/>
                  <a:pt x="11782" y="8100"/>
                </a:cubicBezTo>
                <a:lnTo>
                  <a:pt x="11782" y="13500"/>
                </a:lnTo>
                <a:cubicBezTo>
                  <a:pt x="11782" y="15587"/>
                  <a:pt x="13320" y="17279"/>
                  <a:pt x="15218" y="17279"/>
                </a:cubicBezTo>
                <a:moveTo>
                  <a:pt x="15218" y="9720"/>
                </a:moveTo>
                <a:cubicBezTo>
                  <a:pt x="16032" y="9720"/>
                  <a:pt x="16691" y="8995"/>
                  <a:pt x="16691" y="8100"/>
                </a:cubicBezTo>
                <a:cubicBezTo>
                  <a:pt x="16691" y="7206"/>
                  <a:pt x="16032" y="6480"/>
                  <a:pt x="15218" y="6480"/>
                </a:cubicBezTo>
                <a:cubicBezTo>
                  <a:pt x="14405" y="6480"/>
                  <a:pt x="13745" y="7206"/>
                  <a:pt x="13745" y="8100"/>
                </a:cubicBezTo>
                <a:cubicBezTo>
                  <a:pt x="13745" y="8995"/>
                  <a:pt x="14405" y="9720"/>
                  <a:pt x="15218" y="9720"/>
                </a:cubicBezTo>
                <a:moveTo>
                  <a:pt x="19145" y="18359"/>
                </a:moveTo>
                <a:cubicBezTo>
                  <a:pt x="18875" y="18359"/>
                  <a:pt x="18655" y="18601"/>
                  <a:pt x="18655" y="18899"/>
                </a:cubicBezTo>
                <a:cubicBezTo>
                  <a:pt x="18655" y="19198"/>
                  <a:pt x="18875" y="19439"/>
                  <a:pt x="19145" y="19439"/>
                </a:cubicBezTo>
                <a:cubicBezTo>
                  <a:pt x="19416" y="19439"/>
                  <a:pt x="19636" y="19198"/>
                  <a:pt x="19636" y="18899"/>
                </a:cubicBezTo>
                <a:cubicBezTo>
                  <a:pt x="19636" y="18601"/>
                  <a:pt x="19416" y="18359"/>
                  <a:pt x="19145" y="18359"/>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8" name="Shape 2590"/>
          <p:cNvSpPr/>
          <p:nvPr/>
        </p:nvSpPr>
        <p:spPr>
          <a:xfrm>
            <a:off x="6681238" y="173038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9"/>
                  <a:pt x="19636" y="20619"/>
                </a:cubicBezTo>
                <a:lnTo>
                  <a:pt x="1964" y="20619"/>
                </a:lnTo>
                <a:cubicBezTo>
                  <a:pt x="1422" y="20619"/>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5" y="6382"/>
                </a:moveTo>
                <a:cubicBezTo>
                  <a:pt x="7313" y="6382"/>
                  <a:pt x="6873" y="5943"/>
                  <a:pt x="6873" y="5400"/>
                </a:cubicBezTo>
                <a:cubicBezTo>
                  <a:pt x="6873" y="4858"/>
                  <a:pt x="7313" y="4418"/>
                  <a:pt x="7855" y="4418"/>
                </a:cubicBezTo>
                <a:cubicBezTo>
                  <a:pt x="8396" y="4418"/>
                  <a:pt x="8836" y="4858"/>
                  <a:pt x="8836" y="5400"/>
                </a:cubicBezTo>
                <a:cubicBezTo>
                  <a:pt x="8836" y="5943"/>
                  <a:pt x="8396" y="6382"/>
                  <a:pt x="7855" y="6382"/>
                </a:cubicBezTo>
                <a:moveTo>
                  <a:pt x="18164" y="4909"/>
                </a:moveTo>
                <a:lnTo>
                  <a:pt x="9749" y="4909"/>
                </a:lnTo>
                <a:cubicBezTo>
                  <a:pt x="9530" y="4064"/>
                  <a:pt x="8768" y="3436"/>
                  <a:pt x="7855" y="3436"/>
                </a:cubicBezTo>
                <a:cubicBezTo>
                  <a:pt x="6941" y="3436"/>
                  <a:pt x="6180" y="4064"/>
                  <a:pt x="5960" y="4909"/>
                </a:cubicBezTo>
                <a:lnTo>
                  <a:pt x="3436" y="4909"/>
                </a:lnTo>
                <a:cubicBezTo>
                  <a:pt x="3165" y="4909"/>
                  <a:pt x="2945" y="5129"/>
                  <a:pt x="2945" y="5400"/>
                </a:cubicBezTo>
                <a:cubicBezTo>
                  <a:pt x="2945" y="5672"/>
                  <a:pt x="3165" y="5891"/>
                  <a:pt x="3436" y="5891"/>
                </a:cubicBezTo>
                <a:lnTo>
                  <a:pt x="5960" y="5891"/>
                </a:lnTo>
                <a:cubicBezTo>
                  <a:pt x="6180" y="6737"/>
                  <a:pt x="6941" y="7364"/>
                  <a:pt x="7855" y="7364"/>
                </a:cubicBezTo>
                <a:cubicBezTo>
                  <a:pt x="8768" y="7364"/>
                  <a:pt x="9530" y="6737"/>
                  <a:pt x="9749" y="5891"/>
                </a:cubicBezTo>
                <a:lnTo>
                  <a:pt x="18164" y="5891"/>
                </a:lnTo>
                <a:cubicBezTo>
                  <a:pt x="18435" y="5891"/>
                  <a:pt x="18655" y="5672"/>
                  <a:pt x="18655" y="5400"/>
                </a:cubicBezTo>
                <a:cubicBezTo>
                  <a:pt x="18655" y="5129"/>
                  <a:pt x="18435" y="4909"/>
                  <a:pt x="18164" y="4909"/>
                </a:cubicBezTo>
                <a:moveTo>
                  <a:pt x="14727" y="11782"/>
                </a:moveTo>
                <a:cubicBezTo>
                  <a:pt x="14186" y="11782"/>
                  <a:pt x="13745" y="11342"/>
                  <a:pt x="13745" y="10800"/>
                </a:cubicBezTo>
                <a:cubicBezTo>
                  <a:pt x="13745" y="10258"/>
                  <a:pt x="14186" y="9818"/>
                  <a:pt x="14727" y="9818"/>
                </a:cubicBezTo>
                <a:cubicBezTo>
                  <a:pt x="15269" y="9818"/>
                  <a:pt x="15709" y="10258"/>
                  <a:pt x="15709" y="10800"/>
                </a:cubicBezTo>
                <a:cubicBezTo>
                  <a:pt x="15709" y="11342"/>
                  <a:pt x="15269" y="11782"/>
                  <a:pt x="14727" y="11782"/>
                </a:cubicBezTo>
                <a:moveTo>
                  <a:pt x="18164" y="10310"/>
                </a:moveTo>
                <a:lnTo>
                  <a:pt x="16621" y="10310"/>
                </a:lnTo>
                <a:cubicBezTo>
                  <a:pt x="16402" y="9464"/>
                  <a:pt x="15641" y="8836"/>
                  <a:pt x="14727" y="8836"/>
                </a:cubicBezTo>
                <a:cubicBezTo>
                  <a:pt x="13814" y="8836"/>
                  <a:pt x="13052" y="9464"/>
                  <a:pt x="12833" y="10310"/>
                </a:cubicBezTo>
                <a:lnTo>
                  <a:pt x="3436" y="10310"/>
                </a:lnTo>
                <a:cubicBezTo>
                  <a:pt x="3165" y="10310"/>
                  <a:pt x="2945" y="10529"/>
                  <a:pt x="2945" y="10800"/>
                </a:cubicBezTo>
                <a:cubicBezTo>
                  <a:pt x="2945" y="11072"/>
                  <a:pt x="3165" y="11291"/>
                  <a:pt x="3436" y="11291"/>
                </a:cubicBezTo>
                <a:lnTo>
                  <a:pt x="12833" y="11291"/>
                </a:lnTo>
                <a:cubicBezTo>
                  <a:pt x="13052" y="12137"/>
                  <a:pt x="13814" y="12764"/>
                  <a:pt x="14727" y="12764"/>
                </a:cubicBezTo>
                <a:cubicBezTo>
                  <a:pt x="15641" y="12764"/>
                  <a:pt x="16402" y="12137"/>
                  <a:pt x="16621" y="11291"/>
                </a:cubicBezTo>
                <a:lnTo>
                  <a:pt x="18164" y="11291"/>
                </a:lnTo>
                <a:cubicBezTo>
                  <a:pt x="18435" y="11291"/>
                  <a:pt x="18655" y="11072"/>
                  <a:pt x="18655" y="10800"/>
                </a:cubicBezTo>
                <a:cubicBezTo>
                  <a:pt x="18655" y="10529"/>
                  <a:pt x="18435" y="10310"/>
                  <a:pt x="18164" y="10310"/>
                </a:cubicBezTo>
                <a:moveTo>
                  <a:pt x="9818" y="17182"/>
                </a:moveTo>
                <a:cubicBezTo>
                  <a:pt x="9276" y="17182"/>
                  <a:pt x="8836" y="16743"/>
                  <a:pt x="8836" y="16200"/>
                </a:cubicBezTo>
                <a:cubicBezTo>
                  <a:pt x="8836" y="15658"/>
                  <a:pt x="9276" y="15218"/>
                  <a:pt x="9818" y="15218"/>
                </a:cubicBezTo>
                <a:cubicBezTo>
                  <a:pt x="10360" y="15218"/>
                  <a:pt x="10800" y="15658"/>
                  <a:pt x="10800" y="16200"/>
                </a:cubicBezTo>
                <a:cubicBezTo>
                  <a:pt x="10800" y="16743"/>
                  <a:pt x="10360" y="17182"/>
                  <a:pt x="9818" y="17182"/>
                </a:cubicBezTo>
                <a:moveTo>
                  <a:pt x="18164" y="15709"/>
                </a:moveTo>
                <a:lnTo>
                  <a:pt x="11712" y="15709"/>
                </a:lnTo>
                <a:cubicBezTo>
                  <a:pt x="11493" y="14863"/>
                  <a:pt x="10732" y="14237"/>
                  <a:pt x="9818" y="14237"/>
                </a:cubicBezTo>
                <a:cubicBezTo>
                  <a:pt x="8904" y="14237"/>
                  <a:pt x="8143" y="14863"/>
                  <a:pt x="7924" y="15709"/>
                </a:cubicBezTo>
                <a:lnTo>
                  <a:pt x="3436" y="15709"/>
                </a:lnTo>
                <a:cubicBezTo>
                  <a:pt x="3165" y="15709"/>
                  <a:pt x="2945" y="15929"/>
                  <a:pt x="2945" y="16200"/>
                </a:cubicBezTo>
                <a:cubicBezTo>
                  <a:pt x="2945" y="16472"/>
                  <a:pt x="3165" y="16691"/>
                  <a:pt x="3436" y="16691"/>
                </a:cubicBezTo>
                <a:lnTo>
                  <a:pt x="7924" y="16691"/>
                </a:lnTo>
                <a:cubicBezTo>
                  <a:pt x="8143" y="17537"/>
                  <a:pt x="8904" y="18164"/>
                  <a:pt x="9818" y="18164"/>
                </a:cubicBezTo>
                <a:cubicBezTo>
                  <a:pt x="10732" y="18164"/>
                  <a:pt x="11493" y="17537"/>
                  <a:pt x="11712" y="16691"/>
                </a:cubicBezTo>
                <a:lnTo>
                  <a:pt x="18164" y="16691"/>
                </a:lnTo>
                <a:cubicBezTo>
                  <a:pt x="18435" y="16691"/>
                  <a:pt x="18655" y="16472"/>
                  <a:pt x="18655" y="16200"/>
                </a:cubicBezTo>
                <a:cubicBezTo>
                  <a:pt x="18655" y="15929"/>
                  <a:pt x="18435" y="15709"/>
                  <a:pt x="18164" y="15709"/>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9" name="Shape 2591"/>
          <p:cNvSpPr/>
          <p:nvPr/>
        </p:nvSpPr>
        <p:spPr>
          <a:xfrm>
            <a:off x="7081184" y="173038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0" name="Shape 2592"/>
          <p:cNvSpPr/>
          <p:nvPr/>
        </p:nvSpPr>
        <p:spPr>
          <a:xfrm>
            <a:off x="7481129" y="173038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2012"/>
                </a:moveTo>
                <a:cubicBezTo>
                  <a:pt x="20614" y="12014"/>
                  <a:pt x="20611" y="12016"/>
                  <a:pt x="20607" y="12016"/>
                </a:cubicBezTo>
                <a:lnTo>
                  <a:pt x="19602" y="12268"/>
                </a:lnTo>
                <a:cubicBezTo>
                  <a:pt x="19256" y="12354"/>
                  <a:pt x="18984" y="12622"/>
                  <a:pt x="18892" y="12966"/>
                </a:cubicBezTo>
                <a:cubicBezTo>
                  <a:pt x="18703" y="13672"/>
                  <a:pt x="18421" y="14352"/>
                  <a:pt x="18053" y="14986"/>
                </a:cubicBezTo>
                <a:cubicBezTo>
                  <a:pt x="17873" y="15295"/>
                  <a:pt x="17876" y="15677"/>
                  <a:pt x="18060" y="15984"/>
                </a:cubicBezTo>
                <a:lnTo>
                  <a:pt x="18601" y="16885"/>
                </a:lnTo>
                <a:lnTo>
                  <a:pt x="16886" y="18600"/>
                </a:lnTo>
                <a:cubicBezTo>
                  <a:pt x="16882" y="18598"/>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2" y="18415"/>
                  <a:pt x="6617" y="18049"/>
                </a:cubicBezTo>
                <a:cubicBezTo>
                  <a:pt x="6465" y="17961"/>
                  <a:pt x="6296" y="17917"/>
                  <a:pt x="6127" y="17917"/>
                </a:cubicBezTo>
                <a:cubicBezTo>
                  <a:pt x="5951" y="17917"/>
                  <a:pt x="5777" y="17964"/>
                  <a:pt x="5621" y="18057"/>
                </a:cubicBezTo>
                <a:lnTo>
                  <a:pt x="4725" y="18595"/>
                </a:lnTo>
                <a:cubicBezTo>
                  <a:pt x="4722" y="18597"/>
                  <a:pt x="4718" y="18598"/>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2"/>
                </a:cubicBezTo>
                <a:lnTo>
                  <a:pt x="982" y="9587"/>
                </a:lnTo>
                <a:lnTo>
                  <a:pt x="1998" y="9333"/>
                </a:lnTo>
                <a:cubicBezTo>
                  <a:pt x="2343" y="9246"/>
                  <a:pt x="2616" y="8979"/>
                  <a:pt x="2708" y="8634"/>
                </a:cubicBezTo>
                <a:cubicBezTo>
                  <a:pt x="2897" y="7929"/>
                  <a:pt x="3179" y="7249"/>
                  <a:pt x="3548" y="6615"/>
                </a:cubicBezTo>
                <a:cubicBezTo>
                  <a:pt x="3727" y="6305"/>
                  <a:pt x="3724" y="5923"/>
                  <a:pt x="3540" y="5617"/>
                </a:cubicBezTo>
                <a:lnTo>
                  <a:pt x="3005" y="4725"/>
                </a:lnTo>
                <a:cubicBezTo>
                  <a:pt x="3004" y="4722"/>
                  <a:pt x="3002" y="4719"/>
                  <a:pt x="3000" y="4715"/>
                </a:cubicBezTo>
                <a:lnTo>
                  <a:pt x="4715" y="3000"/>
                </a:lnTo>
                <a:lnTo>
                  <a:pt x="5621" y="3543"/>
                </a:lnTo>
                <a:cubicBezTo>
                  <a:pt x="5777" y="3637"/>
                  <a:pt x="5951" y="3683"/>
                  <a:pt x="6127" y="3683"/>
                </a:cubicBezTo>
                <a:cubicBezTo>
                  <a:pt x="6296" y="3683"/>
                  <a:pt x="6465" y="3639"/>
                  <a:pt x="6618" y="3552"/>
                </a:cubicBezTo>
                <a:cubicBezTo>
                  <a:pt x="7251" y="3185"/>
                  <a:pt x="7929" y="2904"/>
                  <a:pt x="8632" y="2717"/>
                </a:cubicBezTo>
                <a:cubicBezTo>
                  <a:pt x="8976" y="2624"/>
                  <a:pt x="9244" y="2352"/>
                  <a:pt x="9331" y="2006"/>
                </a:cubicBezTo>
                <a:lnTo>
                  <a:pt x="9587" y="982"/>
                </a:lnTo>
                <a:lnTo>
                  <a:pt x="12012" y="982"/>
                </a:lnTo>
                <a:cubicBezTo>
                  <a:pt x="12014" y="986"/>
                  <a:pt x="12015" y="989"/>
                  <a:pt x="12016" y="993"/>
                </a:cubicBezTo>
                <a:lnTo>
                  <a:pt x="12269" y="2006"/>
                </a:lnTo>
                <a:cubicBezTo>
                  <a:pt x="12356" y="2352"/>
                  <a:pt x="12624" y="2624"/>
                  <a:pt x="12968" y="2717"/>
                </a:cubicBezTo>
                <a:cubicBezTo>
                  <a:pt x="13671" y="2904"/>
                  <a:pt x="14348" y="3185"/>
                  <a:pt x="14982" y="3552"/>
                </a:cubicBezTo>
                <a:cubicBezTo>
                  <a:pt x="15134" y="3639"/>
                  <a:pt x="15304" y="3683"/>
                  <a:pt x="15473" y="3683"/>
                </a:cubicBezTo>
                <a:cubicBezTo>
                  <a:pt x="15648" y="3683"/>
                  <a:pt x="15822" y="3637"/>
                  <a:pt x="15978" y="3543"/>
                </a:cubicBezTo>
                <a:lnTo>
                  <a:pt x="16884" y="3000"/>
                </a:lnTo>
                <a:lnTo>
                  <a:pt x="18600" y="4715"/>
                </a:lnTo>
                <a:cubicBezTo>
                  <a:pt x="18598" y="4719"/>
                  <a:pt x="18597" y="4722"/>
                  <a:pt x="18595" y="4725"/>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2"/>
                  <a:pt x="20618" y="12012"/>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9"/>
                  <a:pt x="17136" y="1968"/>
                  <a:pt x="16975" y="1968"/>
                </a:cubicBezTo>
                <a:cubicBezTo>
                  <a:pt x="16778" y="1968"/>
                  <a:pt x="16572" y="2043"/>
                  <a:pt x="16400" y="2145"/>
                </a:cubicBezTo>
                <a:lnTo>
                  <a:pt x="15473" y="2701"/>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1"/>
                </a:cubicBezTo>
                <a:lnTo>
                  <a:pt x="5200" y="2145"/>
                </a:lnTo>
                <a:cubicBezTo>
                  <a:pt x="5028" y="2043"/>
                  <a:pt x="4822" y="1968"/>
                  <a:pt x="4625" y="1968"/>
                </a:cubicBezTo>
                <a:cubicBezTo>
                  <a:pt x="4464" y="1968"/>
                  <a:pt x="4308" y="2019"/>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2"/>
                  <a:pt x="0" y="9361"/>
                </a:cubicBezTo>
                <a:lnTo>
                  <a:pt x="0" y="12240"/>
                </a:lnTo>
                <a:cubicBezTo>
                  <a:pt x="0" y="12638"/>
                  <a:pt x="367" y="12848"/>
                  <a:pt x="720" y="12960"/>
                </a:cubicBezTo>
                <a:lnTo>
                  <a:pt x="1759" y="13220"/>
                </a:lnTo>
                <a:cubicBezTo>
                  <a:pt x="1973" y="14021"/>
                  <a:pt x="2292" y="14778"/>
                  <a:pt x="2698" y="15479"/>
                </a:cubicBezTo>
                <a:lnTo>
                  <a:pt x="2145" y="16400"/>
                </a:lnTo>
                <a:cubicBezTo>
                  <a:pt x="1959" y="16713"/>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3"/>
                  <a:pt x="19455" y="16400"/>
                </a:cubicBezTo>
                <a:lnTo>
                  <a:pt x="18902" y="15479"/>
                </a:lnTo>
                <a:cubicBezTo>
                  <a:pt x="19308" y="14778"/>
                  <a:pt x="19626" y="14021"/>
                  <a:pt x="19841" y="13220"/>
                </a:cubicBezTo>
                <a:lnTo>
                  <a:pt x="20880" y="12960"/>
                </a:lnTo>
                <a:cubicBezTo>
                  <a:pt x="21233" y="12848"/>
                  <a:pt x="21600" y="12638"/>
                  <a:pt x="21600" y="12240"/>
                </a:cubicBezTo>
                <a:lnTo>
                  <a:pt x="21600" y="9361"/>
                </a:lnTo>
                <a:cubicBezTo>
                  <a:pt x="21600" y="8962"/>
                  <a:pt x="21233" y="8730"/>
                  <a:pt x="20880" y="8641"/>
                </a:cubicBezTo>
                <a:moveTo>
                  <a:pt x="15709" y="10800"/>
                </a:moveTo>
                <a:cubicBezTo>
                  <a:pt x="15709" y="13346"/>
                  <a:pt x="13771" y="15438"/>
                  <a:pt x="11291" y="15685"/>
                </a:cubicBezTo>
                <a:lnTo>
                  <a:pt x="11291" y="12694"/>
                </a:lnTo>
                <a:cubicBezTo>
                  <a:pt x="12137" y="12476"/>
                  <a:pt x="12764" y="11714"/>
                  <a:pt x="12764" y="10800"/>
                </a:cubicBezTo>
                <a:cubicBezTo>
                  <a:pt x="12764" y="10630"/>
                  <a:pt x="12735" y="10468"/>
                  <a:pt x="12694" y="10310"/>
                </a:cubicBezTo>
                <a:lnTo>
                  <a:pt x="15308" y="8857"/>
                </a:lnTo>
                <a:cubicBezTo>
                  <a:pt x="15565" y="9453"/>
                  <a:pt x="15709" y="10110"/>
                  <a:pt x="15709" y="10800"/>
                </a:cubicBezTo>
                <a:moveTo>
                  <a:pt x="9818" y="10800"/>
                </a:moveTo>
                <a:cubicBezTo>
                  <a:pt x="9818" y="10258"/>
                  <a:pt x="10258" y="9818"/>
                  <a:pt x="10800" y="9818"/>
                </a:cubicBezTo>
                <a:cubicBezTo>
                  <a:pt x="11342" y="9818"/>
                  <a:pt x="11782" y="10258"/>
                  <a:pt x="11782" y="10800"/>
                </a:cubicBezTo>
                <a:cubicBezTo>
                  <a:pt x="11782" y="11342"/>
                  <a:pt x="11342" y="11782"/>
                  <a:pt x="10800" y="11782"/>
                </a:cubicBezTo>
                <a:cubicBezTo>
                  <a:pt x="10258" y="11782"/>
                  <a:pt x="9818" y="11342"/>
                  <a:pt x="9818" y="10800"/>
                </a:cubicBezTo>
                <a:moveTo>
                  <a:pt x="10309" y="15685"/>
                </a:moveTo>
                <a:cubicBezTo>
                  <a:pt x="7829" y="15438"/>
                  <a:pt x="5891" y="13346"/>
                  <a:pt x="5891" y="10800"/>
                </a:cubicBezTo>
                <a:cubicBezTo>
                  <a:pt x="5891" y="10110"/>
                  <a:pt x="6035" y="9453"/>
                  <a:pt x="6292" y="8857"/>
                </a:cubicBezTo>
                <a:lnTo>
                  <a:pt x="8906" y="10310"/>
                </a:lnTo>
                <a:cubicBezTo>
                  <a:pt x="8865" y="10468"/>
                  <a:pt x="8836" y="10630"/>
                  <a:pt x="8836" y="10800"/>
                </a:cubicBezTo>
                <a:cubicBezTo>
                  <a:pt x="8836" y="11714"/>
                  <a:pt x="9463" y="12476"/>
                  <a:pt x="10309" y="12694"/>
                </a:cubicBezTo>
                <a:cubicBezTo>
                  <a:pt x="10309" y="12694"/>
                  <a:pt x="10309" y="15685"/>
                  <a:pt x="10309" y="15685"/>
                </a:cubicBezTo>
                <a:close/>
                <a:moveTo>
                  <a:pt x="10800" y="5891"/>
                </a:moveTo>
                <a:cubicBezTo>
                  <a:pt x="12470" y="5891"/>
                  <a:pt x="13942" y="6727"/>
                  <a:pt x="14829" y="8000"/>
                </a:cubicBezTo>
                <a:lnTo>
                  <a:pt x="12220" y="9450"/>
                </a:lnTo>
                <a:cubicBezTo>
                  <a:pt x="11862" y="9074"/>
                  <a:pt x="11360" y="8836"/>
                  <a:pt x="10800" y="8836"/>
                </a:cubicBezTo>
                <a:cubicBezTo>
                  <a:pt x="10240" y="8836"/>
                  <a:pt x="9738" y="9074"/>
                  <a:pt x="9380" y="9450"/>
                </a:cubicBezTo>
                <a:lnTo>
                  <a:pt x="6771" y="8000"/>
                </a:lnTo>
                <a:cubicBezTo>
                  <a:pt x="7658" y="6727"/>
                  <a:pt x="9130"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1" name="Shape 2593"/>
          <p:cNvSpPr/>
          <p:nvPr/>
        </p:nvSpPr>
        <p:spPr>
          <a:xfrm>
            <a:off x="7881075" y="173038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8095"/>
                </a:moveTo>
                <a:lnTo>
                  <a:pt x="20091" y="8640"/>
                </a:lnTo>
                <a:cubicBezTo>
                  <a:pt x="19294" y="8426"/>
                  <a:pt x="18482" y="8322"/>
                  <a:pt x="17675" y="8322"/>
                </a:cubicBezTo>
                <a:lnTo>
                  <a:pt x="17150" y="7377"/>
                </a:lnTo>
                <a:cubicBezTo>
                  <a:pt x="17052" y="7203"/>
                  <a:pt x="16911" y="7035"/>
                  <a:pt x="16741" y="6937"/>
                </a:cubicBezTo>
                <a:cubicBezTo>
                  <a:pt x="16601" y="6856"/>
                  <a:pt x="16442" y="6822"/>
                  <a:pt x="16268" y="6868"/>
                </a:cubicBezTo>
                <a:lnTo>
                  <a:pt x="13487" y="7613"/>
                </a:lnTo>
                <a:cubicBezTo>
                  <a:pt x="13102" y="7716"/>
                  <a:pt x="12995" y="8125"/>
                  <a:pt x="12977" y="8495"/>
                </a:cubicBezTo>
                <a:lnTo>
                  <a:pt x="12996" y="9570"/>
                </a:lnTo>
                <a:cubicBezTo>
                  <a:pt x="12293" y="9973"/>
                  <a:pt x="11639" y="10471"/>
                  <a:pt x="11053" y="11057"/>
                </a:cubicBezTo>
                <a:lnTo>
                  <a:pt x="10023" y="10762"/>
                </a:lnTo>
                <a:cubicBezTo>
                  <a:pt x="9673" y="10664"/>
                  <a:pt x="9239" y="10682"/>
                  <a:pt x="9040" y="11026"/>
                </a:cubicBezTo>
                <a:lnTo>
                  <a:pt x="7600" y="13520"/>
                </a:lnTo>
                <a:cubicBezTo>
                  <a:pt x="7401" y="13864"/>
                  <a:pt x="7614" y="14229"/>
                  <a:pt x="7863" y="14504"/>
                </a:cubicBezTo>
                <a:lnTo>
                  <a:pt x="8633" y="15248"/>
                </a:lnTo>
                <a:cubicBezTo>
                  <a:pt x="8419" y="16049"/>
                  <a:pt x="8315" y="16864"/>
                  <a:pt x="8317" y="17674"/>
                </a:cubicBezTo>
                <a:lnTo>
                  <a:pt x="7377" y="18196"/>
                </a:lnTo>
                <a:cubicBezTo>
                  <a:pt x="7060" y="18373"/>
                  <a:pt x="6765" y="18693"/>
                  <a:pt x="6868" y="19077"/>
                </a:cubicBezTo>
                <a:lnTo>
                  <a:pt x="7281" y="20619"/>
                </a:lnTo>
                <a:lnTo>
                  <a:pt x="1964" y="20619"/>
                </a:lnTo>
                <a:cubicBezTo>
                  <a:pt x="1422" y="20619"/>
                  <a:pt x="982" y="20178"/>
                  <a:pt x="982" y="19636"/>
                </a:cubicBezTo>
                <a:lnTo>
                  <a:pt x="982" y="11291"/>
                </a:lnTo>
                <a:lnTo>
                  <a:pt x="1931" y="11291"/>
                </a:lnTo>
                <a:cubicBezTo>
                  <a:pt x="2328" y="11291"/>
                  <a:pt x="2538" y="10924"/>
                  <a:pt x="2651" y="10571"/>
                </a:cubicBezTo>
                <a:lnTo>
                  <a:pt x="2913" y="9523"/>
                </a:lnTo>
                <a:cubicBezTo>
                  <a:pt x="3711" y="9310"/>
                  <a:pt x="4466" y="8993"/>
                  <a:pt x="5164" y="8590"/>
                </a:cubicBezTo>
                <a:lnTo>
                  <a:pt x="6091" y="9146"/>
                </a:lnTo>
                <a:cubicBezTo>
                  <a:pt x="6275" y="9241"/>
                  <a:pt x="6484" y="9317"/>
                  <a:pt x="6681" y="9317"/>
                </a:cubicBezTo>
                <a:cubicBezTo>
                  <a:pt x="6837" y="9317"/>
                  <a:pt x="6985" y="9270"/>
                  <a:pt x="7110" y="9146"/>
                </a:cubicBezTo>
                <a:lnTo>
                  <a:pt x="9146" y="7109"/>
                </a:lnTo>
                <a:cubicBezTo>
                  <a:pt x="9427" y="6828"/>
                  <a:pt x="9332" y="6404"/>
                  <a:pt x="9146" y="6091"/>
                </a:cubicBezTo>
                <a:lnTo>
                  <a:pt x="8593" y="5169"/>
                </a:lnTo>
                <a:cubicBezTo>
                  <a:pt x="8999" y="4469"/>
                  <a:pt x="9317" y="3711"/>
                  <a:pt x="9531" y="2911"/>
                </a:cubicBezTo>
                <a:lnTo>
                  <a:pt x="10571" y="2651"/>
                </a:lnTo>
                <a:cubicBezTo>
                  <a:pt x="10924" y="2538"/>
                  <a:pt x="11291" y="2328"/>
                  <a:pt x="11291" y="1931"/>
                </a:cubicBezTo>
                <a:lnTo>
                  <a:pt x="11291" y="982"/>
                </a:lnTo>
                <a:lnTo>
                  <a:pt x="19636" y="982"/>
                </a:lnTo>
                <a:cubicBezTo>
                  <a:pt x="20178" y="982"/>
                  <a:pt x="20618" y="1421"/>
                  <a:pt x="20618" y="1964"/>
                </a:cubicBezTo>
                <a:cubicBezTo>
                  <a:pt x="20618" y="1964"/>
                  <a:pt x="20618" y="8095"/>
                  <a:pt x="20618" y="8095"/>
                </a:cubicBezTo>
                <a:close/>
                <a:moveTo>
                  <a:pt x="20618" y="12594"/>
                </a:moveTo>
                <a:cubicBezTo>
                  <a:pt x="19750" y="12088"/>
                  <a:pt x="18750" y="11782"/>
                  <a:pt x="17673" y="11782"/>
                </a:cubicBezTo>
                <a:cubicBezTo>
                  <a:pt x="14419" y="11782"/>
                  <a:pt x="11782" y="14419"/>
                  <a:pt x="11782" y="17673"/>
                </a:cubicBezTo>
                <a:cubicBezTo>
                  <a:pt x="11782" y="18751"/>
                  <a:pt x="12088" y="19750"/>
                  <a:pt x="12594" y="20619"/>
                </a:cubicBezTo>
                <a:lnTo>
                  <a:pt x="8298" y="20619"/>
                </a:lnTo>
                <a:lnTo>
                  <a:pt x="7875" y="19042"/>
                </a:lnTo>
                <a:lnTo>
                  <a:pt x="8794" y="18532"/>
                </a:lnTo>
                <a:cubicBezTo>
                  <a:pt x="9106" y="18358"/>
                  <a:pt x="9299" y="18028"/>
                  <a:pt x="9299" y="17671"/>
                </a:cubicBezTo>
                <a:cubicBezTo>
                  <a:pt x="9298" y="16938"/>
                  <a:pt x="9392" y="16208"/>
                  <a:pt x="9582" y="15502"/>
                </a:cubicBezTo>
                <a:cubicBezTo>
                  <a:pt x="9674" y="15158"/>
                  <a:pt x="9572" y="14791"/>
                  <a:pt x="9316" y="14543"/>
                </a:cubicBezTo>
                <a:lnTo>
                  <a:pt x="8572" y="13823"/>
                </a:lnTo>
                <a:cubicBezTo>
                  <a:pt x="8569" y="13820"/>
                  <a:pt x="8566" y="13817"/>
                  <a:pt x="8564" y="13813"/>
                </a:cubicBezTo>
                <a:lnTo>
                  <a:pt x="9776" y="11713"/>
                </a:lnTo>
                <a:lnTo>
                  <a:pt x="10783" y="12001"/>
                </a:lnTo>
                <a:cubicBezTo>
                  <a:pt x="11126" y="12099"/>
                  <a:pt x="11495" y="12003"/>
                  <a:pt x="11748" y="11751"/>
                </a:cubicBezTo>
                <a:cubicBezTo>
                  <a:pt x="12264" y="11234"/>
                  <a:pt x="12848" y="10787"/>
                  <a:pt x="13485" y="10421"/>
                </a:cubicBezTo>
                <a:cubicBezTo>
                  <a:pt x="13794" y="10243"/>
                  <a:pt x="13983" y="9911"/>
                  <a:pt x="13977" y="9554"/>
                </a:cubicBezTo>
                <a:lnTo>
                  <a:pt x="13960" y="8514"/>
                </a:lnTo>
                <a:lnTo>
                  <a:pt x="13960" y="8503"/>
                </a:lnTo>
                <a:lnTo>
                  <a:pt x="16304" y="7875"/>
                </a:lnTo>
                <a:lnTo>
                  <a:pt x="16817" y="8799"/>
                </a:lnTo>
                <a:cubicBezTo>
                  <a:pt x="16905" y="8958"/>
                  <a:pt x="17032" y="9085"/>
                  <a:pt x="17184" y="9172"/>
                </a:cubicBezTo>
                <a:cubicBezTo>
                  <a:pt x="17330" y="9257"/>
                  <a:pt x="17499" y="9304"/>
                  <a:pt x="17675" y="9304"/>
                </a:cubicBezTo>
                <a:cubicBezTo>
                  <a:pt x="18407" y="9304"/>
                  <a:pt x="19135" y="9399"/>
                  <a:pt x="19837" y="9589"/>
                </a:cubicBezTo>
                <a:cubicBezTo>
                  <a:pt x="20106" y="9660"/>
                  <a:pt x="20389" y="9611"/>
                  <a:pt x="20618" y="9464"/>
                </a:cubicBezTo>
                <a:cubicBezTo>
                  <a:pt x="20618" y="9464"/>
                  <a:pt x="20618" y="12594"/>
                  <a:pt x="20618" y="12594"/>
                </a:cubicBezTo>
                <a:close/>
                <a:moveTo>
                  <a:pt x="20618" y="15475"/>
                </a:moveTo>
                <a:lnTo>
                  <a:pt x="19093" y="16323"/>
                </a:lnTo>
                <a:cubicBezTo>
                  <a:pt x="18735" y="15946"/>
                  <a:pt x="18233" y="15709"/>
                  <a:pt x="17673" y="15709"/>
                </a:cubicBezTo>
                <a:cubicBezTo>
                  <a:pt x="17113" y="15709"/>
                  <a:pt x="16610" y="15946"/>
                  <a:pt x="16253" y="16323"/>
                </a:cubicBezTo>
                <a:lnTo>
                  <a:pt x="13643" y="14873"/>
                </a:lnTo>
                <a:cubicBezTo>
                  <a:pt x="14530" y="13599"/>
                  <a:pt x="16003" y="12764"/>
                  <a:pt x="17673" y="12764"/>
                </a:cubicBezTo>
                <a:cubicBezTo>
                  <a:pt x="18783" y="12764"/>
                  <a:pt x="19798" y="13141"/>
                  <a:pt x="20618" y="13764"/>
                </a:cubicBezTo>
                <a:cubicBezTo>
                  <a:pt x="20618" y="13764"/>
                  <a:pt x="20618" y="15475"/>
                  <a:pt x="20618" y="15475"/>
                </a:cubicBezTo>
                <a:close/>
                <a:moveTo>
                  <a:pt x="20618" y="19636"/>
                </a:moveTo>
                <a:cubicBezTo>
                  <a:pt x="20618" y="20178"/>
                  <a:pt x="20178" y="20619"/>
                  <a:pt x="19636" y="20619"/>
                </a:cubicBezTo>
                <a:lnTo>
                  <a:pt x="18164" y="20619"/>
                </a:lnTo>
                <a:lnTo>
                  <a:pt x="18164" y="19567"/>
                </a:lnTo>
                <a:cubicBezTo>
                  <a:pt x="19009" y="19348"/>
                  <a:pt x="19636" y="18587"/>
                  <a:pt x="19636" y="17673"/>
                </a:cubicBezTo>
                <a:cubicBezTo>
                  <a:pt x="19636" y="17502"/>
                  <a:pt x="19608" y="17339"/>
                  <a:pt x="19567" y="17182"/>
                </a:cubicBezTo>
                <a:lnTo>
                  <a:pt x="20618" y="16598"/>
                </a:lnTo>
                <a:cubicBezTo>
                  <a:pt x="20618" y="16598"/>
                  <a:pt x="20618" y="19636"/>
                  <a:pt x="20618" y="19636"/>
                </a:cubicBezTo>
                <a:close/>
                <a:moveTo>
                  <a:pt x="16691" y="17673"/>
                </a:moveTo>
                <a:cubicBezTo>
                  <a:pt x="16691" y="17131"/>
                  <a:pt x="17131" y="16691"/>
                  <a:pt x="17673" y="16691"/>
                </a:cubicBezTo>
                <a:cubicBezTo>
                  <a:pt x="18214" y="16691"/>
                  <a:pt x="18655" y="17131"/>
                  <a:pt x="18655" y="17673"/>
                </a:cubicBezTo>
                <a:cubicBezTo>
                  <a:pt x="18655" y="18215"/>
                  <a:pt x="18214" y="18655"/>
                  <a:pt x="17673" y="18655"/>
                </a:cubicBezTo>
                <a:cubicBezTo>
                  <a:pt x="17131" y="18655"/>
                  <a:pt x="16691" y="18215"/>
                  <a:pt x="16691" y="17673"/>
                </a:cubicBezTo>
                <a:moveTo>
                  <a:pt x="17182" y="20619"/>
                </a:moveTo>
                <a:lnTo>
                  <a:pt x="13757" y="20619"/>
                </a:lnTo>
                <a:cubicBezTo>
                  <a:pt x="13138" y="19797"/>
                  <a:pt x="12764" y="18781"/>
                  <a:pt x="12764" y="17673"/>
                </a:cubicBezTo>
                <a:cubicBezTo>
                  <a:pt x="12764" y="16982"/>
                  <a:pt x="12907" y="16326"/>
                  <a:pt x="13165" y="15730"/>
                </a:cubicBezTo>
                <a:lnTo>
                  <a:pt x="15779" y="17182"/>
                </a:lnTo>
                <a:cubicBezTo>
                  <a:pt x="15738" y="17339"/>
                  <a:pt x="15709" y="17502"/>
                  <a:pt x="15709" y="17673"/>
                </a:cubicBezTo>
                <a:cubicBezTo>
                  <a:pt x="15709" y="18587"/>
                  <a:pt x="16336" y="19348"/>
                  <a:pt x="17182" y="19567"/>
                </a:cubicBezTo>
                <a:cubicBezTo>
                  <a:pt x="17182" y="19567"/>
                  <a:pt x="17182" y="20619"/>
                  <a:pt x="17182" y="20619"/>
                </a:cubicBezTo>
                <a:close/>
                <a:moveTo>
                  <a:pt x="982" y="5376"/>
                </a:moveTo>
                <a:cubicBezTo>
                  <a:pt x="3301" y="5145"/>
                  <a:pt x="5145" y="3301"/>
                  <a:pt x="5375" y="982"/>
                </a:cubicBezTo>
                <a:lnTo>
                  <a:pt x="10309" y="982"/>
                </a:lnTo>
                <a:lnTo>
                  <a:pt x="10309" y="1703"/>
                </a:lnTo>
                <a:cubicBezTo>
                  <a:pt x="10305" y="1705"/>
                  <a:pt x="10302" y="1706"/>
                  <a:pt x="10298" y="1707"/>
                </a:cubicBezTo>
                <a:lnTo>
                  <a:pt x="9293" y="1958"/>
                </a:lnTo>
                <a:cubicBezTo>
                  <a:pt x="8947" y="2045"/>
                  <a:pt x="8675" y="2313"/>
                  <a:pt x="8583" y="2657"/>
                </a:cubicBezTo>
                <a:cubicBezTo>
                  <a:pt x="8394" y="3363"/>
                  <a:pt x="8112" y="4042"/>
                  <a:pt x="7744" y="4676"/>
                </a:cubicBezTo>
                <a:cubicBezTo>
                  <a:pt x="7564" y="4986"/>
                  <a:pt x="7567" y="5368"/>
                  <a:pt x="7751" y="5674"/>
                </a:cubicBezTo>
                <a:lnTo>
                  <a:pt x="8292" y="6575"/>
                </a:lnTo>
                <a:lnTo>
                  <a:pt x="6576" y="8291"/>
                </a:lnTo>
                <a:cubicBezTo>
                  <a:pt x="6573" y="8290"/>
                  <a:pt x="6569" y="8288"/>
                  <a:pt x="6566" y="8286"/>
                </a:cubicBezTo>
                <a:lnTo>
                  <a:pt x="5669" y="7748"/>
                </a:lnTo>
                <a:cubicBezTo>
                  <a:pt x="5513" y="7655"/>
                  <a:pt x="5339" y="7608"/>
                  <a:pt x="5164" y="7608"/>
                </a:cubicBezTo>
                <a:cubicBezTo>
                  <a:pt x="4995" y="7608"/>
                  <a:pt x="4825" y="7652"/>
                  <a:pt x="4673" y="7739"/>
                </a:cubicBezTo>
                <a:cubicBezTo>
                  <a:pt x="4039" y="8106"/>
                  <a:pt x="3362" y="8387"/>
                  <a:pt x="2659" y="8575"/>
                </a:cubicBezTo>
                <a:cubicBezTo>
                  <a:pt x="2315" y="8666"/>
                  <a:pt x="2047" y="8938"/>
                  <a:pt x="1960" y="9285"/>
                </a:cubicBezTo>
                <a:lnTo>
                  <a:pt x="1707" y="10298"/>
                </a:lnTo>
                <a:cubicBezTo>
                  <a:pt x="1706" y="10302"/>
                  <a:pt x="1705" y="10305"/>
                  <a:pt x="1703" y="10310"/>
                </a:cubicBezTo>
                <a:lnTo>
                  <a:pt x="982" y="10310"/>
                </a:lnTo>
                <a:cubicBezTo>
                  <a:pt x="982" y="10310"/>
                  <a:pt x="982" y="5376"/>
                  <a:pt x="982" y="5376"/>
                </a:cubicBezTo>
                <a:close/>
                <a:moveTo>
                  <a:pt x="982" y="1964"/>
                </a:moveTo>
                <a:cubicBezTo>
                  <a:pt x="982" y="1421"/>
                  <a:pt x="1422" y="982"/>
                  <a:pt x="1964" y="982"/>
                </a:cubicBezTo>
                <a:lnTo>
                  <a:pt x="4384" y="982"/>
                </a:lnTo>
                <a:cubicBezTo>
                  <a:pt x="4162" y="2758"/>
                  <a:pt x="2758" y="4162"/>
                  <a:pt x="982" y="4384"/>
                </a:cubicBezTo>
                <a:cubicBezTo>
                  <a:pt x="982" y="4384"/>
                  <a:pt x="982" y="1964"/>
                  <a:pt x="982" y="1964"/>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2" name="Shape 2594"/>
          <p:cNvSpPr/>
          <p:nvPr/>
        </p:nvSpPr>
        <p:spPr>
          <a:xfrm>
            <a:off x="8281021" y="1749426"/>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3436" y="8400"/>
                </a:moveTo>
                <a:lnTo>
                  <a:pt x="18164" y="8400"/>
                </a:lnTo>
                <a:cubicBezTo>
                  <a:pt x="18435" y="8400"/>
                  <a:pt x="18655" y="8132"/>
                  <a:pt x="18655" y="7800"/>
                </a:cubicBezTo>
                <a:cubicBezTo>
                  <a:pt x="18655" y="7468"/>
                  <a:pt x="18435" y="7200"/>
                  <a:pt x="18164" y="7200"/>
                </a:cubicBezTo>
                <a:lnTo>
                  <a:pt x="3436" y="7200"/>
                </a:lnTo>
                <a:cubicBezTo>
                  <a:pt x="3165" y="7200"/>
                  <a:pt x="2945" y="7468"/>
                  <a:pt x="2945" y="7800"/>
                </a:cubicBezTo>
                <a:cubicBezTo>
                  <a:pt x="2945" y="8132"/>
                  <a:pt x="3165" y="8400"/>
                  <a:pt x="3436" y="8400"/>
                </a:cubicBezTo>
                <a:moveTo>
                  <a:pt x="3436" y="10800"/>
                </a:moveTo>
                <a:lnTo>
                  <a:pt x="18164" y="10800"/>
                </a:lnTo>
                <a:cubicBezTo>
                  <a:pt x="18435" y="10800"/>
                  <a:pt x="18655" y="10532"/>
                  <a:pt x="18655" y="10200"/>
                </a:cubicBezTo>
                <a:cubicBezTo>
                  <a:pt x="18655" y="9868"/>
                  <a:pt x="18435" y="9600"/>
                  <a:pt x="18164" y="9600"/>
                </a:cubicBezTo>
                <a:lnTo>
                  <a:pt x="3436" y="9600"/>
                </a:lnTo>
                <a:cubicBezTo>
                  <a:pt x="3165" y="9600"/>
                  <a:pt x="2945" y="9868"/>
                  <a:pt x="2945" y="10200"/>
                </a:cubicBezTo>
                <a:cubicBezTo>
                  <a:pt x="2945" y="10532"/>
                  <a:pt x="3165" y="10800"/>
                  <a:pt x="3436" y="10800"/>
                </a:cubicBezTo>
                <a:moveTo>
                  <a:pt x="3436" y="13200"/>
                </a:moveTo>
                <a:lnTo>
                  <a:pt x="13255" y="13200"/>
                </a:lnTo>
                <a:cubicBezTo>
                  <a:pt x="13526" y="13200"/>
                  <a:pt x="13745" y="12931"/>
                  <a:pt x="13745" y="12601"/>
                </a:cubicBezTo>
                <a:cubicBezTo>
                  <a:pt x="13745" y="12268"/>
                  <a:pt x="13526" y="12000"/>
                  <a:pt x="13255" y="12000"/>
                </a:cubicBezTo>
                <a:lnTo>
                  <a:pt x="3436" y="12000"/>
                </a:lnTo>
                <a:cubicBezTo>
                  <a:pt x="3165" y="12000"/>
                  <a:pt x="2945" y="12268"/>
                  <a:pt x="2945" y="12601"/>
                </a:cubicBezTo>
                <a:cubicBezTo>
                  <a:pt x="2945" y="12931"/>
                  <a:pt x="3165" y="13200"/>
                  <a:pt x="3436" y="13200"/>
                </a:cubicBezTo>
                <a:moveTo>
                  <a:pt x="20618" y="19200"/>
                </a:moveTo>
                <a:lnTo>
                  <a:pt x="18114" y="19200"/>
                </a:lnTo>
                <a:cubicBezTo>
                  <a:pt x="17887" y="17831"/>
                  <a:pt x="16897" y="16800"/>
                  <a:pt x="15709" y="16800"/>
                </a:cubicBezTo>
                <a:cubicBezTo>
                  <a:pt x="14522" y="16800"/>
                  <a:pt x="13532" y="17831"/>
                  <a:pt x="13304" y="19200"/>
                </a:cubicBezTo>
                <a:lnTo>
                  <a:pt x="8296" y="19200"/>
                </a:lnTo>
                <a:cubicBezTo>
                  <a:pt x="8068" y="17831"/>
                  <a:pt x="7078" y="16800"/>
                  <a:pt x="5891" y="16800"/>
                </a:cubicBezTo>
                <a:cubicBezTo>
                  <a:pt x="4703" y="16800"/>
                  <a:pt x="3713" y="17831"/>
                  <a:pt x="3486" y="19200"/>
                </a:cubicBezTo>
                <a:lnTo>
                  <a:pt x="982" y="19200"/>
                </a:lnTo>
                <a:lnTo>
                  <a:pt x="982" y="1200"/>
                </a:lnTo>
                <a:lnTo>
                  <a:pt x="20618" y="1200"/>
                </a:lnTo>
                <a:cubicBezTo>
                  <a:pt x="20618" y="1200"/>
                  <a:pt x="20618" y="19200"/>
                  <a:pt x="20618" y="19200"/>
                </a:cubicBezTo>
                <a:close/>
                <a:moveTo>
                  <a:pt x="20618" y="0"/>
                </a:moveTo>
                <a:lnTo>
                  <a:pt x="982" y="0"/>
                </a:lnTo>
                <a:cubicBezTo>
                  <a:pt x="440" y="0"/>
                  <a:pt x="0" y="538"/>
                  <a:pt x="0" y="1200"/>
                </a:cubicBezTo>
                <a:lnTo>
                  <a:pt x="0" y="19200"/>
                </a:lnTo>
                <a:cubicBezTo>
                  <a:pt x="0" y="19862"/>
                  <a:pt x="440" y="20400"/>
                  <a:pt x="982" y="20400"/>
                </a:cubicBezTo>
                <a:lnTo>
                  <a:pt x="3927" y="20400"/>
                </a:lnTo>
                <a:cubicBezTo>
                  <a:pt x="4199" y="20400"/>
                  <a:pt x="4418" y="20132"/>
                  <a:pt x="4418" y="19800"/>
                </a:cubicBezTo>
                <a:cubicBezTo>
                  <a:pt x="4418" y="18807"/>
                  <a:pt x="5078" y="18000"/>
                  <a:pt x="5891" y="18000"/>
                </a:cubicBezTo>
                <a:cubicBezTo>
                  <a:pt x="6704" y="18000"/>
                  <a:pt x="7364" y="18807"/>
                  <a:pt x="7364" y="19800"/>
                </a:cubicBezTo>
                <a:cubicBezTo>
                  <a:pt x="7364" y="20132"/>
                  <a:pt x="7583" y="20400"/>
                  <a:pt x="7855" y="20400"/>
                </a:cubicBezTo>
                <a:lnTo>
                  <a:pt x="13745" y="20400"/>
                </a:lnTo>
                <a:cubicBezTo>
                  <a:pt x="14017" y="20400"/>
                  <a:pt x="14236" y="20132"/>
                  <a:pt x="14236" y="19800"/>
                </a:cubicBezTo>
                <a:cubicBezTo>
                  <a:pt x="14236" y="18807"/>
                  <a:pt x="14896" y="18000"/>
                  <a:pt x="15709" y="18000"/>
                </a:cubicBezTo>
                <a:cubicBezTo>
                  <a:pt x="16523" y="18000"/>
                  <a:pt x="17182" y="18807"/>
                  <a:pt x="17182" y="19800"/>
                </a:cubicBezTo>
                <a:cubicBezTo>
                  <a:pt x="17182" y="20132"/>
                  <a:pt x="17401" y="20400"/>
                  <a:pt x="17673" y="20400"/>
                </a:cubicBezTo>
                <a:lnTo>
                  <a:pt x="20618" y="20400"/>
                </a:lnTo>
                <a:cubicBezTo>
                  <a:pt x="21160" y="20400"/>
                  <a:pt x="21600" y="19862"/>
                  <a:pt x="21600" y="19200"/>
                </a:cubicBezTo>
                <a:lnTo>
                  <a:pt x="21600" y="1200"/>
                </a:lnTo>
                <a:cubicBezTo>
                  <a:pt x="21600" y="538"/>
                  <a:pt x="21160" y="0"/>
                  <a:pt x="20618" y="0"/>
                </a:cubicBezTo>
                <a:moveTo>
                  <a:pt x="5891" y="19200"/>
                </a:moveTo>
                <a:cubicBezTo>
                  <a:pt x="5620" y="19200"/>
                  <a:pt x="5400" y="19468"/>
                  <a:pt x="5400" y="19800"/>
                </a:cubicBezTo>
                <a:lnTo>
                  <a:pt x="5400" y="21000"/>
                </a:lnTo>
                <a:cubicBezTo>
                  <a:pt x="5400" y="21332"/>
                  <a:pt x="5620" y="21600"/>
                  <a:pt x="5891" y="21600"/>
                </a:cubicBezTo>
                <a:cubicBezTo>
                  <a:pt x="6162" y="21600"/>
                  <a:pt x="6382" y="21332"/>
                  <a:pt x="6382" y="21000"/>
                </a:cubicBezTo>
                <a:lnTo>
                  <a:pt x="6382" y="19800"/>
                </a:lnTo>
                <a:cubicBezTo>
                  <a:pt x="6382" y="19468"/>
                  <a:pt x="6162" y="19200"/>
                  <a:pt x="5891" y="19200"/>
                </a:cubicBezTo>
                <a:moveTo>
                  <a:pt x="3436" y="6000"/>
                </a:moveTo>
                <a:lnTo>
                  <a:pt x="18164" y="6000"/>
                </a:lnTo>
                <a:cubicBezTo>
                  <a:pt x="18435" y="6000"/>
                  <a:pt x="18655" y="5732"/>
                  <a:pt x="18655" y="5400"/>
                </a:cubicBezTo>
                <a:cubicBezTo>
                  <a:pt x="18655" y="5069"/>
                  <a:pt x="18435" y="4800"/>
                  <a:pt x="18164" y="4800"/>
                </a:cubicBezTo>
                <a:lnTo>
                  <a:pt x="3436" y="4800"/>
                </a:lnTo>
                <a:cubicBezTo>
                  <a:pt x="3165" y="4800"/>
                  <a:pt x="2945" y="5069"/>
                  <a:pt x="2945" y="5400"/>
                </a:cubicBezTo>
                <a:cubicBezTo>
                  <a:pt x="2945" y="5732"/>
                  <a:pt x="3165" y="6000"/>
                  <a:pt x="3436" y="6000"/>
                </a:cubicBezTo>
                <a:moveTo>
                  <a:pt x="15709" y="19200"/>
                </a:moveTo>
                <a:cubicBezTo>
                  <a:pt x="15438" y="19200"/>
                  <a:pt x="15218" y="19468"/>
                  <a:pt x="15218" y="19800"/>
                </a:cubicBezTo>
                <a:lnTo>
                  <a:pt x="15218" y="21000"/>
                </a:lnTo>
                <a:cubicBezTo>
                  <a:pt x="15218" y="21332"/>
                  <a:pt x="15438" y="21600"/>
                  <a:pt x="15709" y="21600"/>
                </a:cubicBezTo>
                <a:cubicBezTo>
                  <a:pt x="15980" y="21600"/>
                  <a:pt x="16200" y="21332"/>
                  <a:pt x="16200" y="21000"/>
                </a:cubicBezTo>
                <a:lnTo>
                  <a:pt x="16200" y="19800"/>
                </a:lnTo>
                <a:cubicBezTo>
                  <a:pt x="16200" y="19468"/>
                  <a:pt x="15980" y="19200"/>
                  <a:pt x="15709" y="192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3" name="Shape 2595"/>
          <p:cNvSpPr/>
          <p:nvPr/>
        </p:nvSpPr>
        <p:spPr>
          <a:xfrm>
            <a:off x="4681509" y="2139850"/>
            <a:ext cx="209496" cy="190451"/>
          </a:xfrm>
          <a:custGeom>
            <a:avLst/>
            <a:gdLst/>
            <a:ahLst/>
            <a:cxnLst>
              <a:cxn ang="0">
                <a:pos x="wd2" y="hd2"/>
              </a:cxn>
              <a:cxn ang="5400000">
                <a:pos x="wd2" y="hd2"/>
              </a:cxn>
              <a:cxn ang="10800000">
                <a:pos x="wd2" y="hd2"/>
              </a:cxn>
              <a:cxn ang="16200000">
                <a:pos x="wd2" y="hd2"/>
              </a:cxn>
            </a:cxnLst>
            <a:rect l="0" t="0" r="r" b="b"/>
            <a:pathLst>
              <a:path w="21600" h="21600" extrusionOk="0">
                <a:moveTo>
                  <a:pt x="7364" y="14040"/>
                </a:moveTo>
                <a:lnTo>
                  <a:pt x="14236" y="14040"/>
                </a:lnTo>
                <a:cubicBezTo>
                  <a:pt x="14507" y="14040"/>
                  <a:pt x="14727" y="13799"/>
                  <a:pt x="14727" y="13500"/>
                </a:cubicBezTo>
                <a:cubicBezTo>
                  <a:pt x="14727" y="13202"/>
                  <a:pt x="14507" y="12960"/>
                  <a:pt x="14236" y="12960"/>
                </a:cubicBezTo>
                <a:lnTo>
                  <a:pt x="7364" y="12960"/>
                </a:lnTo>
                <a:cubicBezTo>
                  <a:pt x="7093" y="12960"/>
                  <a:pt x="6873" y="13202"/>
                  <a:pt x="6873" y="13500"/>
                </a:cubicBezTo>
                <a:cubicBezTo>
                  <a:pt x="6873" y="13799"/>
                  <a:pt x="7093" y="14040"/>
                  <a:pt x="7364" y="14040"/>
                </a:cubicBezTo>
                <a:moveTo>
                  <a:pt x="7364" y="11880"/>
                </a:moveTo>
                <a:lnTo>
                  <a:pt x="18164" y="11880"/>
                </a:lnTo>
                <a:cubicBezTo>
                  <a:pt x="18434" y="11880"/>
                  <a:pt x="18655" y="11639"/>
                  <a:pt x="18655" y="11340"/>
                </a:cubicBezTo>
                <a:cubicBezTo>
                  <a:pt x="18655" y="11042"/>
                  <a:pt x="18434" y="10800"/>
                  <a:pt x="18164" y="10800"/>
                </a:cubicBezTo>
                <a:lnTo>
                  <a:pt x="7364" y="10800"/>
                </a:lnTo>
                <a:cubicBezTo>
                  <a:pt x="7093" y="10800"/>
                  <a:pt x="6873" y="11042"/>
                  <a:pt x="6873" y="11340"/>
                </a:cubicBezTo>
                <a:cubicBezTo>
                  <a:pt x="6873" y="11639"/>
                  <a:pt x="7093" y="11880"/>
                  <a:pt x="7364" y="11880"/>
                </a:cubicBezTo>
                <a:moveTo>
                  <a:pt x="20618" y="19440"/>
                </a:moveTo>
                <a:lnTo>
                  <a:pt x="18605" y="19440"/>
                </a:lnTo>
                <a:cubicBezTo>
                  <a:pt x="18378" y="18208"/>
                  <a:pt x="17387" y="17280"/>
                  <a:pt x="16200" y="17280"/>
                </a:cubicBezTo>
                <a:cubicBezTo>
                  <a:pt x="15013" y="17280"/>
                  <a:pt x="14022" y="18208"/>
                  <a:pt x="13795" y="19440"/>
                </a:cubicBezTo>
                <a:lnTo>
                  <a:pt x="11732" y="19440"/>
                </a:lnTo>
                <a:cubicBezTo>
                  <a:pt x="11505" y="18208"/>
                  <a:pt x="10515" y="17280"/>
                  <a:pt x="9327" y="17280"/>
                </a:cubicBezTo>
                <a:cubicBezTo>
                  <a:pt x="8140" y="17280"/>
                  <a:pt x="7150" y="18208"/>
                  <a:pt x="6922" y="19440"/>
                </a:cubicBezTo>
                <a:lnTo>
                  <a:pt x="4909" y="19440"/>
                </a:lnTo>
                <a:lnTo>
                  <a:pt x="4909" y="5400"/>
                </a:lnTo>
                <a:lnTo>
                  <a:pt x="20618" y="5400"/>
                </a:lnTo>
                <a:cubicBezTo>
                  <a:pt x="20618" y="5400"/>
                  <a:pt x="20618" y="19440"/>
                  <a:pt x="20618" y="19440"/>
                </a:cubicBezTo>
                <a:close/>
                <a:moveTo>
                  <a:pt x="20618" y="4320"/>
                </a:moveTo>
                <a:lnTo>
                  <a:pt x="4909" y="4320"/>
                </a:lnTo>
                <a:cubicBezTo>
                  <a:pt x="4367" y="4320"/>
                  <a:pt x="3927" y="4804"/>
                  <a:pt x="3927" y="5400"/>
                </a:cubicBezTo>
                <a:lnTo>
                  <a:pt x="3927" y="19440"/>
                </a:lnTo>
                <a:cubicBezTo>
                  <a:pt x="3927" y="20036"/>
                  <a:pt x="4367" y="20520"/>
                  <a:pt x="4909" y="20520"/>
                </a:cubicBezTo>
                <a:lnTo>
                  <a:pt x="7364" y="20520"/>
                </a:lnTo>
                <a:cubicBezTo>
                  <a:pt x="7634" y="20520"/>
                  <a:pt x="7855" y="20279"/>
                  <a:pt x="7855" y="19980"/>
                </a:cubicBezTo>
                <a:cubicBezTo>
                  <a:pt x="7855" y="19085"/>
                  <a:pt x="8514" y="18360"/>
                  <a:pt x="9327" y="18360"/>
                </a:cubicBezTo>
                <a:cubicBezTo>
                  <a:pt x="10141" y="18360"/>
                  <a:pt x="10800" y="19085"/>
                  <a:pt x="10800" y="19980"/>
                </a:cubicBezTo>
                <a:cubicBezTo>
                  <a:pt x="10800" y="20279"/>
                  <a:pt x="11020" y="20520"/>
                  <a:pt x="11291" y="20520"/>
                </a:cubicBezTo>
                <a:lnTo>
                  <a:pt x="14236" y="20520"/>
                </a:lnTo>
                <a:cubicBezTo>
                  <a:pt x="14507" y="20520"/>
                  <a:pt x="14727" y="20279"/>
                  <a:pt x="14727" y="19980"/>
                </a:cubicBezTo>
                <a:cubicBezTo>
                  <a:pt x="14727" y="19085"/>
                  <a:pt x="15386" y="18360"/>
                  <a:pt x="16200" y="18360"/>
                </a:cubicBezTo>
                <a:cubicBezTo>
                  <a:pt x="17014" y="18360"/>
                  <a:pt x="17673" y="19085"/>
                  <a:pt x="17673" y="19980"/>
                </a:cubicBezTo>
                <a:cubicBezTo>
                  <a:pt x="17673" y="20279"/>
                  <a:pt x="17893" y="20520"/>
                  <a:pt x="18164" y="20520"/>
                </a:cubicBezTo>
                <a:lnTo>
                  <a:pt x="20618" y="20520"/>
                </a:lnTo>
                <a:cubicBezTo>
                  <a:pt x="21160" y="20520"/>
                  <a:pt x="21600" y="20036"/>
                  <a:pt x="21600" y="19440"/>
                </a:cubicBezTo>
                <a:lnTo>
                  <a:pt x="21600" y="5400"/>
                </a:lnTo>
                <a:cubicBezTo>
                  <a:pt x="21600" y="4804"/>
                  <a:pt x="21160" y="4320"/>
                  <a:pt x="20618" y="4320"/>
                </a:cubicBezTo>
                <a:moveTo>
                  <a:pt x="7364" y="9720"/>
                </a:moveTo>
                <a:lnTo>
                  <a:pt x="18164" y="9720"/>
                </a:lnTo>
                <a:cubicBezTo>
                  <a:pt x="18434" y="9720"/>
                  <a:pt x="18655" y="9479"/>
                  <a:pt x="18655" y="9180"/>
                </a:cubicBezTo>
                <a:cubicBezTo>
                  <a:pt x="18655" y="8882"/>
                  <a:pt x="18434" y="8640"/>
                  <a:pt x="18164" y="8640"/>
                </a:cubicBezTo>
                <a:lnTo>
                  <a:pt x="7364" y="8640"/>
                </a:lnTo>
                <a:cubicBezTo>
                  <a:pt x="7093" y="8640"/>
                  <a:pt x="6873" y="8882"/>
                  <a:pt x="6873" y="9180"/>
                </a:cubicBezTo>
                <a:cubicBezTo>
                  <a:pt x="6873" y="9479"/>
                  <a:pt x="7093" y="9720"/>
                  <a:pt x="7364" y="9720"/>
                </a:cubicBezTo>
                <a:moveTo>
                  <a:pt x="9327" y="19440"/>
                </a:moveTo>
                <a:cubicBezTo>
                  <a:pt x="9056" y="19440"/>
                  <a:pt x="8836" y="19682"/>
                  <a:pt x="8836" y="19980"/>
                </a:cubicBezTo>
                <a:lnTo>
                  <a:pt x="8836" y="21060"/>
                </a:lnTo>
                <a:cubicBezTo>
                  <a:pt x="8836" y="21359"/>
                  <a:pt x="9056" y="21600"/>
                  <a:pt x="9327" y="21600"/>
                </a:cubicBezTo>
                <a:cubicBezTo>
                  <a:pt x="9598" y="21600"/>
                  <a:pt x="9818" y="21359"/>
                  <a:pt x="9818" y="21060"/>
                </a:cubicBezTo>
                <a:lnTo>
                  <a:pt x="9818" y="19980"/>
                </a:lnTo>
                <a:cubicBezTo>
                  <a:pt x="9818" y="19682"/>
                  <a:pt x="9598" y="19440"/>
                  <a:pt x="9327" y="19440"/>
                </a:cubicBezTo>
                <a:moveTo>
                  <a:pt x="2455" y="15120"/>
                </a:moveTo>
                <a:lnTo>
                  <a:pt x="982" y="15120"/>
                </a:lnTo>
                <a:lnTo>
                  <a:pt x="982" y="1080"/>
                </a:lnTo>
                <a:lnTo>
                  <a:pt x="16691" y="1080"/>
                </a:lnTo>
                <a:lnTo>
                  <a:pt x="16691" y="2700"/>
                </a:lnTo>
                <a:cubicBezTo>
                  <a:pt x="16691" y="2999"/>
                  <a:pt x="16911" y="3240"/>
                  <a:pt x="17182" y="3240"/>
                </a:cubicBezTo>
                <a:cubicBezTo>
                  <a:pt x="17453" y="3240"/>
                  <a:pt x="17673" y="2999"/>
                  <a:pt x="17673" y="2700"/>
                </a:cubicBezTo>
                <a:lnTo>
                  <a:pt x="17673" y="1080"/>
                </a:lnTo>
                <a:cubicBezTo>
                  <a:pt x="17673" y="484"/>
                  <a:pt x="17233" y="0"/>
                  <a:pt x="16691" y="0"/>
                </a:cubicBezTo>
                <a:lnTo>
                  <a:pt x="982" y="0"/>
                </a:lnTo>
                <a:cubicBezTo>
                  <a:pt x="440" y="0"/>
                  <a:pt x="0" y="484"/>
                  <a:pt x="0" y="1080"/>
                </a:cubicBezTo>
                <a:lnTo>
                  <a:pt x="0" y="15120"/>
                </a:lnTo>
                <a:cubicBezTo>
                  <a:pt x="0" y="15716"/>
                  <a:pt x="440" y="16201"/>
                  <a:pt x="982" y="16201"/>
                </a:cubicBezTo>
                <a:lnTo>
                  <a:pt x="2455" y="16201"/>
                </a:lnTo>
                <a:cubicBezTo>
                  <a:pt x="2725" y="16201"/>
                  <a:pt x="2945" y="15959"/>
                  <a:pt x="2945" y="15660"/>
                </a:cubicBezTo>
                <a:cubicBezTo>
                  <a:pt x="2945" y="15362"/>
                  <a:pt x="2725" y="15120"/>
                  <a:pt x="2455" y="15120"/>
                </a:cubicBezTo>
                <a:moveTo>
                  <a:pt x="16200" y="19440"/>
                </a:moveTo>
                <a:cubicBezTo>
                  <a:pt x="15929" y="19440"/>
                  <a:pt x="15709" y="19682"/>
                  <a:pt x="15709" y="19980"/>
                </a:cubicBezTo>
                <a:lnTo>
                  <a:pt x="15709" y="21060"/>
                </a:lnTo>
                <a:cubicBezTo>
                  <a:pt x="15709" y="21359"/>
                  <a:pt x="15929" y="21600"/>
                  <a:pt x="16200" y="21600"/>
                </a:cubicBezTo>
                <a:cubicBezTo>
                  <a:pt x="16471" y="21600"/>
                  <a:pt x="16691" y="21359"/>
                  <a:pt x="16691" y="21060"/>
                </a:cubicBezTo>
                <a:lnTo>
                  <a:pt x="16691" y="19980"/>
                </a:lnTo>
                <a:cubicBezTo>
                  <a:pt x="16691" y="19682"/>
                  <a:pt x="16471" y="19440"/>
                  <a:pt x="16200" y="1944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4" name="Shape 2596"/>
          <p:cNvSpPr/>
          <p:nvPr/>
        </p:nvSpPr>
        <p:spPr>
          <a:xfrm>
            <a:off x="5081455" y="2158894"/>
            <a:ext cx="209496" cy="152361"/>
          </a:xfrm>
          <a:custGeom>
            <a:avLst/>
            <a:gdLst/>
            <a:ahLst/>
            <a:cxnLst>
              <a:cxn ang="0">
                <a:pos x="wd2" y="hd2"/>
              </a:cxn>
              <a:cxn ang="5400000">
                <a:pos x="wd2" y="hd2"/>
              </a:cxn>
              <a:cxn ang="10800000">
                <a:pos x="wd2" y="hd2"/>
              </a:cxn>
              <a:cxn ang="16200000">
                <a:pos x="wd2" y="hd2"/>
              </a:cxn>
            </a:cxnLst>
            <a:rect l="0" t="0" r="r" b="b"/>
            <a:pathLst>
              <a:path w="21600" h="21600" extrusionOk="0">
                <a:moveTo>
                  <a:pt x="3436" y="5400"/>
                </a:moveTo>
                <a:lnTo>
                  <a:pt x="9327" y="5400"/>
                </a:lnTo>
                <a:cubicBezTo>
                  <a:pt x="9598" y="5400"/>
                  <a:pt x="9818" y="5098"/>
                  <a:pt x="9818" y="4725"/>
                </a:cubicBezTo>
                <a:cubicBezTo>
                  <a:pt x="9818" y="4353"/>
                  <a:pt x="9598" y="4050"/>
                  <a:pt x="9327" y="4050"/>
                </a:cubicBezTo>
                <a:lnTo>
                  <a:pt x="3436" y="4050"/>
                </a:lnTo>
                <a:cubicBezTo>
                  <a:pt x="3166" y="4050"/>
                  <a:pt x="2945" y="4353"/>
                  <a:pt x="2945" y="4725"/>
                </a:cubicBezTo>
                <a:cubicBezTo>
                  <a:pt x="2945" y="5098"/>
                  <a:pt x="3166" y="5400"/>
                  <a:pt x="3436" y="5400"/>
                </a:cubicBezTo>
                <a:moveTo>
                  <a:pt x="3436" y="8100"/>
                </a:moveTo>
                <a:lnTo>
                  <a:pt x="7364" y="8100"/>
                </a:lnTo>
                <a:cubicBezTo>
                  <a:pt x="7634" y="8100"/>
                  <a:pt x="7855" y="7798"/>
                  <a:pt x="7855" y="7425"/>
                </a:cubicBezTo>
                <a:cubicBezTo>
                  <a:pt x="7855" y="7053"/>
                  <a:pt x="7634" y="6750"/>
                  <a:pt x="7364" y="6750"/>
                </a:cubicBezTo>
                <a:lnTo>
                  <a:pt x="3436" y="6750"/>
                </a:lnTo>
                <a:cubicBezTo>
                  <a:pt x="3166" y="6750"/>
                  <a:pt x="2945" y="7053"/>
                  <a:pt x="2945" y="7425"/>
                </a:cubicBezTo>
                <a:cubicBezTo>
                  <a:pt x="2945" y="7798"/>
                  <a:pt x="3166" y="8100"/>
                  <a:pt x="3436" y="8100"/>
                </a:cubicBezTo>
                <a:moveTo>
                  <a:pt x="3436" y="10800"/>
                </a:moveTo>
                <a:lnTo>
                  <a:pt x="9327" y="10800"/>
                </a:lnTo>
                <a:cubicBezTo>
                  <a:pt x="9598" y="10800"/>
                  <a:pt x="9818" y="10498"/>
                  <a:pt x="9818" y="10125"/>
                </a:cubicBezTo>
                <a:cubicBezTo>
                  <a:pt x="9818" y="9753"/>
                  <a:pt x="9598" y="9450"/>
                  <a:pt x="9327" y="9450"/>
                </a:cubicBezTo>
                <a:lnTo>
                  <a:pt x="3436" y="9450"/>
                </a:lnTo>
                <a:cubicBezTo>
                  <a:pt x="3166" y="9450"/>
                  <a:pt x="2945" y="9753"/>
                  <a:pt x="2945" y="10125"/>
                </a:cubicBezTo>
                <a:cubicBezTo>
                  <a:pt x="2945" y="10498"/>
                  <a:pt x="3166" y="10800"/>
                  <a:pt x="3436" y="10800"/>
                </a:cubicBezTo>
                <a:moveTo>
                  <a:pt x="20618" y="20250"/>
                </a:moveTo>
                <a:lnTo>
                  <a:pt x="15709" y="20250"/>
                </a:lnTo>
                <a:lnTo>
                  <a:pt x="15709" y="17551"/>
                </a:lnTo>
                <a:lnTo>
                  <a:pt x="16691" y="17551"/>
                </a:lnTo>
                <a:cubicBezTo>
                  <a:pt x="16962" y="17551"/>
                  <a:pt x="17182" y="17248"/>
                  <a:pt x="17182" y="16875"/>
                </a:cubicBezTo>
                <a:cubicBezTo>
                  <a:pt x="17182" y="16503"/>
                  <a:pt x="16962" y="16200"/>
                  <a:pt x="16691" y="16200"/>
                </a:cubicBezTo>
                <a:lnTo>
                  <a:pt x="13745" y="16200"/>
                </a:lnTo>
                <a:cubicBezTo>
                  <a:pt x="13475" y="16200"/>
                  <a:pt x="13255" y="16503"/>
                  <a:pt x="13255" y="16875"/>
                </a:cubicBezTo>
                <a:cubicBezTo>
                  <a:pt x="13255" y="17248"/>
                  <a:pt x="13475" y="17551"/>
                  <a:pt x="13745" y="17551"/>
                </a:cubicBezTo>
                <a:lnTo>
                  <a:pt x="14727" y="17551"/>
                </a:lnTo>
                <a:lnTo>
                  <a:pt x="14727" y="20250"/>
                </a:lnTo>
                <a:lnTo>
                  <a:pt x="6873" y="20250"/>
                </a:lnTo>
                <a:lnTo>
                  <a:pt x="6873" y="17551"/>
                </a:lnTo>
                <a:lnTo>
                  <a:pt x="7855" y="17551"/>
                </a:lnTo>
                <a:cubicBezTo>
                  <a:pt x="8125" y="17551"/>
                  <a:pt x="8345" y="17248"/>
                  <a:pt x="8345" y="16875"/>
                </a:cubicBezTo>
                <a:cubicBezTo>
                  <a:pt x="8345" y="16503"/>
                  <a:pt x="8125" y="16200"/>
                  <a:pt x="7855" y="16200"/>
                </a:cubicBezTo>
                <a:lnTo>
                  <a:pt x="4909" y="16200"/>
                </a:lnTo>
                <a:cubicBezTo>
                  <a:pt x="4638" y="16200"/>
                  <a:pt x="4418" y="16503"/>
                  <a:pt x="4418" y="16875"/>
                </a:cubicBezTo>
                <a:cubicBezTo>
                  <a:pt x="4418" y="17248"/>
                  <a:pt x="4638" y="17551"/>
                  <a:pt x="4909" y="17551"/>
                </a:cubicBezTo>
                <a:lnTo>
                  <a:pt x="5891" y="17551"/>
                </a:lnTo>
                <a:lnTo>
                  <a:pt x="5891" y="20250"/>
                </a:lnTo>
                <a:lnTo>
                  <a:pt x="982" y="20250"/>
                </a:lnTo>
                <a:lnTo>
                  <a:pt x="982" y="1350"/>
                </a:lnTo>
                <a:lnTo>
                  <a:pt x="20618" y="1350"/>
                </a:lnTo>
                <a:cubicBezTo>
                  <a:pt x="20618" y="13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3436" y="13500"/>
                </a:moveTo>
                <a:lnTo>
                  <a:pt x="7364" y="13500"/>
                </a:lnTo>
                <a:cubicBezTo>
                  <a:pt x="7634" y="13500"/>
                  <a:pt x="7855" y="13198"/>
                  <a:pt x="7855" y="12825"/>
                </a:cubicBezTo>
                <a:cubicBezTo>
                  <a:pt x="7855" y="12452"/>
                  <a:pt x="7634" y="12150"/>
                  <a:pt x="7364" y="12150"/>
                </a:cubicBezTo>
                <a:lnTo>
                  <a:pt x="3436" y="12150"/>
                </a:lnTo>
                <a:cubicBezTo>
                  <a:pt x="3166" y="12150"/>
                  <a:pt x="2945" y="12452"/>
                  <a:pt x="2945" y="12825"/>
                </a:cubicBezTo>
                <a:cubicBezTo>
                  <a:pt x="2945" y="13198"/>
                  <a:pt x="3166" y="13500"/>
                  <a:pt x="3436" y="13500"/>
                </a:cubicBezTo>
                <a:moveTo>
                  <a:pt x="12273" y="5400"/>
                </a:moveTo>
                <a:lnTo>
                  <a:pt x="16200" y="5400"/>
                </a:lnTo>
                <a:cubicBezTo>
                  <a:pt x="16471" y="5400"/>
                  <a:pt x="16691" y="5098"/>
                  <a:pt x="16691" y="4725"/>
                </a:cubicBezTo>
                <a:cubicBezTo>
                  <a:pt x="16691" y="4353"/>
                  <a:pt x="16471" y="4050"/>
                  <a:pt x="16200" y="4050"/>
                </a:cubicBezTo>
                <a:lnTo>
                  <a:pt x="12273" y="4050"/>
                </a:lnTo>
                <a:cubicBezTo>
                  <a:pt x="12002" y="4050"/>
                  <a:pt x="11782" y="4353"/>
                  <a:pt x="11782" y="4725"/>
                </a:cubicBezTo>
                <a:cubicBezTo>
                  <a:pt x="11782" y="5098"/>
                  <a:pt x="12002" y="5400"/>
                  <a:pt x="12273" y="5400"/>
                </a:cubicBezTo>
                <a:moveTo>
                  <a:pt x="12273" y="10800"/>
                </a:moveTo>
                <a:lnTo>
                  <a:pt x="16200" y="10800"/>
                </a:lnTo>
                <a:cubicBezTo>
                  <a:pt x="16471" y="10800"/>
                  <a:pt x="16691" y="10498"/>
                  <a:pt x="16691" y="10125"/>
                </a:cubicBezTo>
                <a:cubicBezTo>
                  <a:pt x="16691" y="9753"/>
                  <a:pt x="16471" y="9450"/>
                  <a:pt x="16200" y="9450"/>
                </a:cubicBezTo>
                <a:lnTo>
                  <a:pt x="12273" y="9450"/>
                </a:lnTo>
                <a:cubicBezTo>
                  <a:pt x="12002" y="9450"/>
                  <a:pt x="11782" y="9753"/>
                  <a:pt x="11782" y="10125"/>
                </a:cubicBezTo>
                <a:cubicBezTo>
                  <a:pt x="11782" y="10498"/>
                  <a:pt x="12002" y="10800"/>
                  <a:pt x="12273" y="10800"/>
                </a:cubicBezTo>
                <a:moveTo>
                  <a:pt x="12273" y="13500"/>
                </a:moveTo>
                <a:lnTo>
                  <a:pt x="18164" y="13500"/>
                </a:lnTo>
                <a:cubicBezTo>
                  <a:pt x="18434" y="13500"/>
                  <a:pt x="18655" y="13198"/>
                  <a:pt x="18655" y="12825"/>
                </a:cubicBezTo>
                <a:cubicBezTo>
                  <a:pt x="18655" y="12452"/>
                  <a:pt x="18434" y="12150"/>
                  <a:pt x="18164" y="12150"/>
                </a:cubicBezTo>
                <a:lnTo>
                  <a:pt x="12273" y="12150"/>
                </a:lnTo>
                <a:cubicBezTo>
                  <a:pt x="12002" y="12150"/>
                  <a:pt x="11782" y="12452"/>
                  <a:pt x="11782" y="12825"/>
                </a:cubicBezTo>
                <a:cubicBezTo>
                  <a:pt x="11782" y="13198"/>
                  <a:pt x="12002" y="13500"/>
                  <a:pt x="12273" y="13500"/>
                </a:cubicBezTo>
                <a:moveTo>
                  <a:pt x="12273" y="8100"/>
                </a:moveTo>
                <a:lnTo>
                  <a:pt x="18164" y="8100"/>
                </a:lnTo>
                <a:cubicBezTo>
                  <a:pt x="18434" y="8100"/>
                  <a:pt x="18655" y="7798"/>
                  <a:pt x="18655" y="7425"/>
                </a:cubicBezTo>
                <a:cubicBezTo>
                  <a:pt x="18655" y="7053"/>
                  <a:pt x="18434" y="6750"/>
                  <a:pt x="18164" y="6750"/>
                </a:cubicBezTo>
                <a:lnTo>
                  <a:pt x="12273" y="6750"/>
                </a:lnTo>
                <a:cubicBezTo>
                  <a:pt x="12002" y="6750"/>
                  <a:pt x="11782" y="7053"/>
                  <a:pt x="11782" y="7425"/>
                </a:cubicBezTo>
                <a:cubicBezTo>
                  <a:pt x="11782" y="7798"/>
                  <a:pt x="12002" y="8100"/>
                  <a:pt x="12273" y="81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5" name="Shape 2597"/>
          <p:cNvSpPr/>
          <p:nvPr/>
        </p:nvSpPr>
        <p:spPr>
          <a:xfrm>
            <a:off x="5481401" y="2149372"/>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7364" y="9600"/>
                </a:moveTo>
                <a:lnTo>
                  <a:pt x="11291" y="9600"/>
                </a:lnTo>
                <a:cubicBezTo>
                  <a:pt x="11562" y="9600"/>
                  <a:pt x="11782" y="9332"/>
                  <a:pt x="11782" y="9000"/>
                </a:cubicBezTo>
                <a:cubicBezTo>
                  <a:pt x="11782" y="8669"/>
                  <a:pt x="11562" y="8400"/>
                  <a:pt x="11291" y="8400"/>
                </a:cubicBezTo>
                <a:lnTo>
                  <a:pt x="7364" y="8400"/>
                </a:lnTo>
                <a:cubicBezTo>
                  <a:pt x="7093" y="8400"/>
                  <a:pt x="6873" y="8669"/>
                  <a:pt x="6873" y="9000"/>
                </a:cubicBezTo>
                <a:cubicBezTo>
                  <a:pt x="6873" y="9332"/>
                  <a:pt x="7093" y="9600"/>
                  <a:pt x="7364" y="9600"/>
                </a:cubicBezTo>
                <a:moveTo>
                  <a:pt x="7364" y="12000"/>
                </a:moveTo>
                <a:lnTo>
                  <a:pt x="9327" y="12000"/>
                </a:lnTo>
                <a:cubicBezTo>
                  <a:pt x="9598" y="12000"/>
                  <a:pt x="9818" y="11732"/>
                  <a:pt x="9818" y="11400"/>
                </a:cubicBezTo>
                <a:cubicBezTo>
                  <a:pt x="9818" y="11069"/>
                  <a:pt x="9598" y="10800"/>
                  <a:pt x="9327" y="10800"/>
                </a:cubicBezTo>
                <a:lnTo>
                  <a:pt x="7364" y="10800"/>
                </a:lnTo>
                <a:cubicBezTo>
                  <a:pt x="7093" y="10800"/>
                  <a:pt x="6873" y="11069"/>
                  <a:pt x="6873" y="11400"/>
                </a:cubicBezTo>
                <a:cubicBezTo>
                  <a:pt x="6873" y="11732"/>
                  <a:pt x="7093" y="12000"/>
                  <a:pt x="7364" y="12000"/>
                </a:cubicBezTo>
                <a:moveTo>
                  <a:pt x="20618" y="20400"/>
                </a:moveTo>
                <a:lnTo>
                  <a:pt x="16691" y="20400"/>
                </a:lnTo>
                <a:lnTo>
                  <a:pt x="16691" y="19200"/>
                </a:lnTo>
                <a:lnTo>
                  <a:pt x="17182" y="19200"/>
                </a:lnTo>
                <a:cubicBezTo>
                  <a:pt x="17453" y="19200"/>
                  <a:pt x="17673" y="18932"/>
                  <a:pt x="17673" y="18600"/>
                </a:cubicBezTo>
                <a:cubicBezTo>
                  <a:pt x="17673" y="18269"/>
                  <a:pt x="17453" y="18000"/>
                  <a:pt x="17182" y="18000"/>
                </a:cubicBezTo>
                <a:lnTo>
                  <a:pt x="15218" y="18000"/>
                </a:lnTo>
                <a:cubicBezTo>
                  <a:pt x="14947" y="18000"/>
                  <a:pt x="14727" y="18269"/>
                  <a:pt x="14727" y="18600"/>
                </a:cubicBezTo>
                <a:cubicBezTo>
                  <a:pt x="14727" y="18932"/>
                  <a:pt x="14947" y="19200"/>
                  <a:pt x="15218" y="19200"/>
                </a:cubicBezTo>
                <a:lnTo>
                  <a:pt x="15709" y="19200"/>
                </a:lnTo>
                <a:lnTo>
                  <a:pt x="15709" y="20400"/>
                </a:lnTo>
                <a:lnTo>
                  <a:pt x="9818" y="20400"/>
                </a:lnTo>
                <a:lnTo>
                  <a:pt x="9818" y="19200"/>
                </a:lnTo>
                <a:lnTo>
                  <a:pt x="10309" y="19200"/>
                </a:lnTo>
                <a:cubicBezTo>
                  <a:pt x="10580" y="19200"/>
                  <a:pt x="10800" y="18932"/>
                  <a:pt x="10800" y="18600"/>
                </a:cubicBezTo>
                <a:cubicBezTo>
                  <a:pt x="10800" y="18269"/>
                  <a:pt x="10580" y="18000"/>
                  <a:pt x="10309" y="18000"/>
                </a:cubicBezTo>
                <a:lnTo>
                  <a:pt x="8345" y="18000"/>
                </a:lnTo>
                <a:cubicBezTo>
                  <a:pt x="8075" y="18000"/>
                  <a:pt x="7855" y="18269"/>
                  <a:pt x="7855" y="18600"/>
                </a:cubicBezTo>
                <a:cubicBezTo>
                  <a:pt x="7855" y="18932"/>
                  <a:pt x="8075" y="19200"/>
                  <a:pt x="8345" y="19200"/>
                </a:cubicBezTo>
                <a:lnTo>
                  <a:pt x="8836" y="19200"/>
                </a:lnTo>
                <a:lnTo>
                  <a:pt x="8836" y="20400"/>
                </a:lnTo>
                <a:lnTo>
                  <a:pt x="4909" y="20400"/>
                </a:lnTo>
                <a:lnTo>
                  <a:pt x="4909" y="6000"/>
                </a:lnTo>
                <a:lnTo>
                  <a:pt x="20618" y="6000"/>
                </a:lnTo>
                <a:cubicBezTo>
                  <a:pt x="20618" y="6000"/>
                  <a:pt x="20618" y="20400"/>
                  <a:pt x="20618" y="20400"/>
                </a:cubicBezTo>
                <a:close/>
                <a:moveTo>
                  <a:pt x="20618" y="4800"/>
                </a:moveTo>
                <a:lnTo>
                  <a:pt x="4909" y="4800"/>
                </a:lnTo>
                <a:cubicBezTo>
                  <a:pt x="4367" y="4800"/>
                  <a:pt x="3927" y="5338"/>
                  <a:pt x="3927" y="6000"/>
                </a:cubicBezTo>
                <a:lnTo>
                  <a:pt x="3927" y="20400"/>
                </a:lnTo>
                <a:cubicBezTo>
                  <a:pt x="3927" y="21062"/>
                  <a:pt x="4367" y="21600"/>
                  <a:pt x="4909" y="21600"/>
                </a:cubicBezTo>
                <a:lnTo>
                  <a:pt x="20618" y="21600"/>
                </a:lnTo>
                <a:cubicBezTo>
                  <a:pt x="21160" y="21600"/>
                  <a:pt x="21600" y="21062"/>
                  <a:pt x="21600" y="20400"/>
                </a:cubicBezTo>
                <a:lnTo>
                  <a:pt x="21600" y="6000"/>
                </a:lnTo>
                <a:cubicBezTo>
                  <a:pt x="21600" y="5338"/>
                  <a:pt x="21160" y="4800"/>
                  <a:pt x="20618" y="4800"/>
                </a:cubicBezTo>
                <a:moveTo>
                  <a:pt x="7364" y="14400"/>
                </a:moveTo>
                <a:lnTo>
                  <a:pt x="11291" y="14400"/>
                </a:lnTo>
                <a:cubicBezTo>
                  <a:pt x="11562" y="14400"/>
                  <a:pt x="11782" y="14132"/>
                  <a:pt x="11782" y="13800"/>
                </a:cubicBezTo>
                <a:cubicBezTo>
                  <a:pt x="11782" y="13469"/>
                  <a:pt x="11562" y="13200"/>
                  <a:pt x="11291" y="13200"/>
                </a:cubicBezTo>
                <a:lnTo>
                  <a:pt x="7364" y="13200"/>
                </a:lnTo>
                <a:cubicBezTo>
                  <a:pt x="7093" y="13200"/>
                  <a:pt x="6873" y="13469"/>
                  <a:pt x="6873" y="13800"/>
                </a:cubicBezTo>
                <a:cubicBezTo>
                  <a:pt x="6873" y="14132"/>
                  <a:pt x="7093" y="14400"/>
                  <a:pt x="7364" y="14400"/>
                </a:cubicBezTo>
                <a:moveTo>
                  <a:pt x="2455" y="15600"/>
                </a:moveTo>
                <a:lnTo>
                  <a:pt x="982" y="15600"/>
                </a:lnTo>
                <a:lnTo>
                  <a:pt x="982" y="1200"/>
                </a:lnTo>
                <a:lnTo>
                  <a:pt x="16691" y="1200"/>
                </a:lnTo>
                <a:lnTo>
                  <a:pt x="16691" y="3000"/>
                </a:lnTo>
                <a:cubicBezTo>
                  <a:pt x="16691" y="3332"/>
                  <a:pt x="16911" y="3600"/>
                  <a:pt x="17182" y="3600"/>
                </a:cubicBezTo>
                <a:cubicBezTo>
                  <a:pt x="17453" y="3600"/>
                  <a:pt x="17673" y="3332"/>
                  <a:pt x="17673" y="3000"/>
                </a:cubicBezTo>
                <a:lnTo>
                  <a:pt x="17673" y="1200"/>
                </a:lnTo>
                <a:cubicBezTo>
                  <a:pt x="17673" y="538"/>
                  <a:pt x="17233" y="0"/>
                  <a:pt x="16691" y="0"/>
                </a:cubicBezTo>
                <a:lnTo>
                  <a:pt x="982" y="0"/>
                </a:lnTo>
                <a:cubicBezTo>
                  <a:pt x="440" y="0"/>
                  <a:pt x="0" y="538"/>
                  <a:pt x="0" y="1200"/>
                </a:cubicBezTo>
                <a:lnTo>
                  <a:pt x="0" y="15600"/>
                </a:lnTo>
                <a:cubicBezTo>
                  <a:pt x="0" y="16262"/>
                  <a:pt x="440" y="16801"/>
                  <a:pt x="982" y="16801"/>
                </a:cubicBezTo>
                <a:lnTo>
                  <a:pt x="2455" y="16801"/>
                </a:lnTo>
                <a:cubicBezTo>
                  <a:pt x="2725" y="16801"/>
                  <a:pt x="2945" y="16532"/>
                  <a:pt x="2945" y="16200"/>
                </a:cubicBezTo>
                <a:cubicBezTo>
                  <a:pt x="2945" y="15869"/>
                  <a:pt x="2725" y="15600"/>
                  <a:pt x="2455" y="15600"/>
                </a:cubicBezTo>
                <a:moveTo>
                  <a:pt x="14236" y="14400"/>
                </a:moveTo>
                <a:lnTo>
                  <a:pt x="16200" y="14400"/>
                </a:lnTo>
                <a:cubicBezTo>
                  <a:pt x="16471" y="14400"/>
                  <a:pt x="16691" y="14132"/>
                  <a:pt x="16691" y="13800"/>
                </a:cubicBezTo>
                <a:cubicBezTo>
                  <a:pt x="16691" y="13469"/>
                  <a:pt x="16471" y="13200"/>
                  <a:pt x="16200" y="13200"/>
                </a:cubicBezTo>
                <a:lnTo>
                  <a:pt x="14236" y="13200"/>
                </a:lnTo>
                <a:cubicBezTo>
                  <a:pt x="13966" y="13200"/>
                  <a:pt x="13745" y="13469"/>
                  <a:pt x="13745" y="13800"/>
                </a:cubicBezTo>
                <a:cubicBezTo>
                  <a:pt x="13745" y="14132"/>
                  <a:pt x="13966" y="14400"/>
                  <a:pt x="14236" y="14400"/>
                </a:cubicBezTo>
                <a:moveTo>
                  <a:pt x="14236" y="9600"/>
                </a:moveTo>
                <a:lnTo>
                  <a:pt x="16200" y="9600"/>
                </a:lnTo>
                <a:cubicBezTo>
                  <a:pt x="16471" y="9600"/>
                  <a:pt x="16691" y="9332"/>
                  <a:pt x="16691" y="9000"/>
                </a:cubicBezTo>
                <a:cubicBezTo>
                  <a:pt x="16691" y="8669"/>
                  <a:pt x="16471" y="8400"/>
                  <a:pt x="16200" y="8400"/>
                </a:cubicBezTo>
                <a:lnTo>
                  <a:pt x="14236" y="8400"/>
                </a:lnTo>
                <a:cubicBezTo>
                  <a:pt x="13966" y="8400"/>
                  <a:pt x="13745" y="8669"/>
                  <a:pt x="13745" y="9000"/>
                </a:cubicBezTo>
                <a:cubicBezTo>
                  <a:pt x="13745" y="9332"/>
                  <a:pt x="13966" y="9600"/>
                  <a:pt x="14236" y="9600"/>
                </a:cubicBezTo>
                <a:moveTo>
                  <a:pt x="14236" y="12000"/>
                </a:moveTo>
                <a:lnTo>
                  <a:pt x="18164" y="12000"/>
                </a:lnTo>
                <a:cubicBezTo>
                  <a:pt x="18434" y="12000"/>
                  <a:pt x="18655" y="11732"/>
                  <a:pt x="18655" y="11400"/>
                </a:cubicBezTo>
                <a:cubicBezTo>
                  <a:pt x="18655" y="11069"/>
                  <a:pt x="18434" y="10800"/>
                  <a:pt x="18164" y="10800"/>
                </a:cubicBezTo>
                <a:lnTo>
                  <a:pt x="14236" y="10800"/>
                </a:lnTo>
                <a:cubicBezTo>
                  <a:pt x="13966" y="10800"/>
                  <a:pt x="13745" y="11069"/>
                  <a:pt x="13745" y="11400"/>
                </a:cubicBezTo>
                <a:cubicBezTo>
                  <a:pt x="13745" y="11732"/>
                  <a:pt x="13966" y="12000"/>
                  <a:pt x="14236" y="120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6" name="Shape 2598"/>
          <p:cNvSpPr/>
          <p:nvPr/>
        </p:nvSpPr>
        <p:spPr>
          <a:xfrm>
            <a:off x="5881346" y="2149372"/>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6873" y="8400"/>
                </a:moveTo>
                <a:lnTo>
                  <a:pt x="10800" y="8400"/>
                </a:lnTo>
                <a:lnTo>
                  <a:pt x="10800" y="12001"/>
                </a:lnTo>
                <a:lnTo>
                  <a:pt x="6873" y="12001"/>
                </a:lnTo>
                <a:cubicBezTo>
                  <a:pt x="6873" y="12001"/>
                  <a:pt x="6873" y="8400"/>
                  <a:pt x="6873" y="8400"/>
                </a:cubicBezTo>
                <a:close/>
                <a:moveTo>
                  <a:pt x="6382" y="13200"/>
                </a:moveTo>
                <a:lnTo>
                  <a:pt x="11291" y="13200"/>
                </a:lnTo>
                <a:cubicBezTo>
                  <a:pt x="11562" y="13200"/>
                  <a:pt x="11782" y="12932"/>
                  <a:pt x="11782" y="12600"/>
                </a:cubicBezTo>
                <a:lnTo>
                  <a:pt x="11782" y="7800"/>
                </a:lnTo>
                <a:cubicBezTo>
                  <a:pt x="11782" y="7469"/>
                  <a:pt x="11562" y="7200"/>
                  <a:pt x="11291" y="7200"/>
                </a:cubicBezTo>
                <a:lnTo>
                  <a:pt x="6382" y="7200"/>
                </a:lnTo>
                <a:cubicBezTo>
                  <a:pt x="6111" y="7200"/>
                  <a:pt x="5891" y="7469"/>
                  <a:pt x="5891" y="7800"/>
                </a:cubicBezTo>
                <a:lnTo>
                  <a:pt x="5891" y="12600"/>
                </a:lnTo>
                <a:cubicBezTo>
                  <a:pt x="5891" y="12932"/>
                  <a:pt x="6111" y="13200"/>
                  <a:pt x="6382" y="13200"/>
                </a:cubicBezTo>
                <a:moveTo>
                  <a:pt x="6382" y="4800"/>
                </a:moveTo>
                <a:cubicBezTo>
                  <a:pt x="6653" y="4800"/>
                  <a:pt x="6873" y="4531"/>
                  <a:pt x="6873" y="4200"/>
                </a:cubicBezTo>
                <a:cubicBezTo>
                  <a:pt x="6873" y="3868"/>
                  <a:pt x="6653" y="3600"/>
                  <a:pt x="6382" y="3600"/>
                </a:cubicBezTo>
                <a:cubicBezTo>
                  <a:pt x="6111" y="3600"/>
                  <a:pt x="5891" y="3868"/>
                  <a:pt x="5891" y="4200"/>
                </a:cubicBezTo>
                <a:cubicBezTo>
                  <a:pt x="5891" y="4531"/>
                  <a:pt x="6111" y="4800"/>
                  <a:pt x="6382" y="4800"/>
                </a:cubicBezTo>
                <a:moveTo>
                  <a:pt x="20618" y="20400"/>
                </a:moveTo>
                <a:lnTo>
                  <a:pt x="2945" y="20400"/>
                </a:lnTo>
                <a:cubicBezTo>
                  <a:pt x="1861" y="20400"/>
                  <a:pt x="982" y="19325"/>
                  <a:pt x="982" y="18000"/>
                </a:cubicBezTo>
                <a:lnTo>
                  <a:pt x="982" y="4800"/>
                </a:lnTo>
                <a:lnTo>
                  <a:pt x="2945" y="4800"/>
                </a:lnTo>
                <a:lnTo>
                  <a:pt x="2945" y="17400"/>
                </a:lnTo>
                <a:cubicBezTo>
                  <a:pt x="2945" y="17732"/>
                  <a:pt x="3166" y="18000"/>
                  <a:pt x="3436" y="18000"/>
                </a:cubicBezTo>
                <a:cubicBezTo>
                  <a:pt x="3707" y="18000"/>
                  <a:pt x="3927" y="17732"/>
                  <a:pt x="3927" y="17400"/>
                </a:cubicBezTo>
                <a:lnTo>
                  <a:pt x="3927" y="1200"/>
                </a:lnTo>
                <a:lnTo>
                  <a:pt x="20618" y="1200"/>
                </a:lnTo>
                <a:cubicBezTo>
                  <a:pt x="20618" y="1200"/>
                  <a:pt x="20618" y="20400"/>
                  <a:pt x="20618" y="20400"/>
                </a:cubicBezTo>
                <a:close/>
                <a:moveTo>
                  <a:pt x="20618" y="0"/>
                </a:moveTo>
                <a:lnTo>
                  <a:pt x="3927" y="0"/>
                </a:lnTo>
                <a:cubicBezTo>
                  <a:pt x="3385" y="0"/>
                  <a:pt x="2945" y="538"/>
                  <a:pt x="2945" y="1200"/>
                </a:cubicBezTo>
                <a:lnTo>
                  <a:pt x="2945" y="3600"/>
                </a:lnTo>
                <a:lnTo>
                  <a:pt x="982" y="3600"/>
                </a:lnTo>
                <a:cubicBezTo>
                  <a:pt x="440" y="3600"/>
                  <a:pt x="0" y="4138"/>
                  <a:pt x="0" y="4800"/>
                </a:cubicBezTo>
                <a:lnTo>
                  <a:pt x="0" y="18000"/>
                </a:lnTo>
                <a:cubicBezTo>
                  <a:pt x="0" y="19988"/>
                  <a:pt x="1319" y="21600"/>
                  <a:pt x="2945" y="21600"/>
                </a:cubicBezTo>
                <a:lnTo>
                  <a:pt x="20618" y="21600"/>
                </a:lnTo>
                <a:cubicBezTo>
                  <a:pt x="21160" y="21600"/>
                  <a:pt x="21600" y="21062"/>
                  <a:pt x="21600" y="20400"/>
                </a:cubicBezTo>
                <a:lnTo>
                  <a:pt x="21600" y="1200"/>
                </a:lnTo>
                <a:cubicBezTo>
                  <a:pt x="21600" y="538"/>
                  <a:pt x="21160" y="0"/>
                  <a:pt x="20618" y="0"/>
                </a:cubicBezTo>
                <a:moveTo>
                  <a:pt x="6382" y="18000"/>
                </a:moveTo>
                <a:lnTo>
                  <a:pt x="18164" y="18000"/>
                </a:lnTo>
                <a:cubicBezTo>
                  <a:pt x="18434" y="18000"/>
                  <a:pt x="18655" y="17732"/>
                  <a:pt x="18655" y="17400"/>
                </a:cubicBezTo>
                <a:cubicBezTo>
                  <a:pt x="18655" y="17068"/>
                  <a:pt x="18434" y="16801"/>
                  <a:pt x="18164" y="16801"/>
                </a:cubicBezTo>
                <a:lnTo>
                  <a:pt x="6382" y="16801"/>
                </a:lnTo>
                <a:cubicBezTo>
                  <a:pt x="6111" y="16801"/>
                  <a:pt x="5891" y="17068"/>
                  <a:pt x="5891" y="17400"/>
                </a:cubicBezTo>
                <a:cubicBezTo>
                  <a:pt x="5891" y="17732"/>
                  <a:pt x="6111" y="18000"/>
                  <a:pt x="6382" y="18000"/>
                </a:cubicBezTo>
                <a:moveTo>
                  <a:pt x="6382" y="15600"/>
                </a:moveTo>
                <a:lnTo>
                  <a:pt x="18164" y="15600"/>
                </a:lnTo>
                <a:cubicBezTo>
                  <a:pt x="18434" y="15600"/>
                  <a:pt x="18655" y="15332"/>
                  <a:pt x="18655" y="15000"/>
                </a:cubicBezTo>
                <a:cubicBezTo>
                  <a:pt x="18655" y="14668"/>
                  <a:pt x="18434" y="14401"/>
                  <a:pt x="18164" y="14401"/>
                </a:cubicBezTo>
                <a:lnTo>
                  <a:pt x="6382" y="14401"/>
                </a:lnTo>
                <a:cubicBezTo>
                  <a:pt x="6111" y="14401"/>
                  <a:pt x="5891" y="14668"/>
                  <a:pt x="5891" y="15000"/>
                </a:cubicBezTo>
                <a:cubicBezTo>
                  <a:pt x="5891" y="15332"/>
                  <a:pt x="6111" y="15600"/>
                  <a:pt x="6382" y="15600"/>
                </a:cubicBezTo>
                <a:moveTo>
                  <a:pt x="8345" y="4800"/>
                </a:moveTo>
                <a:cubicBezTo>
                  <a:pt x="8616" y="4800"/>
                  <a:pt x="8836" y="4531"/>
                  <a:pt x="8836" y="4200"/>
                </a:cubicBezTo>
                <a:cubicBezTo>
                  <a:pt x="8836" y="3868"/>
                  <a:pt x="8616" y="3600"/>
                  <a:pt x="8345" y="3600"/>
                </a:cubicBezTo>
                <a:cubicBezTo>
                  <a:pt x="8075" y="3600"/>
                  <a:pt x="7855" y="3868"/>
                  <a:pt x="7855" y="4200"/>
                </a:cubicBezTo>
                <a:cubicBezTo>
                  <a:pt x="7855" y="4531"/>
                  <a:pt x="8075" y="4800"/>
                  <a:pt x="8345" y="4800"/>
                </a:cubicBezTo>
                <a:moveTo>
                  <a:pt x="18164" y="7200"/>
                </a:moveTo>
                <a:lnTo>
                  <a:pt x="14236" y="7200"/>
                </a:lnTo>
                <a:cubicBezTo>
                  <a:pt x="13966" y="7200"/>
                  <a:pt x="13745" y="7469"/>
                  <a:pt x="13745" y="7800"/>
                </a:cubicBezTo>
                <a:cubicBezTo>
                  <a:pt x="13745" y="8132"/>
                  <a:pt x="13966" y="8400"/>
                  <a:pt x="14236" y="8400"/>
                </a:cubicBezTo>
                <a:lnTo>
                  <a:pt x="18164" y="8400"/>
                </a:lnTo>
                <a:cubicBezTo>
                  <a:pt x="18434" y="8400"/>
                  <a:pt x="18655" y="8132"/>
                  <a:pt x="18655" y="7800"/>
                </a:cubicBezTo>
                <a:cubicBezTo>
                  <a:pt x="18655" y="7469"/>
                  <a:pt x="18434" y="7200"/>
                  <a:pt x="18164" y="7200"/>
                </a:cubicBezTo>
                <a:moveTo>
                  <a:pt x="18164" y="12001"/>
                </a:moveTo>
                <a:lnTo>
                  <a:pt x="14236" y="12001"/>
                </a:lnTo>
                <a:cubicBezTo>
                  <a:pt x="13966" y="12001"/>
                  <a:pt x="13745" y="12268"/>
                  <a:pt x="13745" y="12600"/>
                </a:cubicBezTo>
                <a:cubicBezTo>
                  <a:pt x="13745" y="12932"/>
                  <a:pt x="13966" y="13200"/>
                  <a:pt x="14236" y="13200"/>
                </a:cubicBezTo>
                <a:lnTo>
                  <a:pt x="18164" y="13200"/>
                </a:lnTo>
                <a:cubicBezTo>
                  <a:pt x="18434" y="13200"/>
                  <a:pt x="18655" y="12932"/>
                  <a:pt x="18655" y="12600"/>
                </a:cubicBezTo>
                <a:cubicBezTo>
                  <a:pt x="18655" y="12268"/>
                  <a:pt x="18434" y="12001"/>
                  <a:pt x="18164" y="12001"/>
                </a:cubicBezTo>
                <a:moveTo>
                  <a:pt x="18164" y="9600"/>
                </a:moveTo>
                <a:lnTo>
                  <a:pt x="14236" y="9600"/>
                </a:lnTo>
                <a:cubicBezTo>
                  <a:pt x="13966" y="9600"/>
                  <a:pt x="13745" y="9869"/>
                  <a:pt x="13745" y="10200"/>
                </a:cubicBezTo>
                <a:cubicBezTo>
                  <a:pt x="13745" y="10532"/>
                  <a:pt x="13966" y="10800"/>
                  <a:pt x="14236" y="10800"/>
                </a:cubicBezTo>
                <a:lnTo>
                  <a:pt x="18164" y="10800"/>
                </a:lnTo>
                <a:cubicBezTo>
                  <a:pt x="18434" y="10800"/>
                  <a:pt x="18655" y="10532"/>
                  <a:pt x="18655" y="10200"/>
                </a:cubicBezTo>
                <a:cubicBezTo>
                  <a:pt x="18655" y="9869"/>
                  <a:pt x="18434" y="9600"/>
                  <a:pt x="18164" y="9600"/>
                </a:cubicBezTo>
                <a:moveTo>
                  <a:pt x="18164" y="4800"/>
                </a:moveTo>
                <a:cubicBezTo>
                  <a:pt x="18434" y="4800"/>
                  <a:pt x="18655" y="4531"/>
                  <a:pt x="18655" y="4200"/>
                </a:cubicBezTo>
                <a:cubicBezTo>
                  <a:pt x="18655" y="3868"/>
                  <a:pt x="18434" y="3600"/>
                  <a:pt x="18164" y="3600"/>
                </a:cubicBezTo>
                <a:cubicBezTo>
                  <a:pt x="17893" y="3600"/>
                  <a:pt x="17673" y="3868"/>
                  <a:pt x="17673" y="4200"/>
                </a:cubicBezTo>
                <a:cubicBezTo>
                  <a:pt x="17673" y="4531"/>
                  <a:pt x="17893" y="4800"/>
                  <a:pt x="18164" y="4800"/>
                </a:cubicBezTo>
                <a:moveTo>
                  <a:pt x="16200" y="4800"/>
                </a:moveTo>
                <a:cubicBezTo>
                  <a:pt x="16471" y="4800"/>
                  <a:pt x="16691" y="4531"/>
                  <a:pt x="16691" y="4200"/>
                </a:cubicBezTo>
                <a:cubicBezTo>
                  <a:pt x="16691" y="3868"/>
                  <a:pt x="16471" y="3600"/>
                  <a:pt x="16200" y="3600"/>
                </a:cubicBezTo>
                <a:cubicBezTo>
                  <a:pt x="15929" y="3600"/>
                  <a:pt x="15709" y="3868"/>
                  <a:pt x="15709" y="4200"/>
                </a:cubicBezTo>
                <a:cubicBezTo>
                  <a:pt x="15709" y="4531"/>
                  <a:pt x="15929" y="4800"/>
                  <a:pt x="16200" y="4800"/>
                </a:cubicBezTo>
                <a:moveTo>
                  <a:pt x="10309" y="4800"/>
                </a:moveTo>
                <a:lnTo>
                  <a:pt x="14236" y="4800"/>
                </a:lnTo>
                <a:cubicBezTo>
                  <a:pt x="14507" y="4800"/>
                  <a:pt x="14727" y="4531"/>
                  <a:pt x="14727" y="4200"/>
                </a:cubicBezTo>
                <a:cubicBezTo>
                  <a:pt x="14727" y="3868"/>
                  <a:pt x="14507" y="3600"/>
                  <a:pt x="14236" y="3600"/>
                </a:cubicBezTo>
                <a:lnTo>
                  <a:pt x="10309" y="3600"/>
                </a:lnTo>
                <a:cubicBezTo>
                  <a:pt x="10038" y="3600"/>
                  <a:pt x="9818" y="3868"/>
                  <a:pt x="9818" y="4200"/>
                </a:cubicBezTo>
                <a:cubicBezTo>
                  <a:pt x="9818" y="4531"/>
                  <a:pt x="10038" y="4800"/>
                  <a:pt x="10309" y="48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7" name="Shape 2599"/>
          <p:cNvSpPr/>
          <p:nvPr/>
        </p:nvSpPr>
        <p:spPr>
          <a:xfrm>
            <a:off x="6281292" y="213032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6382" y="7855"/>
                </a:moveTo>
                <a:cubicBezTo>
                  <a:pt x="6653" y="7855"/>
                  <a:pt x="6873" y="7635"/>
                  <a:pt x="6873" y="7364"/>
                </a:cubicBezTo>
                <a:cubicBezTo>
                  <a:pt x="6873" y="7092"/>
                  <a:pt x="6653" y="6873"/>
                  <a:pt x="6382" y="6873"/>
                </a:cubicBezTo>
                <a:cubicBezTo>
                  <a:pt x="6111" y="6873"/>
                  <a:pt x="5891" y="7092"/>
                  <a:pt x="5891" y="7364"/>
                </a:cubicBezTo>
                <a:cubicBezTo>
                  <a:pt x="5891" y="7635"/>
                  <a:pt x="6111" y="7855"/>
                  <a:pt x="6382" y="7855"/>
                </a:cubicBezTo>
                <a:moveTo>
                  <a:pt x="6873" y="10800"/>
                </a:moveTo>
                <a:lnTo>
                  <a:pt x="10800" y="10800"/>
                </a:lnTo>
                <a:lnTo>
                  <a:pt x="10800" y="13746"/>
                </a:lnTo>
                <a:lnTo>
                  <a:pt x="6873" y="13746"/>
                </a:lnTo>
                <a:cubicBezTo>
                  <a:pt x="6873" y="13746"/>
                  <a:pt x="6873" y="10800"/>
                  <a:pt x="6873" y="10800"/>
                </a:cubicBezTo>
                <a:close/>
                <a:moveTo>
                  <a:pt x="6382" y="14727"/>
                </a:moveTo>
                <a:lnTo>
                  <a:pt x="11291" y="14727"/>
                </a:lnTo>
                <a:cubicBezTo>
                  <a:pt x="11562" y="14727"/>
                  <a:pt x="11782" y="14508"/>
                  <a:pt x="11782" y="14236"/>
                </a:cubicBezTo>
                <a:lnTo>
                  <a:pt x="11782" y="10309"/>
                </a:lnTo>
                <a:cubicBezTo>
                  <a:pt x="11782" y="10038"/>
                  <a:pt x="11562" y="9818"/>
                  <a:pt x="11291" y="9818"/>
                </a:cubicBezTo>
                <a:lnTo>
                  <a:pt x="6382" y="9818"/>
                </a:lnTo>
                <a:cubicBezTo>
                  <a:pt x="6111" y="9818"/>
                  <a:pt x="5891" y="10038"/>
                  <a:pt x="5891" y="10309"/>
                </a:cubicBezTo>
                <a:lnTo>
                  <a:pt x="5891" y="14236"/>
                </a:lnTo>
                <a:cubicBezTo>
                  <a:pt x="5891" y="14508"/>
                  <a:pt x="6111" y="14727"/>
                  <a:pt x="6382" y="14727"/>
                </a:cubicBezTo>
                <a:moveTo>
                  <a:pt x="8345" y="7855"/>
                </a:moveTo>
                <a:cubicBezTo>
                  <a:pt x="8616" y="7855"/>
                  <a:pt x="8836" y="7635"/>
                  <a:pt x="8836" y="7364"/>
                </a:cubicBezTo>
                <a:cubicBezTo>
                  <a:pt x="8836" y="7092"/>
                  <a:pt x="8616" y="6873"/>
                  <a:pt x="8345" y="6873"/>
                </a:cubicBezTo>
                <a:cubicBezTo>
                  <a:pt x="8075" y="6873"/>
                  <a:pt x="7855" y="7092"/>
                  <a:pt x="7855" y="7364"/>
                </a:cubicBezTo>
                <a:cubicBezTo>
                  <a:pt x="7855" y="7635"/>
                  <a:pt x="8075" y="7855"/>
                  <a:pt x="8345" y="7855"/>
                </a:cubicBezTo>
                <a:moveTo>
                  <a:pt x="20618" y="20618"/>
                </a:moveTo>
                <a:lnTo>
                  <a:pt x="2945" y="20618"/>
                </a:lnTo>
                <a:cubicBezTo>
                  <a:pt x="1861" y="20618"/>
                  <a:pt x="982" y="19739"/>
                  <a:pt x="982" y="18655"/>
                </a:cubicBezTo>
                <a:lnTo>
                  <a:pt x="982" y="7855"/>
                </a:lnTo>
                <a:lnTo>
                  <a:pt x="2945" y="7855"/>
                </a:lnTo>
                <a:lnTo>
                  <a:pt x="2945" y="18164"/>
                </a:lnTo>
                <a:cubicBezTo>
                  <a:pt x="2945" y="18435"/>
                  <a:pt x="3166" y="18655"/>
                  <a:pt x="3436" y="18655"/>
                </a:cubicBezTo>
                <a:cubicBezTo>
                  <a:pt x="3707" y="18655"/>
                  <a:pt x="3927" y="18435"/>
                  <a:pt x="3927" y="18164"/>
                </a:cubicBezTo>
                <a:lnTo>
                  <a:pt x="3927" y="4909"/>
                </a:lnTo>
                <a:lnTo>
                  <a:pt x="20618" y="4909"/>
                </a:lnTo>
                <a:cubicBezTo>
                  <a:pt x="20618" y="4909"/>
                  <a:pt x="20618" y="20618"/>
                  <a:pt x="20618" y="20618"/>
                </a:cubicBezTo>
                <a:close/>
                <a:moveTo>
                  <a:pt x="20618" y="3927"/>
                </a:moveTo>
                <a:lnTo>
                  <a:pt x="3927" y="3927"/>
                </a:lnTo>
                <a:cubicBezTo>
                  <a:pt x="3385" y="3927"/>
                  <a:pt x="2945" y="4367"/>
                  <a:pt x="2945" y="4909"/>
                </a:cubicBezTo>
                <a:lnTo>
                  <a:pt x="2945" y="6873"/>
                </a:lnTo>
                <a:lnTo>
                  <a:pt x="982" y="6873"/>
                </a:lnTo>
                <a:cubicBezTo>
                  <a:pt x="440" y="6873"/>
                  <a:pt x="0" y="7313"/>
                  <a:pt x="0" y="7855"/>
                </a:cubicBezTo>
                <a:lnTo>
                  <a:pt x="0" y="18655"/>
                </a:lnTo>
                <a:cubicBezTo>
                  <a:pt x="0" y="20282"/>
                  <a:pt x="1319" y="21600"/>
                  <a:pt x="2945" y="21600"/>
                </a:cubicBezTo>
                <a:lnTo>
                  <a:pt x="20618" y="21600"/>
                </a:lnTo>
                <a:cubicBezTo>
                  <a:pt x="21160" y="21600"/>
                  <a:pt x="21600" y="21160"/>
                  <a:pt x="21600" y="20618"/>
                </a:cubicBezTo>
                <a:lnTo>
                  <a:pt x="21600" y="4909"/>
                </a:lnTo>
                <a:cubicBezTo>
                  <a:pt x="21600" y="4367"/>
                  <a:pt x="21160" y="3927"/>
                  <a:pt x="20618" y="3927"/>
                </a:cubicBezTo>
                <a:moveTo>
                  <a:pt x="6382" y="16691"/>
                </a:moveTo>
                <a:lnTo>
                  <a:pt x="18164" y="16691"/>
                </a:lnTo>
                <a:cubicBezTo>
                  <a:pt x="18434" y="16691"/>
                  <a:pt x="18655" y="16472"/>
                  <a:pt x="18655" y="16200"/>
                </a:cubicBezTo>
                <a:cubicBezTo>
                  <a:pt x="18655" y="15929"/>
                  <a:pt x="18434" y="15710"/>
                  <a:pt x="18164" y="15710"/>
                </a:cubicBezTo>
                <a:lnTo>
                  <a:pt x="6382" y="15710"/>
                </a:lnTo>
                <a:cubicBezTo>
                  <a:pt x="6111" y="15710"/>
                  <a:pt x="5891" y="15929"/>
                  <a:pt x="5891" y="16200"/>
                </a:cubicBezTo>
                <a:cubicBezTo>
                  <a:pt x="5891" y="16472"/>
                  <a:pt x="6111" y="16691"/>
                  <a:pt x="6382" y="16691"/>
                </a:cubicBezTo>
                <a:moveTo>
                  <a:pt x="10309" y="7855"/>
                </a:moveTo>
                <a:lnTo>
                  <a:pt x="14236" y="7855"/>
                </a:lnTo>
                <a:cubicBezTo>
                  <a:pt x="14507" y="7855"/>
                  <a:pt x="14727" y="7635"/>
                  <a:pt x="14727" y="7364"/>
                </a:cubicBezTo>
                <a:cubicBezTo>
                  <a:pt x="14727" y="7092"/>
                  <a:pt x="14507" y="6873"/>
                  <a:pt x="14236" y="6873"/>
                </a:cubicBezTo>
                <a:lnTo>
                  <a:pt x="10309" y="6873"/>
                </a:lnTo>
                <a:cubicBezTo>
                  <a:pt x="10038" y="6873"/>
                  <a:pt x="9818" y="7092"/>
                  <a:pt x="9818" y="7364"/>
                </a:cubicBezTo>
                <a:cubicBezTo>
                  <a:pt x="9818" y="7635"/>
                  <a:pt x="10038" y="7855"/>
                  <a:pt x="10309" y="7855"/>
                </a:cubicBezTo>
                <a:moveTo>
                  <a:pt x="6382" y="18655"/>
                </a:moveTo>
                <a:lnTo>
                  <a:pt x="18164" y="18655"/>
                </a:lnTo>
                <a:cubicBezTo>
                  <a:pt x="18434" y="18655"/>
                  <a:pt x="18655" y="18435"/>
                  <a:pt x="18655" y="18164"/>
                </a:cubicBezTo>
                <a:cubicBezTo>
                  <a:pt x="18655" y="17893"/>
                  <a:pt x="18434" y="17673"/>
                  <a:pt x="18164" y="17673"/>
                </a:cubicBezTo>
                <a:lnTo>
                  <a:pt x="6382" y="17673"/>
                </a:lnTo>
                <a:cubicBezTo>
                  <a:pt x="6111" y="17673"/>
                  <a:pt x="5891" y="17893"/>
                  <a:pt x="5891" y="18164"/>
                </a:cubicBezTo>
                <a:cubicBezTo>
                  <a:pt x="5891" y="18435"/>
                  <a:pt x="6111" y="18655"/>
                  <a:pt x="6382" y="18655"/>
                </a:cubicBezTo>
                <a:moveTo>
                  <a:pt x="4909" y="2945"/>
                </a:moveTo>
                <a:lnTo>
                  <a:pt x="20127" y="2945"/>
                </a:lnTo>
                <a:cubicBezTo>
                  <a:pt x="20398" y="2945"/>
                  <a:pt x="20618" y="2726"/>
                  <a:pt x="20618" y="2455"/>
                </a:cubicBezTo>
                <a:cubicBezTo>
                  <a:pt x="20618" y="2184"/>
                  <a:pt x="20398" y="1964"/>
                  <a:pt x="20127" y="1964"/>
                </a:cubicBezTo>
                <a:lnTo>
                  <a:pt x="4909" y="1964"/>
                </a:lnTo>
                <a:cubicBezTo>
                  <a:pt x="4638" y="1964"/>
                  <a:pt x="4418" y="2184"/>
                  <a:pt x="4418" y="2455"/>
                </a:cubicBezTo>
                <a:cubicBezTo>
                  <a:pt x="4418" y="2726"/>
                  <a:pt x="4638" y="2945"/>
                  <a:pt x="4909" y="2945"/>
                </a:cubicBezTo>
                <a:moveTo>
                  <a:pt x="18164" y="11783"/>
                </a:moveTo>
                <a:lnTo>
                  <a:pt x="14236" y="11783"/>
                </a:lnTo>
                <a:cubicBezTo>
                  <a:pt x="13966" y="11783"/>
                  <a:pt x="13745" y="12001"/>
                  <a:pt x="13745" y="12273"/>
                </a:cubicBezTo>
                <a:cubicBezTo>
                  <a:pt x="13745" y="12544"/>
                  <a:pt x="13966" y="12764"/>
                  <a:pt x="14236" y="12764"/>
                </a:cubicBezTo>
                <a:lnTo>
                  <a:pt x="18164" y="12764"/>
                </a:lnTo>
                <a:cubicBezTo>
                  <a:pt x="18434" y="12764"/>
                  <a:pt x="18655" y="12544"/>
                  <a:pt x="18655" y="12273"/>
                </a:cubicBezTo>
                <a:cubicBezTo>
                  <a:pt x="18655" y="12001"/>
                  <a:pt x="18434" y="11783"/>
                  <a:pt x="18164" y="11783"/>
                </a:cubicBezTo>
                <a:moveTo>
                  <a:pt x="6382" y="982"/>
                </a:moveTo>
                <a:lnTo>
                  <a:pt x="19145" y="982"/>
                </a:lnTo>
                <a:cubicBezTo>
                  <a:pt x="19416" y="982"/>
                  <a:pt x="19636" y="762"/>
                  <a:pt x="19636" y="491"/>
                </a:cubicBezTo>
                <a:cubicBezTo>
                  <a:pt x="19636" y="220"/>
                  <a:pt x="19416" y="0"/>
                  <a:pt x="19145" y="0"/>
                </a:cubicBezTo>
                <a:lnTo>
                  <a:pt x="6382" y="0"/>
                </a:lnTo>
                <a:cubicBezTo>
                  <a:pt x="6111" y="0"/>
                  <a:pt x="5891" y="220"/>
                  <a:pt x="5891" y="491"/>
                </a:cubicBezTo>
                <a:cubicBezTo>
                  <a:pt x="5891" y="762"/>
                  <a:pt x="6111" y="982"/>
                  <a:pt x="6382" y="982"/>
                </a:cubicBezTo>
                <a:moveTo>
                  <a:pt x="18164" y="13746"/>
                </a:moveTo>
                <a:lnTo>
                  <a:pt x="14236" y="13746"/>
                </a:lnTo>
                <a:cubicBezTo>
                  <a:pt x="13966" y="13746"/>
                  <a:pt x="13745" y="13965"/>
                  <a:pt x="13745" y="14236"/>
                </a:cubicBezTo>
                <a:cubicBezTo>
                  <a:pt x="13745" y="14508"/>
                  <a:pt x="13966" y="14727"/>
                  <a:pt x="14236" y="14727"/>
                </a:cubicBezTo>
                <a:lnTo>
                  <a:pt x="18164" y="14727"/>
                </a:lnTo>
                <a:cubicBezTo>
                  <a:pt x="18434" y="14727"/>
                  <a:pt x="18655" y="14508"/>
                  <a:pt x="18655" y="14236"/>
                </a:cubicBezTo>
                <a:cubicBezTo>
                  <a:pt x="18655" y="13965"/>
                  <a:pt x="18434" y="13746"/>
                  <a:pt x="18164" y="13746"/>
                </a:cubicBezTo>
                <a:moveTo>
                  <a:pt x="16200" y="7855"/>
                </a:moveTo>
                <a:cubicBezTo>
                  <a:pt x="16471" y="7855"/>
                  <a:pt x="16691" y="7635"/>
                  <a:pt x="16691" y="7364"/>
                </a:cubicBezTo>
                <a:cubicBezTo>
                  <a:pt x="16691" y="7092"/>
                  <a:pt x="16471" y="6873"/>
                  <a:pt x="16200" y="6873"/>
                </a:cubicBezTo>
                <a:cubicBezTo>
                  <a:pt x="15929" y="6873"/>
                  <a:pt x="15709" y="7092"/>
                  <a:pt x="15709" y="7364"/>
                </a:cubicBezTo>
                <a:cubicBezTo>
                  <a:pt x="15709" y="7635"/>
                  <a:pt x="15929" y="7855"/>
                  <a:pt x="16200" y="7855"/>
                </a:cubicBezTo>
                <a:moveTo>
                  <a:pt x="18164" y="7855"/>
                </a:moveTo>
                <a:cubicBezTo>
                  <a:pt x="18434" y="7855"/>
                  <a:pt x="18655" y="7635"/>
                  <a:pt x="18655" y="7364"/>
                </a:cubicBezTo>
                <a:cubicBezTo>
                  <a:pt x="18655" y="7092"/>
                  <a:pt x="18434" y="6873"/>
                  <a:pt x="18164" y="6873"/>
                </a:cubicBezTo>
                <a:cubicBezTo>
                  <a:pt x="17893" y="6873"/>
                  <a:pt x="17673" y="7092"/>
                  <a:pt x="17673" y="7364"/>
                </a:cubicBezTo>
                <a:cubicBezTo>
                  <a:pt x="17673" y="7635"/>
                  <a:pt x="17893" y="7855"/>
                  <a:pt x="18164" y="7855"/>
                </a:cubicBezTo>
                <a:moveTo>
                  <a:pt x="18164" y="9818"/>
                </a:moveTo>
                <a:lnTo>
                  <a:pt x="14236" y="9818"/>
                </a:lnTo>
                <a:cubicBezTo>
                  <a:pt x="13966" y="9818"/>
                  <a:pt x="13745" y="10038"/>
                  <a:pt x="13745" y="10309"/>
                </a:cubicBezTo>
                <a:cubicBezTo>
                  <a:pt x="13745" y="10581"/>
                  <a:pt x="13966" y="10800"/>
                  <a:pt x="14236" y="10800"/>
                </a:cubicBezTo>
                <a:lnTo>
                  <a:pt x="18164" y="10800"/>
                </a:lnTo>
                <a:cubicBezTo>
                  <a:pt x="18434" y="10800"/>
                  <a:pt x="18655" y="10581"/>
                  <a:pt x="18655" y="10309"/>
                </a:cubicBezTo>
                <a:cubicBezTo>
                  <a:pt x="18655" y="10038"/>
                  <a:pt x="18434" y="9818"/>
                  <a:pt x="18164" y="9818"/>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8" name="Shape 2600"/>
          <p:cNvSpPr/>
          <p:nvPr/>
        </p:nvSpPr>
        <p:spPr>
          <a:xfrm>
            <a:off x="6681238" y="213032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11291" y="10309"/>
                </a:lnTo>
                <a:lnTo>
                  <a:pt x="11291" y="5401"/>
                </a:lnTo>
                <a:cubicBezTo>
                  <a:pt x="11291" y="5129"/>
                  <a:pt x="11071" y="4909"/>
                  <a:pt x="10800" y="4909"/>
                </a:cubicBezTo>
                <a:cubicBezTo>
                  <a:pt x="10529" y="4909"/>
                  <a:pt x="10309" y="5129"/>
                  <a:pt x="10309" y="5401"/>
                </a:cubicBezTo>
                <a:lnTo>
                  <a:pt x="10309" y="10309"/>
                </a:lnTo>
                <a:lnTo>
                  <a:pt x="5400" y="10309"/>
                </a:lnTo>
                <a:cubicBezTo>
                  <a:pt x="5129" y="10309"/>
                  <a:pt x="4909" y="10529"/>
                  <a:pt x="4909" y="10800"/>
                </a:cubicBezTo>
                <a:cubicBezTo>
                  <a:pt x="4909" y="11072"/>
                  <a:pt x="5129" y="11292"/>
                  <a:pt x="5400" y="11292"/>
                </a:cubicBezTo>
                <a:lnTo>
                  <a:pt x="10309" y="11292"/>
                </a:lnTo>
                <a:lnTo>
                  <a:pt x="10309" y="16200"/>
                </a:lnTo>
                <a:cubicBezTo>
                  <a:pt x="10309" y="16472"/>
                  <a:pt x="10529" y="16691"/>
                  <a:pt x="10800" y="16691"/>
                </a:cubicBezTo>
                <a:cubicBezTo>
                  <a:pt x="11071" y="16691"/>
                  <a:pt x="11291" y="16472"/>
                  <a:pt x="11291" y="16200"/>
                </a:cubicBezTo>
                <a:lnTo>
                  <a:pt x="11291" y="11292"/>
                </a:lnTo>
                <a:lnTo>
                  <a:pt x="16200" y="11292"/>
                </a:lnTo>
                <a:cubicBezTo>
                  <a:pt x="16471" y="11292"/>
                  <a:pt x="16691" y="11072"/>
                  <a:pt x="16691" y="10800"/>
                </a:cubicBezTo>
                <a:cubicBezTo>
                  <a:pt x="16691" y="10529"/>
                  <a:pt x="16471" y="10309"/>
                  <a:pt x="16200" y="10309"/>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9" name="Shape 2601"/>
          <p:cNvSpPr/>
          <p:nvPr/>
        </p:nvSpPr>
        <p:spPr>
          <a:xfrm>
            <a:off x="7081184" y="213032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moveTo>
                  <a:pt x="16200" y="10309"/>
                </a:moveTo>
                <a:lnTo>
                  <a:pt x="5400" y="10309"/>
                </a:lnTo>
                <a:cubicBezTo>
                  <a:pt x="5129" y="10309"/>
                  <a:pt x="4909" y="10529"/>
                  <a:pt x="4909" y="10800"/>
                </a:cubicBezTo>
                <a:cubicBezTo>
                  <a:pt x="4909" y="11072"/>
                  <a:pt x="5129" y="11292"/>
                  <a:pt x="5400" y="11292"/>
                </a:cubicBezTo>
                <a:lnTo>
                  <a:pt x="16200" y="11292"/>
                </a:lnTo>
                <a:cubicBezTo>
                  <a:pt x="16471" y="11292"/>
                  <a:pt x="16691" y="11072"/>
                  <a:pt x="16691" y="10800"/>
                </a:cubicBezTo>
                <a:cubicBezTo>
                  <a:pt x="16691" y="10529"/>
                  <a:pt x="16471" y="10309"/>
                  <a:pt x="16200" y="10309"/>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0" name="Shape 2602"/>
          <p:cNvSpPr/>
          <p:nvPr/>
        </p:nvSpPr>
        <p:spPr>
          <a:xfrm>
            <a:off x="7481129" y="2149372"/>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5400" y="6001"/>
                </a:moveTo>
                <a:lnTo>
                  <a:pt x="8345" y="6001"/>
                </a:lnTo>
                <a:cubicBezTo>
                  <a:pt x="8617" y="6001"/>
                  <a:pt x="8836" y="5732"/>
                  <a:pt x="8836" y="5400"/>
                </a:cubicBezTo>
                <a:cubicBezTo>
                  <a:pt x="8836" y="5069"/>
                  <a:pt x="8617" y="4800"/>
                  <a:pt x="8345" y="4800"/>
                </a:cubicBezTo>
                <a:lnTo>
                  <a:pt x="5400" y="4800"/>
                </a:lnTo>
                <a:cubicBezTo>
                  <a:pt x="5129" y="4800"/>
                  <a:pt x="4909" y="5069"/>
                  <a:pt x="4909" y="5400"/>
                </a:cubicBezTo>
                <a:cubicBezTo>
                  <a:pt x="4909" y="5732"/>
                  <a:pt x="5129" y="6001"/>
                  <a:pt x="5400" y="6001"/>
                </a:cubicBezTo>
                <a:moveTo>
                  <a:pt x="20618" y="20400"/>
                </a:moveTo>
                <a:lnTo>
                  <a:pt x="18655" y="20400"/>
                </a:lnTo>
                <a:lnTo>
                  <a:pt x="18655" y="18000"/>
                </a:lnTo>
                <a:cubicBezTo>
                  <a:pt x="18926" y="18000"/>
                  <a:pt x="19145" y="17732"/>
                  <a:pt x="19145" y="17400"/>
                </a:cubicBezTo>
                <a:cubicBezTo>
                  <a:pt x="19145" y="17069"/>
                  <a:pt x="18926" y="16801"/>
                  <a:pt x="18655" y="16801"/>
                </a:cubicBezTo>
                <a:lnTo>
                  <a:pt x="18655" y="3601"/>
                </a:lnTo>
                <a:lnTo>
                  <a:pt x="20618" y="3601"/>
                </a:lnTo>
                <a:cubicBezTo>
                  <a:pt x="20618" y="3601"/>
                  <a:pt x="20618" y="20400"/>
                  <a:pt x="20618" y="20400"/>
                </a:cubicBezTo>
                <a:close/>
                <a:moveTo>
                  <a:pt x="17673" y="16801"/>
                </a:moveTo>
                <a:cubicBezTo>
                  <a:pt x="17401" y="16801"/>
                  <a:pt x="17182" y="17069"/>
                  <a:pt x="17182" y="17400"/>
                </a:cubicBezTo>
                <a:cubicBezTo>
                  <a:pt x="17182" y="17732"/>
                  <a:pt x="17401" y="18000"/>
                  <a:pt x="17673" y="18000"/>
                </a:cubicBezTo>
                <a:lnTo>
                  <a:pt x="17673" y="20400"/>
                </a:lnTo>
                <a:lnTo>
                  <a:pt x="3927" y="20400"/>
                </a:lnTo>
                <a:lnTo>
                  <a:pt x="3927" y="18000"/>
                </a:lnTo>
                <a:cubicBezTo>
                  <a:pt x="4199" y="18000"/>
                  <a:pt x="4418" y="17732"/>
                  <a:pt x="4418" y="17400"/>
                </a:cubicBezTo>
                <a:cubicBezTo>
                  <a:pt x="4418" y="17069"/>
                  <a:pt x="4199" y="16801"/>
                  <a:pt x="3927" y="16801"/>
                </a:cubicBezTo>
                <a:lnTo>
                  <a:pt x="3927" y="3601"/>
                </a:lnTo>
                <a:lnTo>
                  <a:pt x="17673" y="3601"/>
                </a:lnTo>
                <a:cubicBezTo>
                  <a:pt x="17673" y="3601"/>
                  <a:pt x="17673" y="16801"/>
                  <a:pt x="17673" y="16801"/>
                </a:cubicBezTo>
                <a:close/>
                <a:moveTo>
                  <a:pt x="2945" y="16801"/>
                </a:moveTo>
                <a:cubicBezTo>
                  <a:pt x="2674" y="16801"/>
                  <a:pt x="2455" y="17069"/>
                  <a:pt x="2455" y="17400"/>
                </a:cubicBezTo>
                <a:cubicBezTo>
                  <a:pt x="2455" y="17732"/>
                  <a:pt x="2674" y="18000"/>
                  <a:pt x="2945" y="18000"/>
                </a:cubicBezTo>
                <a:lnTo>
                  <a:pt x="2945" y="20400"/>
                </a:lnTo>
                <a:lnTo>
                  <a:pt x="982" y="20400"/>
                </a:lnTo>
                <a:lnTo>
                  <a:pt x="982" y="3601"/>
                </a:lnTo>
                <a:lnTo>
                  <a:pt x="2945" y="3601"/>
                </a:lnTo>
                <a:cubicBezTo>
                  <a:pt x="2945" y="3601"/>
                  <a:pt x="2945" y="16801"/>
                  <a:pt x="2945" y="16801"/>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39" y="2400"/>
                  <a:pt x="0" y="2938"/>
                  <a:pt x="0" y="3601"/>
                </a:cubicBezTo>
                <a:lnTo>
                  <a:pt x="0" y="20400"/>
                </a:lnTo>
                <a:cubicBezTo>
                  <a:pt x="0" y="21063"/>
                  <a:pt x="439" y="21600"/>
                  <a:pt x="982" y="21600"/>
                </a:cubicBezTo>
                <a:lnTo>
                  <a:pt x="20618" y="21600"/>
                </a:lnTo>
                <a:cubicBezTo>
                  <a:pt x="21160" y="21600"/>
                  <a:pt x="21600" y="21063"/>
                  <a:pt x="21600" y="20400"/>
                </a:cubicBezTo>
                <a:lnTo>
                  <a:pt x="21600" y="3601"/>
                </a:lnTo>
                <a:cubicBezTo>
                  <a:pt x="21600" y="2938"/>
                  <a:pt x="21160" y="2400"/>
                  <a:pt x="20618" y="2400"/>
                </a:cubicBezTo>
                <a:moveTo>
                  <a:pt x="5400" y="8400"/>
                </a:moveTo>
                <a:lnTo>
                  <a:pt x="6382" y="8400"/>
                </a:lnTo>
                <a:cubicBezTo>
                  <a:pt x="6653" y="8400"/>
                  <a:pt x="6873" y="8132"/>
                  <a:pt x="6873" y="7800"/>
                </a:cubicBezTo>
                <a:cubicBezTo>
                  <a:pt x="6873" y="7469"/>
                  <a:pt x="6653" y="7200"/>
                  <a:pt x="6382" y="7200"/>
                </a:cubicBezTo>
                <a:lnTo>
                  <a:pt x="5400" y="7200"/>
                </a:lnTo>
                <a:cubicBezTo>
                  <a:pt x="5129" y="7200"/>
                  <a:pt x="4909" y="7469"/>
                  <a:pt x="4909" y="7800"/>
                </a:cubicBezTo>
                <a:cubicBezTo>
                  <a:pt x="4909" y="8132"/>
                  <a:pt x="5129" y="8400"/>
                  <a:pt x="5400" y="84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1" name="Shape 2603"/>
          <p:cNvSpPr/>
          <p:nvPr/>
        </p:nvSpPr>
        <p:spPr>
          <a:xfrm>
            <a:off x="7881075" y="2139850"/>
            <a:ext cx="209496" cy="190451"/>
          </a:xfrm>
          <a:custGeom>
            <a:avLst/>
            <a:gdLst/>
            <a:ahLst/>
            <a:cxnLst>
              <a:cxn ang="0">
                <a:pos x="wd2" y="hd2"/>
              </a:cxn>
              <a:cxn ang="5400000">
                <a:pos x="wd2" y="hd2"/>
              </a:cxn>
              <a:cxn ang="10800000">
                <a:pos x="wd2" y="hd2"/>
              </a:cxn>
              <a:cxn ang="16200000">
                <a:pos x="wd2" y="hd2"/>
              </a:cxn>
            </a:cxnLst>
            <a:rect l="0" t="0" r="r" b="b"/>
            <a:pathLst>
              <a:path w="21600" h="21600" extrusionOk="0">
                <a:moveTo>
                  <a:pt x="16691" y="20520"/>
                </a:moveTo>
                <a:lnTo>
                  <a:pt x="14727" y="20520"/>
                </a:lnTo>
                <a:lnTo>
                  <a:pt x="14727" y="18360"/>
                </a:lnTo>
                <a:cubicBezTo>
                  <a:pt x="14999" y="18360"/>
                  <a:pt x="15218" y="18119"/>
                  <a:pt x="15218" y="17820"/>
                </a:cubicBezTo>
                <a:cubicBezTo>
                  <a:pt x="15218" y="17522"/>
                  <a:pt x="14999" y="17280"/>
                  <a:pt x="14727" y="17280"/>
                </a:cubicBezTo>
                <a:lnTo>
                  <a:pt x="14727" y="7560"/>
                </a:lnTo>
                <a:lnTo>
                  <a:pt x="16691" y="7560"/>
                </a:lnTo>
                <a:cubicBezTo>
                  <a:pt x="16691" y="7560"/>
                  <a:pt x="16691" y="20520"/>
                  <a:pt x="16691" y="20520"/>
                </a:cubicBezTo>
                <a:close/>
                <a:moveTo>
                  <a:pt x="13745" y="17280"/>
                </a:moveTo>
                <a:cubicBezTo>
                  <a:pt x="13474" y="17280"/>
                  <a:pt x="13255" y="17522"/>
                  <a:pt x="13255" y="17820"/>
                </a:cubicBezTo>
                <a:cubicBezTo>
                  <a:pt x="13255" y="18119"/>
                  <a:pt x="13474" y="18360"/>
                  <a:pt x="13745" y="18360"/>
                </a:cubicBezTo>
                <a:lnTo>
                  <a:pt x="13745" y="20520"/>
                </a:lnTo>
                <a:lnTo>
                  <a:pt x="3927" y="20520"/>
                </a:lnTo>
                <a:lnTo>
                  <a:pt x="3927" y="18360"/>
                </a:lnTo>
                <a:cubicBezTo>
                  <a:pt x="4199" y="18360"/>
                  <a:pt x="4418" y="18119"/>
                  <a:pt x="4418" y="17820"/>
                </a:cubicBezTo>
                <a:cubicBezTo>
                  <a:pt x="4418" y="17522"/>
                  <a:pt x="4199" y="17280"/>
                  <a:pt x="3927" y="17280"/>
                </a:cubicBezTo>
                <a:lnTo>
                  <a:pt x="3927" y="7560"/>
                </a:lnTo>
                <a:lnTo>
                  <a:pt x="13745" y="7560"/>
                </a:lnTo>
                <a:cubicBezTo>
                  <a:pt x="13745" y="7560"/>
                  <a:pt x="13745" y="17280"/>
                  <a:pt x="13745" y="17280"/>
                </a:cubicBezTo>
                <a:close/>
                <a:moveTo>
                  <a:pt x="2945" y="17280"/>
                </a:moveTo>
                <a:cubicBezTo>
                  <a:pt x="2674" y="17280"/>
                  <a:pt x="2455" y="17522"/>
                  <a:pt x="2455" y="17820"/>
                </a:cubicBezTo>
                <a:cubicBezTo>
                  <a:pt x="2455" y="18119"/>
                  <a:pt x="2674" y="18360"/>
                  <a:pt x="2945" y="18360"/>
                </a:cubicBezTo>
                <a:lnTo>
                  <a:pt x="2945" y="20520"/>
                </a:lnTo>
                <a:lnTo>
                  <a:pt x="982" y="20520"/>
                </a:lnTo>
                <a:lnTo>
                  <a:pt x="982" y="7560"/>
                </a:lnTo>
                <a:lnTo>
                  <a:pt x="2945" y="7560"/>
                </a:lnTo>
                <a:cubicBezTo>
                  <a:pt x="2945" y="7560"/>
                  <a:pt x="2945" y="17280"/>
                  <a:pt x="2945" y="17280"/>
                </a:cubicBezTo>
                <a:close/>
                <a:moveTo>
                  <a:pt x="7855" y="5400"/>
                </a:moveTo>
                <a:lnTo>
                  <a:pt x="9818" y="5400"/>
                </a:lnTo>
                <a:cubicBezTo>
                  <a:pt x="10360" y="5400"/>
                  <a:pt x="10800" y="5884"/>
                  <a:pt x="10800" y="6481"/>
                </a:cubicBezTo>
                <a:lnTo>
                  <a:pt x="6873" y="6481"/>
                </a:lnTo>
                <a:cubicBezTo>
                  <a:pt x="6873" y="5884"/>
                  <a:pt x="7313" y="5400"/>
                  <a:pt x="7855" y="5400"/>
                </a:cubicBezTo>
                <a:moveTo>
                  <a:pt x="16691" y="6481"/>
                </a:moveTo>
                <a:lnTo>
                  <a:pt x="11782" y="6481"/>
                </a:lnTo>
                <a:cubicBezTo>
                  <a:pt x="11782" y="5287"/>
                  <a:pt x="10903" y="4321"/>
                  <a:pt x="9818" y="4321"/>
                </a:cubicBezTo>
                <a:lnTo>
                  <a:pt x="7855" y="4321"/>
                </a:lnTo>
                <a:cubicBezTo>
                  <a:pt x="6770" y="4321"/>
                  <a:pt x="5891" y="5287"/>
                  <a:pt x="5891" y="6481"/>
                </a:cubicBezTo>
                <a:lnTo>
                  <a:pt x="982" y="6481"/>
                </a:lnTo>
                <a:cubicBezTo>
                  <a:pt x="440" y="6481"/>
                  <a:pt x="0" y="6964"/>
                  <a:pt x="0" y="7560"/>
                </a:cubicBezTo>
                <a:lnTo>
                  <a:pt x="0" y="20520"/>
                </a:lnTo>
                <a:cubicBezTo>
                  <a:pt x="0" y="21116"/>
                  <a:pt x="440" y="21600"/>
                  <a:pt x="982" y="21600"/>
                </a:cubicBezTo>
                <a:lnTo>
                  <a:pt x="16691" y="21600"/>
                </a:lnTo>
                <a:cubicBezTo>
                  <a:pt x="17233" y="21600"/>
                  <a:pt x="17673" y="21116"/>
                  <a:pt x="17673" y="20520"/>
                </a:cubicBezTo>
                <a:lnTo>
                  <a:pt x="17673" y="7560"/>
                </a:lnTo>
                <a:cubicBezTo>
                  <a:pt x="17673" y="6964"/>
                  <a:pt x="17233" y="6481"/>
                  <a:pt x="16691" y="6481"/>
                </a:cubicBezTo>
                <a:moveTo>
                  <a:pt x="10800" y="2161"/>
                </a:moveTo>
                <a:cubicBezTo>
                  <a:pt x="10800" y="1564"/>
                  <a:pt x="11240" y="1080"/>
                  <a:pt x="11782" y="1080"/>
                </a:cubicBezTo>
                <a:lnTo>
                  <a:pt x="13745" y="1080"/>
                </a:lnTo>
                <a:cubicBezTo>
                  <a:pt x="14287" y="1080"/>
                  <a:pt x="14727" y="1564"/>
                  <a:pt x="14727" y="2161"/>
                </a:cubicBezTo>
                <a:cubicBezTo>
                  <a:pt x="14727" y="2161"/>
                  <a:pt x="10800" y="2161"/>
                  <a:pt x="10800" y="2161"/>
                </a:cubicBezTo>
                <a:close/>
                <a:moveTo>
                  <a:pt x="20618" y="2161"/>
                </a:moveTo>
                <a:lnTo>
                  <a:pt x="15709" y="2161"/>
                </a:lnTo>
                <a:cubicBezTo>
                  <a:pt x="15709" y="967"/>
                  <a:pt x="14830" y="0"/>
                  <a:pt x="13745" y="0"/>
                </a:cubicBezTo>
                <a:lnTo>
                  <a:pt x="11782" y="0"/>
                </a:lnTo>
                <a:cubicBezTo>
                  <a:pt x="10697" y="0"/>
                  <a:pt x="9818" y="967"/>
                  <a:pt x="9818" y="2161"/>
                </a:cubicBezTo>
                <a:lnTo>
                  <a:pt x="4909" y="2161"/>
                </a:lnTo>
                <a:cubicBezTo>
                  <a:pt x="4367" y="2161"/>
                  <a:pt x="3927" y="2644"/>
                  <a:pt x="3927" y="3240"/>
                </a:cubicBezTo>
                <a:lnTo>
                  <a:pt x="3927" y="4860"/>
                </a:lnTo>
                <a:cubicBezTo>
                  <a:pt x="3927" y="5159"/>
                  <a:pt x="4147" y="5400"/>
                  <a:pt x="4418" y="5400"/>
                </a:cubicBezTo>
                <a:cubicBezTo>
                  <a:pt x="4690" y="5400"/>
                  <a:pt x="4909" y="5159"/>
                  <a:pt x="4909" y="4860"/>
                </a:cubicBezTo>
                <a:lnTo>
                  <a:pt x="4909" y="3240"/>
                </a:lnTo>
                <a:lnTo>
                  <a:pt x="20618" y="3240"/>
                </a:lnTo>
                <a:lnTo>
                  <a:pt x="20618" y="16201"/>
                </a:lnTo>
                <a:lnTo>
                  <a:pt x="19145" y="16201"/>
                </a:lnTo>
                <a:cubicBezTo>
                  <a:pt x="18874" y="16201"/>
                  <a:pt x="18655" y="16442"/>
                  <a:pt x="18655" y="16740"/>
                </a:cubicBezTo>
                <a:cubicBezTo>
                  <a:pt x="18655" y="17039"/>
                  <a:pt x="18874" y="17280"/>
                  <a:pt x="19145" y="17280"/>
                </a:cubicBezTo>
                <a:lnTo>
                  <a:pt x="20618" y="17280"/>
                </a:lnTo>
                <a:cubicBezTo>
                  <a:pt x="21160" y="17280"/>
                  <a:pt x="21600" y="16796"/>
                  <a:pt x="21600" y="16201"/>
                </a:cubicBezTo>
                <a:lnTo>
                  <a:pt x="21600" y="3240"/>
                </a:lnTo>
                <a:cubicBezTo>
                  <a:pt x="21600" y="2644"/>
                  <a:pt x="21160" y="2161"/>
                  <a:pt x="20618" y="2161"/>
                </a:cubicBezTo>
                <a:moveTo>
                  <a:pt x="5400" y="11881"/>
                </a:moveTo>
                <a:lnTo>
                  <a:pt x="6382" y="11881"/>
                </a:lnTo>
                <a:cubicBezTo>
                  <a:pt x="6653" y="11881"/>
                  <a:pt x="6873" y="11639"/>
                  <a:pt x="6873" y="11341"/>
                </a:cubicBezTo>
                <a:cubicBezTo>
                  <a:pt x="6873" y="11042"/>
                  <a:pt x="6653" y="10800"/>
                  <a:pt x="6382" y="10800"/>
                </a:cubicBezTo>
                <a:lnTo>
                  <a:pt x="5400" y="10800"/>
                </a:lnTo>
                <a:cubicBezTo>
                  <a:pt x="5129" y="10800"/>
                  <a:pt x="4909" y="11042"/>
                  <a:pt x="4909" y="11341"/>
                </a:cubicBezTo>
                <a:cubicBezTo>
                  <a:pt x="4909" y="11639"/>
                  <a:pt x="5129" y="11881"/>
                  <a:pt x="5400" y="11881"/>
                </a:cubicBezTo>
                <a:moveTo>
                  <a:pt x="5400" y="9720"/>
                </a:moveTo>
                <a:lnTo>
                  <a:pt x="8345" y="9720"/>
                </a:lnTo>
                <a:cubicBezTo>
                  <a:pt x="8617" y="9720"/>
                  <a:pt x="8836" y="9479"/>
                  <a:pt x="8836" y="9181"/>
                </a:cubicBezTo>
                <a:cubicBezTo>
                  <a:pt x="8836" y="8882"/>
                  <a:pt x="8617" y="8640"/>
                  <a:pt x="8345" y="8640"/>
                </a:cubicBezTo>
                <a:lnTo>
                  <a:pt x="5400" y="8640"/>
                </a:lnTo>
                <a:cubicBezTo>
                  <a:pt x="5129" y="8640"/>
                  <a:pt x="4909" y="8882"/>
                  <a:pt x="4909" y="9181"/>
                </a:cubicBezTo>
                <a:cubicBezTo>
                  <a:pt x="4909" y="9479"/>
                  <a:pt x="5129" y="9720"/>
                  <a:pt x="5400" y="972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2" name="Shape 2604"/>
          <p:cNvSpPr/>
          <p:nvPr/>
        </p:nvSpPr>
        <p:spPr>
          <a:xfrm>
            <a:off x="8281021" y="2149372"/>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17673" y="9600"/>
                </a:lnTo>
                <a:lnTo>
                  <a:pt x="17673" y="8400"/>
                </a:lnTo>
                <a:cubicBezTo>
                  <a:pt x="17673" y="7738"/>
                  <a:pt x="17233" y="7200"/>
                  <a:pt x="16691" y="7200"/>
                </a:cubicBezTo>
                <a:lnTo>
                  <a:pt x="14727" y="7200"/>
                </a:lnTo>
                <a:cubicBezTo>
                  <a:pt x="14186" y="7200"/>
                  <a:pt x="13745" y="7738"/>
                  <a:pt x="13745" y="8400"/>
                </a:cubicBezTo>
                <a:lnTo>
                  <a:pt x="13745" y="9600"/>
                </a:lnTo>
                <a:lnTo>
                  <a:pt x="7855" y="9600"/>
                </a:lnTo>
                <a:lnTo>
                  <a:pt x="7855" y="8400"/>
                </a:lnTo>
                <a:cubicBezTo>
                  <a:pt x="7855" y="7738"/>
                  <a:pt x="7414" y="7200"/>
                  <a:pt x="6873" y="7200"/>
                </a:cubicBezTo>
                <a:lnTo>
                  <a:pt x="4909" y="7200"/>
                </a:lnTo>
                <a:cubicBezTo>
                  <a:pt x="4367" y="7200"/>
                  <a:pt x="3927" y="7738"/>
                  <a:pt x="3927" y="8400"/>
                </a:cubicBezTo>
                <a:lnTo>
                  <a:pt x="3927" y="9600"/>
                </a:lnTo>
                <a:lnTo>
                  <a:pt x="982" y="9600"/>
                </a:lnTo>
                <a:lnTo>
                  <a:pt x="982" y="3601"/>
                </a:lnTo>
                <a:lnTo>
                  <a:pt x="20618" y="3601"/>
                </a:lnTo>
                <a:cubicBezTo>
                  <a:pt x="20618" y="3601"/>
                  <a:pt x="20618" y="9600"/>
                  <a:pt x="20618" y="9600"/>
                </a:cubicBezTo>
                <a:close/>
                <a:moveTo>
                  <a:pt x="14727" y="8400"/>
                </a:moveTo>
                <a:lnTo>
                  <a:pt x="16691" y="8400"/>
                </a:lnTo>
                <a:lnTo>
                  <a:pt x="16691" y="12001"/>
                </a:lnTo>
                <a:lnTo>
                  <a:pt x="14727" y="12001"/>
                </a:lnTo>
                <a:cubicBezTo>
                  <a:pt x="14727" y="12001"/>
                  <a:pt x="14727" y="8400"/>
                  <a:pt x="14727" y="8400"/>
                </a:cubicBezTo>
                <a:close/>
                <a:moveTo>
                  <a:pt x="4909" y="8400"/>
                </a:moveTo>
                <a:lnTo>
                  <a:pt x="6873" y="8400"/>
                </a:lnTo>
                <a:lnTo>
                  <a:pt x="6873" y="12001"/>
                </a:lnTo>
                <a:lnTo>
                  <a:pt x="4909" y="12001"/>
                </a:lnTo>
                <a:cubicBezTo>
                  <a:pt x="4909" y="12001"/>
                  <a:pt x="4909" y="8400"/>
                  <a:pt x="4909" y="8400"/>
                </a:cubicBezTo>
                <a:close/>
                <a:moveTo>
                  <a:pt x="19636" y="20400"/>
                </a:moveTo>
                <a:lnTo>
                  <a:pt x="1964" y="20400"/>
                </a:lnTo>
                <a:lnTo>
                  <a:pt x="1964" y="10800"/>
                </a:lnTo>
                <a:lnTo>
                  <a:pt x="3927" y="10800"/>
                </a:lnTo>
                <a:lnTo>
                  <a:pt x="3927" y="12001"/>
                </a:lnTo>
                <a:cubicBezTo>
                  <a:pt x="3927" y="12662"/>
                  <a:pt x="4367" y="13200"/>
                  <a:pt x="4909" y="13200"/>
                </a:cubicBezTo>
                <a:lnTo>
                  <a:pt x="6873" y="13200"/>
                </a:lnTo>
                <a:cubicBezTo>
                  <a:pt x="7414" y="13200"/>
                  <a:pt x="7855" y="12662"/>
                  <a:pt x="7855" y="12001"/>
                </a:cubicBezTo>
                <a:lnTo>
                  <a:pt x="7855" y="10800"/>
                </a:lnTo>
                <a:lnTo>
                  <a:pt x="13745" y="10800"/>
                </a:lnTo>
                <a:lnTo>
                  <a:pt x="13745" y="12001"/>
                </a:lnTo>
                <a:cubicBezTo>
                  <a:pt x="13745" y="12662"/>
                  <a:pt x="14186" y="13200"/>
                  <a:pt x="14727" y="13200"/>
                </a:cubicBezTo>
                <a:lnTo>
                  <a:pt x="16691" y="13200"/>
                </a:lnTo>
                <a:cubicBezTo>
                  <a:pt x="17233" y="13200"/>
                  <a:pt x="17673" y="12662"/>
                  <a:pt x="17673" y="12001"/>
                </a:cubicBezTo>
                <a:lnTo>
                  <a:pt x="17673" y="10800"/>
                </a:lnTo>
                <a:lnTo>
                  <a:pt x="19636" y="10800"/>
                </a:lnTo>
                <a:cubicBezTo>
                  <a:pt x="19636" y="10800"/>
                  <a:pt x="19636" y="20400"/>
                  <a:pt x="19636" y="20400"/>
                </a:cubicBezTo>
                <a:close/>
                <a:moveTo>
                  <a:pt x="8836" y="1200"/>
                </a:moveTo>
                <a:lnTo>
                  <a:pt x="12764" y="1200"/>
                </a:lnTo>
                <a:cubicBezTo>
                  <a:pt x="13305" y="1200"/>
                  <a:pt x="13745" y="1738"/>
                  <a:pt x="13745" y="2400"/>
                </a:cubicBezTo>
                <a:lnTo>
                  <a:pt x="7855" y="2400"/>
                </a:lnTo>
                <a:cubicBezTo>
                  <a:pt x="7855" y="1738"/>
                  <a:pt x="8295" y="1200"/>
                  <a:pt x="8836" y="1200"/>
                </a:cubicBezTo>
                <a:moveTo>
                  <a:pt x="20618" y="2400"/>
                </a:moveTo>
                <a:lnTo>
                  <a:pt x="14727" y="2400"/>
                </a:lnTo>
                <a:cubicBezTo>
                  <a:pt x="14727" y="1075"/>
                  <a:pt x="13848" y="0"/>
                  <a:pt x="12764" y="0"/>
                </a:cubicBezTo>
                <a:lnTo>
                  <a:pt x="8836" y="0"/>
                </a:lnTo>
                <a:cubicBezTo>
                  <a:pt x="7752" y="0"/>
                  <a:pt x="6873" y="1075"/>
                  <a:pt x="6873" y="2400"/>
                </a:cubicBezTo>
                <a:lnTo>
                  <a:pt x="982" y="2400"/>
                </a:lnTo>
                <a:cubicBezTo>
                  <a:pt x="440" y="2400"/>
                  <a:pt x="0" y="2938"/>
                  <a:pt x="0" y="3601"/>
                </a:cubicBezTo>
                <a:lnTo>
                  <a:pt x="0" y="9600"/>
                </a:lnTo>
                <a:cubicBezTo>
                  <a:pt x="0" y="10262"/>
                  <a:pt x="440" y="10800"/>
                  <a:pt x="982" y="10800"/>
                </a:cubicBezTo>
                <a:lnTo>
                  <a:pt x="982" y="20400"/>
                </a:lnTo>
                <a:cubicBezTo>
                  <a:pt x="982" y="21062"/>
                  <a:pt x="1422" y="21600"/>
                  <a:pt x="1964" y="21600"/>
                </a:cubicBezTo>
                <a:lnTo>
                  <a:pt x="19636" y="21600"/>
                </a:lnTo>
                <a:cubicBezTo>
                  <a:pt x="20178" y="21600"/>
                  <a:pt x="20618" y="21062"/>
                  <a:pt x="20618" y="20400"/>
                </a:cubicBezTo>
                <a:lnTo>
                  <a:pt x="20618" y="10800"/>
                </a:lnTo>
                <a:cubicBezTo>
                  <a:pt x="21160" y="10800"/>
                  <a:pt x="21600" y="10262"/>
                  <a:pt x="21600" y="9600"/>
                </a:cubicBezTo>
                <a:lnTo>
                  <a:pt x="21600" y="3601"/>
                </a:lnTo>
                <a:cubicBezTo>
                  <a:pt x="21600" y="2938"/>
                  <a:pt x="21160" y="2400"/>
                  <a:pt x="20618" y="24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3" name="Shape 2605"/>
          <p:cNvSpPr/>
          <p:nvPr/>
        </p:nvSpPr>
        <p:spPr>
          <a:xfrm>
            <a:off x="4681508" y="2530272"/>
            <a:ext cx="209595" cy="209590"/>
          </a:xfrm>
          <a:custGeom>
            <a:avLst/>
            <a:gdLst/>
            <a:ahLst/>
            <a:cxnLst>
              <a:cxn ang="0">
                <a:pos x="wd2" y="hd2"/>
              </a:cxn>
              <a:cxn ang="5400000">
                <a:pos x="wd2" y="hd2"/>
              </a:cxn>
              <a:cxn ang="10800000">
                <a:pos x="wd2" y="hd2"/>
              </a:cxn>
              <a:cxn ang="16200000">
                <a:pos x="wd2" y="hd2"/>
              </a:cxn>
            </a:cxnLst>
            <a:rect l="0" t="0" r="r" b="b"/>
            <a:pathLst>
              <a:path w="21410" h="21410" extrusionOk="0">
                <a:moveTo>
                  <a:pt x="20437" y="20437"/>
                </a:moveTo>
                <a:lnTo>
                  <a:pt x="17519" y="20437"/>
                </a:lnTo>
                <a:lnTo>
                  <a:pt x="17519" y="18978"/>
                </a:lnTo>
                <a:cubicBezTo>
                  <a:pt x="17519" y="18710"/>
                  <a:pt x="17301" y="18492"/>
                  <a:pt x="17033" y="18492"/>
                </a:cubicBezTo>
                <a:lnTo>
                  <a:pt x="15574" y="18492"/>
                </a:lnTo>
                <a:lnTo>
                  <a:pt x="15574" y="17033"/>
                </a:lnTo>
                <a:cubicBezTo>
                  <a:pt x="15574" y="16764"/>
                  <a:pt x="15356" y="16546"/>
                  <a:pt x="15087" y="16546"/>
                </a:cubicBezTo>
                <a:lnTo>
                  <a:pt x="13344" y="16546"/>
                </a:lnTo>
                <a:lnTo>
                  <a:pt x="10309" y="13497"/>
                </a:lnTo>
                <a:cubicBezTo>
                  <a:pt x="10221" y="13409"/>
                  <a:pt x="10100" y="13354"/>
                  <a:pt x="9965" y="13354"/>
                </a:cubicBezTo>
                <a:cubicBezTo>
                  <a:pt x="9819" y="13354"/>
                  <a:pt x="9693" y="13422"/>
                  <a:pt x="9604" y="13524"/>
                </a:cubicBezTo>
                <a:lnTo>
                  <a:pt x="8815" y="14312"/>
                </a:lnTo>
                <a:cubicBezTo>
                  <a:pt x="8435" y="14692"/>
                  <a:pt x="7820" y="14692"/>
                  <a:pt x="7441" y="14312"/>
                </a:cubicBezTo>
                <a:lnTo>
                  <a:pt x="1256" y="8128"/>
                </a:lnTo>
                <a:cubicBezTo>
                  <a:pt x="877" y="7748"/>
                  <a:pt x="877" y="7133"/>
                  <a:pt x="1256" y="6753"/>
                </a:cubicBezTo>
                <a:lnTo>
                  <a:pt x="6754" y="1255"/>
                </a:lnTo>
                <a:cubicBezTo>
                  <a:pt x="7133" y="876"/>
                  <a:pt x="7749" y="876"/>
                  <a:pt x="8128" y="1255"/>
                </a:cubicBezTo>
                <a:lnTo>
                  <a:pt x="14312" y="7440"/>
                </a:lnTo>
                <a:cubicBezTo>
                  <a:pt x="14691" y="7820"/>
                  <a:pt x="14691" y="8435"/>
                  <a:pt x="14312" y="8815"/>
                </a:cubicBezTo>
                <a:lnTo>
                  <a:pt x="13539" y="9588"/>
                </a:lnTo>
                <a:cubicBezTo>
                  <a:pt x="13437" y="9677"/>
                  <a:pt x="13370" y="9804"/>
                  <a:pt x="13370" y="9950"/>
                </a:cubicBezTo>
                <a:cubicBezTo>
                  <a:pt x="13370" y="10084"/>
                  <a:pt x="13424" y="10206"/>
                  <a:pt x="13513" y="10294"/>
                </a:cubicBezTo>
                <a:lnTo>
                  <a:pt x="20437" y="17234"/>
                </a:lnTo>
                <a:cubicBezTo>
                  <a:pt x="20437" y="17234"/>
                  <a:pt x="20437" y="20437"/>
                  <a:pt x="20437" y="20437"/>
                </a:cubicBezTo>
                <a:close/>
                <a:moveTo>
                  <a:pt x="21268" y="16689"/>
                </a:moveTo>
                <a:lnTo>
                  <a:pt x="14547" y="9954"/>
                </a:lnTo>
                <a:lnTo>
                  <a:pt x="14999" y="9502"/>
                </a:lnTo>
                <a:cubicBezTo>
                  <a:pt x="15758" y="8743"/>
                  <a:pt x="15758" y="7512"/>
                  <a:pt x="14999" y="6753"/>
                </a:cubicBezTo>
                <a:lnTo>
                  <a:pt x="8815" y="569"/>
                </a:lnTo>
                <a:cubicBezTo>
                  <a:pt x="8056" y="-190"/>
                  <a:pt x="6825" y="-190"/>
                  <a:pt x="6066" y="569"/>
                </a:cubicBezTo>
                <a:lnTo>
                  <a:pt x="569" y="6066"/>
                </a:lnTo>
                <a:cubicBezTo>
                  <a:pt x="-190" y="6825"/>
                  <a:pt x="-190" y="8056"/>
                  <a:pt x="569" y="8815"/>
                </a:cubicBezTo>
                <a:lnTo>
                  <a:pt x="6754" y="14999"/>
                </a:lnTo>
                <a:cubicBezTo>
                  <a:pt x="7513" y="15758"/>
                  <a:pt x="8743" y="15758"/>
                  <a:pt x="9502" y="14999"/>
                </a:cubicBezTo>
                <a:lnTo>
                  <a:pt x="9968" y="14533"/>
                </a:lnTo>
                <a:lnTo>
                  <a:pt x="12798" y="17376"/>
                </a:lnTo>
                <a:cubicBezTo>
                  <a:pt x="12886" y="17465"/>
                  <a:pt x="13008" y="17519"/>
                  <a:pt x="13142" y="17519"/>
                </a:cubicBezTo>
                <a:lnTo>
                  <a:pt x="14601" y="17519"/>
                </a:lnTo>
                <a:lnTo>
                  <a:pt x="14601" y="18978"/>
                </a:lnTo>
                <a:cubicBezTo>
                  <a:pt x="14601" y="19247"/>
                  <a:pt x="14819" y="19464"/>
                  <a:pt x="15087" y="19464"/>
                </a:cubicBezTo>
                <a:lnTo>
                  <a:pt x="16546" y="19464"/>
                </a:lnTo>
                <a:lnTo>
                  <a:pt x="16546" y="20924"/>
                </a:lnTo>
                <a:cubicBezTo>
                  <a:pt x="16546" y="21193"/>
                  <a:pt x="16764" y="21410"/>
                  <a:pt x="17033" y="21410"/>
                </a:cubicBezTo>
                <a:lnTo>
                  <a:pt x="20924" y="21410"/>
                </a:lnTo>
                <a:cubicBezTo>
                  <a:pt x="21192" y="21410"/>
                  <a:pt x="21410" y="21193"/>
                  <a:pt x="21410" y="20924"/>
                </a:cubicBezTo>
                <a:lnTo>
                  <a:pt x="21410" y="17033"/>
                </a:lnTo>
                <a:cubicBezTo>
                  <a:pt x="21410" y="16899"/>
                  <a:pt x="21356" y="16777"/>
                  <a:pt x="21268" y="16689"/>
                </a:cubicBezTo>
                <a:moveTo>
                  <a:pt x="6819" y="7791"/>
                </a:moveTo>
                <a:cubicBezTo>
                  <a:pt x="6282" y="7791"/>
                  <a:pt x="5846" y="7356"/>
                  <a:pt x="5846" y="6819"/>
                </a:cubicBezTo>
                <a:cubicBezTo>
                  <a:pt x="5846" y="6282"/>
                  <a:pt x="6282" y="5846"/>
                  <a:pt x="6819" y="5846"/>
                </a:cubicBezTo>
                <a:cubicBezTo>
                  <a:pt x="7356" y="5846"/>
                  <a:pt x="7792" y="6282"/>
                  <a:pt x="7792" y="6819"/>
                </a:cubicBezTo>
                <a:cubicBezTo>
                  <a:pt x="7792" y="7356"/>
                  <a:pt x="7356" y="7791"/>
                  <a:pt x="6819" y="7791"/>
                </a:cubicBezTo>
                <a:moveTo>
                  <a:pt x="6819" y="4873"/>
                </a:moveTo>
                <a:cubicBezTo>
                  <a:pt x="5745" y="4873"/>
                  <a:pt x="4874" y="5744"/>
                  <a:pt x="4874" y="6819"/>
                </a:cubicBezTo>
                <a:cubicBezTo>
                  <a:pt x="4874" y="7893"/>
                  <a:pt x="5745" y="8765"/>
                  <a:pt x="6819" y="8765"/>
                </a:cubicBezTo>
                <a:cubicBezTo>
                  <a:pt x="7893" y="8765"/>
                  <a:pt x="8765" y="7893"/>
                  <a:pt x="8765" y="6819"/>
                </a:cubicBezTo>
                <a:cubicBezTo>
                  <a:pt x="8765" y="5744"/>
                  <a:pt x="7893" y="4873"/>
                  <a:pt x="6819" y="487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4" name="Shape 2606"/>
          <p:cNvSpPr/>
          <p:nvPr/>
        </p:nvSpPr>
        <p:spPr>
          <a:xfrm>
            <a:off x="5081455" y="253027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10309"/>
                </a:moveTo>
                <a:cubicBezTo>
                  <a:pt x="10800" y="10581"/>
                  <a:pt x="10580" y="10800"/>
                  <a:pt x="10309" y="10800"/>
                </a:cubicBezTo>
                <a:cubicBezTo>
                  <a:pt x="10038" y="10800"/>
                  <a:pt x="9818" y="10581"/>
                  <a:pt x="9818" y="10309"/>
                </a:cubicBezTo>
                <a:cubicBezTo>
                  <a:pt x="9818" y="10038"/>
                  <a:pt x="10038" y="9818"/>
                  <a:pt x="10309" y="9818"/>
                </a:cubicBezTo>
                <a:cubicBezTo>
                  <a:pt x="10580" y="9818"/>
                  <a:pt x="10800" y="10038"/>
                  <a:pt x="10800" y="10309"/>
                </a:cubicBezTo>
                <a:moveTo>
                  <a:pt x="20618" y="20618"/>
                </a:moveTo>
                <a:lnTo>
                  <a:pt x="18655" y="20618"/>
                </a:lnTo>
                <a:lnTo>
                  <a:pt x="18655" y="19145"/>
                </a:lnTo>
                <a:cubicBezTo>
                  <a:pt x="18655" y="18875"/>
                  <a:pt x="18434" y="18655"/>
                  <a:pt x="18164" y="18655"/>
                </a:cubicBezTo>
                <a:lnTo>
                  <a:pt x="16691" y="18655"/>
                </a:lnTo>
                <a:lnTo>
                  <a:pt x="16691" y="17182"/>
                </a:lnTo>
                <a:cubicBezTo>
                  <a:pt x="16691" y="16911"/>
                  <a:pt x="16471" y="16691"/>
                  <a:pt x="16200" y="16691"/>
                </a:cubicBezTo>
                <a:lnTo>
                  <a:pt x="14441" y="16691"/>
                </a:lnTo>
                <a:lnTo>
                  <a:pt x="12850" y="15086"/>
                </a:lnTo>
                <a:cubicBezTo>
                  <a:pt x="12761" y="14997"/>
                  <a:pt x="12639" y="14943"/>
                  <a:pt x="12503" y="14943"/>
                </a:cubicBezTo>
                <a:cubicBezTo>
                  <a:pt x="12356" y="14943"/>
                  <a:pt x="12228" y="15010"/>
                  <a:pt x="12138" y="15113"/>
                </a:cubicBezTo>
                <a:lnTo>
                  <a:pt x="11833" y="15418"/>
                </a:lnTo>
                <a:cubicBezTo>
                  <a:pt x="11450" y="15801"/>
                  <a:pt x="10829" y="15801"/>
                  <a:pt x="10445" y="15418"/>
                </a:cubicBezTo>
                <a:lnTo>
                  <a:pt x="6167" y="11139"/>
                </a:lnTo>
                <a:cubicBezTo>
                  <a:pt x="5784" y="10756"/>
                  <a:pt x="5784" y="10136"/>
                  <a:pt x="6167" y="9752"/>
                </a:cubicBezTo>
                <a:lnTo>
                  <a:pt x="9752" y="6167"/>
                </a:lnTo>
                <a:cubicBezTo>
                  <a:pt x="10135" y="5784"/>
                  <a:pt x="10756" y="5784"/>
                  <a:pt x="11139" y="6167"/>
                </a:cubicBezTo>
                <a:lnTo>
                  <a:pt x="11761" y="6789"/>
                </a:lnTo>
                <a:cubicBezTo>
                  <a:pt x="11699" y="7609"/>
                  <a:pt x="11457" y="8377"/>
                  <a:pt x="11069" y="9054"/>
                </a:cubicBezTo>
                <a:cubicBezTo>
                  <a:pt x="10847" y="8919"/>
                  <a:pt x="10588" y="8837"/>
                  <a:pt x="10309" y="8837"/>
                </a:cubicBezTo>
                <a:cubicBezTo>
                  <a:pt x="9496" y="8837"/>
                  <a:pt x="8836" y="9496"/>
                  <a:pt x="8836" y="10309"/>
                </a:cubicBezTo>
                <a:cubicBezTo>
                  <a:pt x="8836" y="11123"/>
                  <a:pt x="9496" y="11782"/>
                  <a:pt x="10309" y="11782"/>
                </a:cubicBezTo>
                <a:cubicBezTo>
                  <a:pt x="11123" y="11782"/>
                  <a:pt x="11782" y="11123"/>
                  <a:pt x="11782" y="10309"/>
                </a:cubicBezTo>
                <a:cubicBezTo>
                  <a:pt x="11782" y="10156"/>
                  <a:pt x="11752" y="10012"/>
                  <a:pt x="11709" y="9873"/>
                </a:cubicBezTo>
                <a:cubicBezTo>
                  <a:pt x="12146" y="9210"/>
                  <a:pt x="12466" y="8463"/>
                  <a:pt x="12631" y="7659"/>
                </a:cubicBezTo>
                <a:lnTo>
                  <a:pt x="15417" y="10446"/>
                </a:lnTo>
                <a:cubicBezTo>
                  <a:pt x="15800" y="10829"/>
                  <a:pt x="15800" y="11450"/>
                  <a:pt x="15417" y="11833"/>
                </a:cubicBezTo>
                <a:lnTo>
                  <a:pt x="15128" y="12122"/>
                </a:lnTo>
                <a:cubicBezTo>
                  <a:pt x="15025" y="12213"/>
                  <a:pt x="14957" y="12341"/>
                  <a:pt x="14957" y="12487"/>
                </a:cubicBezTo>
                <a:cubicBezTo>
                  <a:pt x="14957" y="12623"/>
                  <a:pt x="15013" y="12746"/>
                  <a:pt x="15101" y="12835"/>
                </a:cubicBezTo>
                <a:lnTo>
                  <a:pt x="20618" y="18367"/>
                </a:lnTo>
                <a:cubicBezTo>
                  <a:pt x="20618" y="18367"/>
                  <a:pt x="20618" y="20618"/>
                  <a:pt x="20618" y="20618"/>
                </a:cubicBezTo>
                <a:close/>
                <a:moveTo>
                  <a:pt x="5343" y="11673"/>
                </a:moveTo>
                <a:cubicBezTo>
                  <a:pt x="2859" y="11190"/>
                  <a:pt x="982" y="9008"/>
                  <a:pt x="982" y="6383"/>
                </a:cubicBezTo>
                <a:cubicBezTo>
                  <a:pt x="982" y="3400"/>
                  <a:pt x="3399" y="982"/>
                  <a:pt x="6382" y="982"/>
                </a:cubicBezTo>
                <a:cubicBezTo>
                  <a:pt x="9011" y="982"/>
                  <a:pt x="11198" y="2862"/>
                  <a:pt x="11681" y="5349"/>
                </a:cubicBezTo>
                <a:cubicBezTo>
                  <a:pt x="10910" y="4719"/>
                  <a:pt x="9777" y="4755"/>
                  <a:pt x="9058" y="5473"/>
                </a:cubicBezTo>
                <a:lnTo>
                  <a:pt x="5474" y="9058"/>
                </a:lnTo>
                <a:cubicBezTo>
                  <a:pt x="4757" y="9775"/>
                  <a:pt x="4719" y="10904"/>
                  <a:pt x="5343" y="11673"/>
                </a:cubicBezTo>
                <a:moveTo>
                  <a:pt x="21456" y="17817"/>
                </a:moveTo>
                <a:lnTo>
                  <a:pt x="16142" y="12488"/>
                </a:lnTo>
                <a:cubicBezTo>
                  <a:pt x="16874" y="11720"/>
                  <a:pt x="16865" y="10507"/>
                  <a:pt x="16111" y="9752"/>
                </a:cubicBezTo>
                <a:lnTo>
                  <a:pt x="12763" y="6404"/>
                </a:lnTo>
                <a:cubicBezTo>
                  <a:pt x="12763" y="6396"/>
                  <a:pt x="12764" y="6389"/>
                  <a:pt x="12764" y="6383"/>
                </a:cubicBezTo>
                <a:cubicBezTo>
                  <a:pt x="12764" y="2857"/>
                  <a:pt x="9907" y="0"/>
                  <a:pt x="6382" y="0"/>
                </a:cubicBezTo>
                <a:cubicBezTo>
                  <a:pt x="2857" y="0"/>
                  <a:pt x="0" y="2857"/>
                  <a:pt x="0" y="6383"/>
                </a:cubicBezTo>
                <a:cubicBezTo>
                  <a:pt x="0" y="9907"/>
                  <a:pt x="2857" y="12764"/>
                  <a:pt x="6382" y="12764"/>
                </a:cubicBezTo>
                <a:cubicBezTo>
                  <a:pt x="6389" y="12764"/>
                  <a:pt x="6396" y="12763"/>
                  <a:pt x="6403" y="12763"/>
                </a:cubicBezTo>
                <a:lnTo>
                  <a:pt x="9752" y="16111"/>
                </a:lnTo>
                <a:cubicBezTo>
                  <a:pt x="10511" y="16870"/>
                  <a:pt x="11735" y="16875"/>
                  <a:pt x="12503" y="16130"/>
                </a:cubicBezTo>
                <a:lnTo>
                  <a:pt x="13889" y="17529"/>
                </a:lnTo>
                <a:cubicBezTo>
                  <a:pt x="13978" y="17618"/>
                  <a:pt x="14101" y="17673"/>
                  <a:pt x="14236" y="17673"/>
                </a:cubicBezTo>
                <a:lnTo>
                  <a:pt x="15709" y="17673"/>
                </a:lnTo>
                <a:lnTo>
                  <a:pt x="15709" y="19145"/>
                </a:lnTo>
                <a:cubicBezTo>
                  <a:pt x="15709" y="19417"/>
                  <a:pt x="15929" y="19636"/>
                  <a:pt x="16200" y="19636"/>
                </a:cubicBezTo>
                <a:lnTo>
                  <a:pt x="17673" y="19636"/>
                </a:lnTo>
                <a:lnTo>
                  <a:pt x="17673" y="21109"/>
                </a:lnTo>
                <a:cubicBezTo>
                  <a:pt x="17673" y="21381"/>
                  <a:pt x="17893" y="21600"/>
                  <a:pt x="18164" y="21600"/>
                </a:cubicBezTo>
                <a:lnTo>
                  <a:pt x="21109" y="21600"/>
                </a:lnTo>
                <a:cubicBezTo>
                  <a:pt x="21380" y="21600"/>
                  <a:pt x="21600" y="21381"/>
                  <a:pt x="21600" y="21109"/>
                </a:cubicBezTo>
                <a:lnTo>
                  <a:pt x="21600" y="18164"/>
                </a:lnTo>
                <a:cubicBezTo>
                  <a:pt x="21600" y="18029"/>
                  <a:pt x="21545" y="17906"/>
                  <a:pt x="21456" y="1781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5" name="Shape 2607"/>
          <p:cNvSpPr/>
          <p:nvPr/>
        </p:nvSpPr>
        <p:spPr>
          <a:xfrm>
            <a:off x="5481401" y="2549317"/>
            <a:ext cx="209496" cy="171399"/>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538"/>
                  <a:pt x="1422" y="18000"/>
                  <a:pt x="1964" y="18000"/>
                </a:cubicBezTo>
                <a:lnTo>
                  <a:pt x="19636" y="18000"/>
                </a:lnTo>
                <a:cubicBezTo>
                  <a:pt x="20178" y="18000"/>
                  <a:pt x="20618" y="18538"/>
                  <a:pt x="20618" y="19200"/>
                </a:cubicBezTo>
                <a:cubicBezTo>
                  <a:pt x="20618" y="19862"/>
                  <a:pt x="20178" y="20400"/>
                  <a:pt x="19636" y="20400"/>
                </a:cubicBezTo>
                <a:moveTo>
                  <a:pt x="19636" y="16800"/>
                </a:moveTo>
                <a:lnTo>
                  <a:pt x="1964" y="16800"/>
                </a:lnTo>
                <a:cubicBezTo>
                  <a:pt x="879" y="16800"/>
                  <a:pt x="0" y="17874"/>
                  <a:pt x="0" y="19200"/>
                </a:cubicBezTo>
                <a:cubicBezTo>
                  <a:pt x="0" y="20526"/>
                  <a:pt x="879" y="21600"/>
                  <a:pt x="1964" y="21600"/>
                </a:cubicBezTo>
                <a:lnTo>
                  <a:pt x="19636" y="21600"/>
                </a:lnTo>
                <a:cubicBezTo>
                  <a:pt x="20721" y="21600"/>
                  <a:pt x="21600" y="20526"/>
                  <a:pt x="21600" y="19200"/>
                </a:cubicBezTo>
                <a:cubicBezTo>
                  <a:pt x="21600" y="17874"/>
                  <a:pt x="20721" y="16800"/>
                  <a:pt x="19636" y="16800"/>
                </a:cubicBezTo>
                <a:moveTo>
                  <a:pt x="1964" y="1200"/>
                </a:moveTo>
                <a:lnTo>
                  <a:pt x="19636" y="1200"/>
                </a:lnTo>
                <a:cubicBezTo>
                  <a:pt x="20178" y="1200"/>
                  <a:pt x="20618" y="1737"/>
                  <a:pt x="20618" y="2399"/>
                </a:cubicBezTo>
                <a:cubicBezTo>
                  <a:pt x="20618" y="3063"/>
                  <a:pt x="20178" y="3599"/>
                  <a:pt x="19636" y="3599"/>
                </a:cubicBezTo>
                <a:lnTo>
                  <a:pt x="1964" y="3599"/>
                </a:lnTo>
                <a:cubicBezTo>
                  <a:pt x="1422" y="3599"/>
                  <a:pt x="982" y="3063"/>
                  <a:pt x="982" y="2399"/>
                </a:cubicBezTo>
                <a:cubicBezTo>
                  <a:pt x="982" y="1737"/>
                  <a:pt x="1422" y="1200"/>
                  <a:pt x="1964" y="1200"/>
                </a:cubicBezTo>
                <a:moveTo>
                  <a:pt x="1964" y="4799"/>
                </a:moveTo>
                <a:lnTo>
                  <a:pt x="19636" y="4799"/>
                </a:lnTo>
                <a:cubicBezTo>
                  <a:pt x="20721" y="4799"/>
                  <a:pt x="21600" y="3725"/>
                  <a:pt x="21600" y="2399"/>
                </a:cubicBezTo>
                <a:cubicBezTo>
                  <a:pt x="21600" y="1074"/>
                  <a:pt x="20721" y="0"/>
                  <a:pt x="19636" y="0"/>
                </a:cubicBezTo>
                <a:lnTo>
                  <a:pt x="1964" y="0"/>
                </a:lnTo>
                <a:cubicBezTo>
                  <a:pt x="879" y="0"/>
                  <a:pt x="0" y="1074"/>
                  <a:pt x="0" y="2399"/>
                </a:cubicBezTo>
                <a:cubicBezTo>
                  <a:pt x="0" y="3725"/>
                  <a:pt x="879" y="4799"/>
                  <a:pt x="1964" y="4799"/>
                </a:cubicBezTo>
                <a:moveTo>
                  <a:pt x="19636" y="12000"/>
                </a:moveTo>
                <a:lnTo>
                  <a:pt x="1964" y="12000"/>
                </a:lnTo>
                <a:cubicBezTo>
                  <a:pt x="1422" y="12000"/>
                  <a:pt x="982" y="11463"/>
                  <a:pt x="982" y="10800"/>
                </a:cubicBezTo>
                <a:cubicBezTo>
                  <a:pt x="982" y="10137"/>
                  <a:pt x="1422" y="9600"/>
                  <a:pt x="1964" y="9600"/>
                </a:cubicBezTo>
                <a:lnTo>
                  <a:pt x="19636" y="9600"/>
                </a:lnTo>
                <a:cubicBezTo>
                  <a:pt x="20178" y="9600"/>
                  <a:pt x="20618" y="10137"/>
                  <a:pt x="20618" y="10800"/>
                </a:cubicBezTo>
                <a:cubicBezTo>
                  <a:pt x="20618" y="11463"/>
                  <a:pt x="20178" y="12000"/>
                  <a:pt x="19636" y="12000"/>
                </a:cubicBezTo>
                <a:moveTo>
                  <a:pt x="19636" y="8400"/>
                </a:moveTo>
                <a:lnTo>
                  <a:pt x="1964" y="8400"/>
                </a:lnTo>
                <a:cubicBezTo>
                  <a:pt x="879" y="8400"/>
                  <a:pt x="0" y="9474"/>
                  <a:pt x="0" y="10800"/>
                </a:cubicBezTo>
                <a:cubicBezTo>
                  <a:pt x="0" y="12125"/>
                  <a:pt x="879" y="13200"/>
                  <a:pt x="1964" y="13200"/>
                </a:cubicBezTo>
                <a:lnTo>
                  <a:pt x="19636" y="13200"/>
                </a:lnTo>
                <a:cubicBezTo>
                  <a:pt x="20721" y="13200"/>
                  <a:pt x="21600" y="12125"/>
                  <a:pt x="21600" y="10800"/>
                </a:cubicBezTo>
                <a:cubicBezTo>
                  <a:pt x="21600" y="9474"/>
                  <a:pt x="20721" y="8400"/>
                  <a:pt x="19636" y="84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6" name="Shape 2608"/>
          <p:cNvSpPr/>
          <p:nvPr/>
        </p:nvSpPr>
        <p:spPr>
          <a:xfrm>
            <a:off x="5881346" y="2549318"/>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1964" y="3600"/>
                </a:moveTo>
                <a:cubicBezTo>
                  <a:pt x="1422" y="3600"/>
                  <a:pt x="982" y="3063"/>
                  <a:pt x="982" y="2400"/>
                </a:cubicBezTo>
                <a:cubicBezTo>
                  <a:pt x="982" y="1738"/>
                  <a:pt x="1422" y="1200"/>
                  <a:pt x="1964" y="1200"/>
                </a:cubicBezTo>
                <a:cubicBezTo>
                  <a:pt x="2506" y="1200"/>
                  <a:pt x="2945" y="1738"/>
                  <a:pt x="2945" y="2400"/>
                </a:cubicBezTo>
                <a:cubicBezTo>
                  <a:pt x="2945" y="3063"/>
                  <a:pt x="2506" y="3600"/>
                  <a:pt x="1964" y="3600"/>
                </a:cubicBezTo>
                <a:moveTo>
                  <a:pt x="1964" y="0"/>
                </a:moveTo>
                <a:cubicBezTo>
                  <a:pt x="879" y="0"/>
                  <a:pt x="0" y="1075"/>
                  <a:pt x="0" y="2400"/>
                </a:cubicBezTo>
                <a:cubicBezTo>
                  <a:pt x="0" y="3726"/>
                  <a:pt x="879" y="4800"/>
                  <a:pt x="1964" y="4800"/>
                </a:cubicBezTo>
                <a:cubicBezTo>
                  <a:pt x="3048" y="4800"/>
                  <a:pt x="3927" y="3726"/>
                  <a:pt x="3927" y="2400"/>
                </a:cubicBezTo>
                <a:cubicBezTo>
                  <a:pt x="3927" y="1075"/>
                  <a:pt x="3048" y="0"/>
                  <a:pt x="1964" y="0"/>
                </a:cubicBezTo>
                <a:moveTo>
                  <a:pt x="1964" y="12000"/>
                </a:moveTo>
                <a:cubicBezTo>
                  <a:pt x="1422" y="12000"/>
                  <a:pt x="982" y="11463"/>
                  <a:pt x="982" y="10800"/>
                </a:cubicBezTo>
                <a:cubicBezTo>
                  <a:pt x="982" y="10138"/>
                  <a:pt x="1422" y="9600"/>
                  <a:pt x="1964" y="9600"/>
                </a:cubicBezTo>
                <a:cubicBezTo>
                  <a:pt x="2506" y="9600"/>
                  <a:pt x="2945" y="10138"/>
                  <a:pt x="2945" y="10800"/>
                </a:cubicBezTo>
                <a:cubicBezTo>
                  <a:pt x="2945" y="11463"/>
                  <a:pt x="2506" y="12000"/>
                  <a:pt x="1964" y="12000"/>
                </a:cubicBezTo>
                <a:moveTo>
                  <a:pt x="1964" y="8401"/>
                </a:moveTo>
                <a:cubicBezTo>
                  <a:pt x="879" y="8401"/>
                  <a:pt x="0" y="9475"/>
                  <a:pt x="0" y="10800"/>
                </a:cubicBezTo>
                <a:cubicBezTo>
                  <a:pt x="0" y="12126"/>
                  <a:pt x="879" y="13200"/>
                  <a:pt x="1964" y="13200"/>
                </a:cubicBezTo>
                <a:cubicBezTo>
                  <a:pt x="3048" y="13200"/>
                  <a:pt x="3927" y="12126"/>
                  <a:pt x="3927" y="10800"/>
                </a:cubicBezTo>
                <a:cubicBezTo>
                  <a:pt x="3927" y="9475"/>
                  <a:pt x="3048" y="8401"/>
                  <a:pt x="1964" y="8401"/>
                </a:cubicBezTo>
                <a:moveTo>
                  <a:pt x="19636" y="12000"/>
                </a:moveTo>
                <a:lnTo>
                  <a:pt x="7855" y="12000"/>
                </a:lnTo>
                <a:cubicBezTo>
                  <a:pt x="7313" y="12000"/>
                  <a:pt x="6873" y="11463"/>
                  <a:pt x="6873" y="10801"/>
                </a:cubicBezTo>
                <a:cubicBezTo>
                  <a:pt x="6873" y="10138"/>
                  <a:pt x="7313" y="9600"/>
                  <a:pt x="7855" y="9600"/>
                </a:cubicBezTo>
                <a:lnTo>
                  <a:pt x="19636" y="9600"/>
                </a:lnTo>
                <a:cubicBezTo>
                  <a:pt x="20178" y="9600"/>
                  <a:pt x="20618" y="10138"/>
                  <a:pt x="20618" y="10801"/>
                </a:cubicBezTo>
                <a:cubicBezTo>
                  <a:pt x="20618" y="11463"/>
                  <a:pt x="20178" y="12000"/>
                  <a:pt x="19636" y="12000"/>
                </a:cubicBezTo>
                <a:moveTo>
                  <a:pt x="19636" y="8401"/>
                </a:moveTo>
                <a:lnTo>
                  <a:pt x="7855" y="8401"/>
                </a:lnTo>
                <a:cubicBezTo>
                  <a:pt x="6770" y="8401"/>
                  <a:pt x="5891" y="9475"/>
                  <a:pt x="5891" y="10801"/>
                </a:cubicBezTo>
                <a:cubicBezTo>
                  <a:pt x="5891" y="12126"/>
                  <a:pt x="6770" y="13200"/>
                  <a:pt x="7855" y="13200"/>
                </a:cubicBezTo>
                <a:lnTo>
                  <a:pt x="19636" y="13200"/>
                </a:lnTo>
                <a:cubicBezTo>
                  <a:pt x="20721" y="13200"/>
                  <a:pt x="21600" y="12126"/>
                  <a:pt x="21600" y="10801"/>
                </a:cubicBezTo>
                <a:cubicBezTo>
                  <a:pt x="21600" y="9475"/>
                  <a:pt x="20721" y="8401"/>
                  <a:pt x="19636" y="8401"/>
                </a:cubicBezTo>
                <a:moveTo>
                  <a:pt x="19636" y="20400"/>
                </a:moveTo>
                <a:lnTo>
                  <a:pt x="7855" y="20400"/>
                </a:lnTo>
                <a:cubicBezTo>
                  <a:pt x="7313" y="20400"/>
                  <a:pt x="6873" y="19862"/>
                  <a:pt x="6873" y="19200"/>
                </a:cubicBezTo>
                <a:cubicBezTo>
                  <a:pt x="6873" y="18538"/>
                  <a:pt x="7313" y="18000"/>
                  <a:pt x="7855" y="18000"/>
                </a:cubicBezTo>
                <a:lnTo>
                  <a:pt x="19636" y="18000"/>
                </a:lnTo>
                <a:cubicBezTo>
                  <a:pt x="20178" y="18000"/>
                  <a:pt x="20618" y="18538"/>
                  <a:pt x="20618" y="19200"/>
                </a:cubicBezTo>
                <a:cubicBezTo>
                  <a:pt x="20618" y="19862"/>
                  <a:pt x="20178" y="20400"/>
                  <a:pt x="19636" y="20400"/>
                </a:cubicBezTo>
                <a:moveTo>
                  <a:pt x="19636" y="16800"/>
                </a:moveTo>
                <a:lnTo>
                  <a:pt x="7855" y="16800"/>
                </a:lnTo>
                <a:cubicBezTo>
                  <a:pt x="6770" y="16800"/>
                  <a:pt x="5891" y="17875"/>
                  <a:pt x="5891" y="19200"/>
                </a:cubicBezTo>
                <a:cubicBezTo>
                  <a:pt x="5891" y="20526"/>
                  <a:pt x="6770" y="21600"/>
                  <a:pt x="7855" y="21600"/>
                </a:cubicBezTo>
                <a:lnTo>
                  <a:pt x="19636" y="21600"/>
                </a:lnTo>
                <a:cubicBezTo>
                  <a:pt x="20721" y="21600"/>
                  <a:pt x="21600" y="20526"/>
                  <a:pt x="21600" y="19200"/>
                </a:cubicBezTo>
                <a:cubicBezTo>
                  <a:pt x="21600" y="17875"/>
                  <a:pt x="20721" y="16800"/>
                  <a:pt x="19636" y="16800"/>
                </a:cubicBezTo>
                <a:moveTo>
                  <a:pt x="7855" y="1201"/>
                </a:moveTo>
                <a:lnTo>
                  <a:pt x="19636" y="1201"/>
                </a:lnTo>
                <a:cubicBezTo>
                  <a:pt x="20178" y="1201"/>
                  <a:pt x="20618" y="1738"/>
                  <a:pt x="20618" y="2400"/>
                </a:cubicBezTo>
                <a:cubicBezTo>
                  <a:pt x="20618" y="3063"/>
                  <a:pt x="20178" y="3600"/>
                  <a:pt x="19636" y="3600"/>
                </a:cubicBezTo>
                <a:lnTo>
                  <a:pt x="7855" y="3600"/>
                </a:lnTo>
                <a:cubicBezTo>
                  <a:pt x="7313" y="3600"/>
                  <a:pt x="6873" y="3063"/>
                  <a:pt x="6873" y="2400"/>
                </a:cubicBezTo>
                <a:cubicBezTo>
                  <a:pt x="6873" y="1738"/>
                  <a:pt x="7313" y="1201"/>
                  <a:pt x="7855" y="1201"/>
                </a:cubicBezTo>
                <a:moveTo>
                  <a:pt x="7855" y="4800"/>
                </a:moveTo>
                <a:lnTo>
                  <a:pt x="19636" y="4800"/>
                </a:lnTo>
                <a:cubicBezTo>
                  <a:pt x="20721" y="4800"/>
                  <a:pt x="21600" y="3726"/>
                  <a:pt x="21600" y="2400"/>
                </a:cubicBezTo>
                <a:cubicBezTo>
                  <a:pt x="21600" y="1075"/>
                  <a:pt x="20721" y="1"/>
                  <a:pt x="19636" y="1"/>
                </a:cubicBezTo>
                <a:lnTo>
                  <a:pt x="7855" y="1"/>
                </a:lnTo>
                <a:cubicBezTo>
                  <a:pt x="6770" y="1"/>
                  <a:pt x="5891" y="1075"/>
                  <a:pt x="5891" y="2400"/>
                </a:cubicBezTo>
                <a:cubicBezTo>
                  <a:pt x="5891" y="3726"/>
                  <a:pt x="6770" y="4800"/>
                  <a:pt x="7855" y="4800"/>
                </a:cubicBezTo>
                <a:moveTo>
                  <a:pt x="1964" y="20400"/>
                </a:moveTo>
                <a:cubicBezTo>
                  <a:pt x="1422" y="20400"/>
                  <a:pt x="982" y="19862"/>
                  <a:pt x="982" y="19200"/>
                </a:cubicBezTo>
                <a:cubicBezTo>
                  <a:pt x="982" y="18538"/>
                  <a:pt x="1422" y="18000"/>
                  <a:pt x="1964" y="18000"/>
                </a:cubicBezTo>
                <a:cubicBezTo>
                  <a:pt x="2506" y="18000"/>
                  <a:pt x="2945" y="18538"/>
                  <a:pt x="2945" y="19200"/>
                </a:cubicBezTo>
                <a:cubicBezTo>
                  <a:pt x="2945" y="19862"/>
                  <a:pt x="2506" y="20400"/>
                  <a:pt x="1964" y="20400"/>
                </a:cubicBezTo>
                <a:moveTo>
                  <a:pt x="1964" y="16800"/>
                </a:moveTo>
                <a:cubicBezTo>
                  <a:pt x="879" y="16800"/>
                  <a:pt x="0" y="17875"/>
                  <a:pt x="0" y="19200"/>
                </a:cubicBezTo>
                <a:cubicBezTo>
                  <a:pt x="0" y="20526"/>
                  <a:pt x="879" y="21600"/>
                  <a:pt x="1964" y="21600"/>
                </a:cubicBezTo>
                <a:cubicBezTo>
                  <a:pt x="3048" y="21600"/>
                  <a:pt x="3927" y="20526"/>
                  <a:pt x="3927" y="19200"/>
                </a:cubicBezTo>
                <a:cubicBezTo>
                  <a:pt x="3927" y="17875"/>
                  <a:pt x="3048" y="16800"/>
                  <a:pt x="1964" y="168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7" name="Shape 2609"/>
          <p:cNvSpPr/>
          <p:nvPr/>
        </p:nvSpPr>
        <p:spPr>
          <a:xfrm>
            <a:off x="6281292" y="2549318"/>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21109" y="13200"/>
                </a:moveTo>
                <a:lnTo>
                  <a:pt x="5400" y="13200"/>
                </a:lnTo>
                <a:cubicBezTo>
                  <a:pt x="5129" y="13200"/>
                  <a:pt x="4909" y="13469"/>
                  <a:pt x="4909" y="13800"/>
                </a:cubicBezTo>
                <a:cubicBezTo>
                  <a:pt x="4909" y="14132"/>
                  <a:pt x="5129" y="14400"/>
                  <a:pt x="5400" y="14400"/>
                </a:cubicBezTo>
                <a:lnTo>
                  <a:pt x="21109" y="14400"/>
                </a:lnTo>
                <a:cubicBezTo>
                  <a:pt x="21380" y="14400"/>
                  <a:pt x="21600" y="14132"/>
                  <a:pt x="21600" y="13800"/>
                </a:cubicBezTo>
                <a:cubicBezTo>
                  <a:pt x="21600" y="13469"/>
                  <a:pt x="21380" y="13200"/>
                  <a:pt x="21109" y="13200"/>
                </a:cubicBezTo>
                <a:moveTo>
                  <a:pt x="21109" y="7200"/>
                </a:moveTo>
                <a:lnTo>
                  <a:pt x="5400" y="7200"/>
                </a:lnTo>
                <a:cubicBezTo>
                  <a:pt x="5129" y="7200"/>
                  <a:pt x="4909" y="7469"/>
                  <a:pt x="4909" y="7800"/>
                </a:cubicBezTo>
                <a:cubicBezTo>
                  <a:pt x="4909" y="8132"/>
                  <a:pt x="5129" y="8401"/>
                  <a:pt x="5400" y="8401"/>
                </a:cubicBezTo>
                <a:lnTo>
                  <a:pt x="21109" y="8401"/>
                </a:lnTo>
                <a:cubicBezTo>
                  <a:pt x="21380" y="8401"/>
                  <a:pt x="21600" y="8132"/>
                  <a:pt x="21600" y="7800"/>
                </a:cubicBezTo>
                <a:cubicBezTo>
                  <a:pt x="21600" y="7469"/>
                  <a:pt x="21380" y="7200"/>
                  <a:pt x="21109" y="7200"/>
                </a:cubicBezTo>
                <a:moveTo>
                  <a:pt x="1473" y="0"/>
                </a:moveTo>
                <a:cubicBezTo>
                  <a:pt x="659" y="0"/>
                  <a:pt x="0" y="807"/>
                  <a:pt x="0" y="1800"/>
                </a:cubicBezTo>
                <a:cubicBezTo>
                  <a:pt x="0" y="2794"/>
                  <a:pt x="659" y="3600"/>
                  <a:pt x="1473" y="3600"/>
                </a:cubicBezTo>
                <a:cubicBezTo>
                  <a:pt x="2286" y="3600"/>
                  <a:pt x="2945" y="2794"/>
                  <a:pt x="2945" y="1800"/>
                </a:cubicBezTo>
                <a:cubicBezTo>
                  <a:pt x="2945" y="807"/>
                  <a:pt x="2286" y="0"/>
                  <a:pt x="1473" y="0"/>
                </a:cubicBezTo>
                <a:moveTo>
                  <a:pt x="21109" y="19200"/>
                </a:moveTo>
                <a:lnTo>
                  <a:pt x="5400" y="19200"/>
                </a:lnTo>
                <a:cubicBezTo>
                  <a:pt x="5129" y="19200"/>
                  <a:pt x="4909" y="19469"/>
                  <a:pt x="4909" y="19800"/>
                </a:cubicBezTo>
                <a:cubicBezTo>
                  <a:pt x="4909" y="20132"/>
                  <a:pt x="5129" y="20400"/>
                  <a:pt x="5400" y="20400"/>
                </a:cubicBezTo>
                <a:lnTo>
                  <a:pt x="21109" y="20400"/>
                </a:lnTo>
                <a:cubicBezTo>
                  <a:pt x="21380" y="20400"/>
                  <a:pt x="21600" y="20132"/>
                  <a:pt x="21600" y="19800"/>
                </a:cubicBezTo>
                <a:cubicBezTo>
                  <a:pt x="21600" y="19469"/>
                  <a:pt x="21380" y="19200"/>
                  <a:pt x="21109" y="19200"/>
                </a:cubicBezTo>
                <a:moveTo>
                  <a:pt x="5400" y="2400"/>
                </a:moveTo>
                <a:lnTo>
                  <a:pt x="21109" y="2400"/>
                </a:lnTo>
                <a:cubicBezTo>
                  <a:pt x="21380" y="2400"/>
                  <a:pt x="21600" y="2132"/>
                  <a:pt x="21600" y="1800"/>
                </a:cubicBezTo>
                <a:cubicBezTo>
                  <a:pt x="21600" y="1469"/>
                  <a:pt x="21380" y="1200"/>
                  <a:pt x="21109" y="1200"/>
                </a:cubicBezTo>
                <a:lnTo>
                  <a:pt x="5400" y="1200"/>
                </a:lnTo>
                <a:cubicBezTo>
                  <a:pt x="5129" y="1200"/>
                  <a:pt x="4909" y="1469"/>
                  <a:pt x="4909" y="1800"/>
                </a:cubicBezTo>
                <a:cubicBezTo>
                  <a:pt x="4909" y="2132"/>
                  <a:pt x="5129" y="2400"/>
                  <a:pt x="5400" y="2400"/>
                </a:cubicBezTo>
                <a:moveTo>
                  <a:pt x="1473" y="18000"/>
                </a:moveTo>
                <a:cubicBezTo>
                  <a:pt x="659" y="18000"/>
                  <a:pt x="0" y="18806"/>
                  <a:pt x="0" y="19800"/>
                </a:cubicBezTo>
                <a:cubicBezTo>
                  <a:pt x="0" y="20794"/>
                  <a:pt x="659" y="21600"/>
                  <a:pt x="1473" y="21600"/>
                </a:cubicBezTo>
                <a:cubicBezTo>
                  <a:pt x="2286" y="21600"/>
                  <a:pt x="2945" y="20794"/>
                  <a:pt x="2945" y="19800"/>
                </a:cubicBezTo>
                <a:cubicBezTo>
                  <a:pt x="2945" y="18806"/>
                  <a:pt x="2286" y="18000"/>
                  <a:pt x="1473" y="18000"/>
                </a:cubicBezTo>
                <a:moveTo>
                  <a:pt x="1473" y="6000"/>
                </a:moveTo>
                <a:cubicBezTo>
                  <a:pt x="659" y="6000"/>
                  <a:pt x="0" y="6807"/>
                  <a:pt x="0" y="7800"/>
                </a:cubicBezTo>
                <a:cubicBezTo>
                  <a:pt x="0" y="8794"/>
                  <a:pt x="659" y="9600"/>
                  <a:pt x="1473" y="9600"/>
                </a:cubicBezTo>
                <a:cubicBezTo>
                  <a:pt x="2286" y="9600"/>
                  <a:pt x="2945" y="8794"/>
                  <a:pt x="2945" y="7800"/>
                </a:cubicBezTo>
                <a:cubicBezTo>
                  <a:pt x="2945" y="6807"/>
                  <a:pt x="2286" y="6000"/>
                  <a:pt x="1473" y="6000"/>
                </a:cubicBezTo>
                <a:moveTo>
                  <a:pt x="1473" y="12000"/>
                </a:moveTo>
                <a:cubicBezTo>
                  <a:pt x="659" y="12000"/>
                  <a:pt x="0" y="12807"/>
                  <a:pt x="0" y="13800"/>
                </a:cubicBezTo>
                <a:cubicBezTo>
                  <a:pt x="0" y="14794"/>
                  <a:pt x="659" y="15600"/>
                  <a:pt x="1473" y="15600"/>
                </a:cubicBezTo>
                <a:cubicBezTo>
                  <a:pt x="2286" y="15600"/>
                  <a:pt x="2945" y="14794"/>
                  <a:pt x="2945" y="13800"/>
                </a:cubicBezTo>
                <a:cubicBezTo>
                  <a:pt x="2945" y="12807"/>
                  <a:pt x="2286" y="12000"/>
                  <a:pt x="1473" y="120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8" name="Shape 2610"/>
          <p:cNvSpPr/>
          <p:nvPr/>
        </p:nvSpPr>
        <p:spPr>
          <a:xfrm>
            <a:off x="6681238" y="2549317"/>
            <a:ext cx="209496" cy="171401"/>
          </a:xfrm>
          <a:custGeom>
            <a:avLst/>
            <a:gdLst/>
            <a:ahLst/>
            <a:cxnLst>
              <a:cxn ang="0">
                <a:pos x="wd2" y="hd2"/>
              </a:cxn>
              <a:cxn ang="5400000">
                <a:pos x="wd2" y="hd2"/>
              </a:cxn>
              <a:cxn ang="10800000">
                <a:pos x="wd2" y="hd2"/>
              </a:cxn>
              <a:cxn ang="16200000">
                <a:pos x="wd2" y="hd2"/>
              </a:cxn>
            </a:cxnLst>
            <a:rect l="0" t="0" r="r" b="b"/>
            <a:pathLst>
              <a:path w="21600" h="21600" extrusionOk="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800"/>
                </a:cubicBezTo>
                <a:cubicBezTo>
                  <a:pt x="20618" y="4800"/>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200"/>
                </a:lnTo>
                <a:lnTo>
                  <a:pt x="20618" y="7200"/>
                </a:lnTo>
                <a:cubicBezTo>
                  <a:pt x="20618" y="7200"/>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800"/>
                </a:lnTo>
                <a:cubicBezTo>
                  <a:pt x="21600" y="3474"/>
                  <a:pt x="20721" y="2399"/>
                  <a:pt x="19636" y="2399"/>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9" name="Shape 2611"/>
          <p:cNvSpPr/>
          <p:nvPr/>
        </p:nvSpPr>
        <p:spPr>
          <a:xfrm>
            <a:off x="7081184" y="2539795"/>
            <a:ext cx="209496" cy="190451"/>
          </a:xfrm>
          <a:custGeom>
            <a:avLst/>
            <a:gdLst/>
            <a:ahLst/>
            <a:cxnLst>
              <a:cxn ang="0">
                <a:pos x="wd2" y="hd2"/>
              </a:cxn>
              <a:cxn ang="5400000">
                <a:pos x="wd2" y="hd2"/>
              </a:cxn>
              <a:cxn ang="10800000">
                <a:pos x="wd2" y="hd2"/>
              </a:cxn>
              <a:cxn ang="16200000">
                <a:pos x="wd2" y="hd2"/>
              </a:cxn>
            </a:cxnLst>
            <a:rect l="0" t="0" r="r" b="b"/>
            <a:pathLst>
              <a:path w="21600" h="21600" extrusionOk="0">
                <a:moveTo>
                  <a:pt x="19636" y="2161"/>
                </a:moveTo>
                <a:lnTo>
                  <a:pt x="13745" y="2161"/>
                </a:lnTo>
                <a:cubicBezTo>
                  <a:pt x="11782" y="2160"/>
                  <a:pt x="11782" y="0"/>
                  <a:pt x="9818" y="0"/>
                </a:cubicBezTo>
                <a:lnTo>
                  <a:pt x="5891" y="0"/>
                </a:lnTo>
                <a:cubicBezTo>
                  <a:pt x="4806" y="0"/>
                  <a:pt x="3927" y="967"/>
                  <a:pt x="3927" y="2161"/>
                </a:cubicBezTo>
                <a:lnTo>
                  <a:pt x="3927" y="2700"/>
                </a:lnTo>
                <a:cubicBezTo>
                  <a:pt x="3927" y="2999"/>
                  <a:pt x="4147" y="3240"/>
                  <a:pt x="4418" y="3240"/>
                </a:cubicBezTo>
                <a:cubicBezTo>
                  <a:pt x="4690" y="3240"/>
                  <a:pt x="4909" y="2999"/>
                  <a:pt x="4909" y="2700"/>
                </a:cubicBezTo>
                <a:lnTo>
                  <a:pt x="4909" y="2161"/>
                </a:lnTo>
                <a:cubicBezTo>
                  <a:pt x="4909" y="1564"/>
                  <a:pt x="5348" y="1080"/>
                  <a:pt x="5891" y="1080"/>
                </a:cubicBezTo>
                <a:lnTo>
                  <a:pt x="9818" y="1080"/>
                </a:lnTo>
                <a:cubicBezTo>
                  <a:pt x="11291" y="1080"/>
                  <a:pt x="11291" y="3239"/>
                  <a:pt x="13744" y="3240"/>
                </a:cubicBezTo>
                <a:lnTo>
                  <a:pt x="19636" y="3240"/>
                </a:lnTo>
                <a:cubicBezTo>
                  <a:pt x="20178" y="3240"/>
                  <a:pt x="20618" y="3724"/>
                  <a:pt x="20618" y="4321"/>
                </a:cubicBezTo>
                <a:lnTo>
                  <a:pt x="20618" y="15120"/>
                </a:lnTo>
                <a:cubicBezTo>
                  <a:pt x="20618" y="15717"/>
                  <a:pt x="20178" y="16200"/>
                  <a:pt x="19636" y="16200"/>
                </a:cubicBezTo>
                <a:lnTo>
                  <a:pt x="19145" y="16200"/>
                </a:lnTo>
                <a:cubicBezTo>
                  <a:pt x="18874" y="16200"/>
                  <a:pt x="18655" y="16442"/>
                  <a:pt x="18655" y="16740"/>
                </a:cubicBezTo>
                <a:cubicBezTo>
                  <a:pt x="18655" y="17039"/>
                  <a:pt x="18874" y="17280"/>
                  <a:pt x="19145" y="17280"/>
                </a:cubicBezTo>
                <a:lnTo>
                  <a:pt x="19636" y="17280"/>
                </a:lnTo>
                <a:cubicBezTo>
                  <a:pt x="20721" y="17280"/>
                  <a:pt x="21600" y="16314"/>
                  <a:pt x="21600" y="15120"/>
                </a:cubicBezTo>
                <a:lnTo>
                  <a:pt x="21600" y="4321"/>
                </a:lnTo>
                <a:cubicBezTo>
                  <a:pt x="21600" y="3127"/>
                  <a:pt x="20721" y="2161"/>
                  <a:pt x="19636" y="2161"/>
                </a:cubicBezTo>
                <a:moveTo>
                  <a:pt x="16691" y="9720"/>
                </a:moveTo>
                <a:lnTo>
                  <a:pt x="982" y="9720"/>
                </a:lnTo>
                <a:lnTo>
                  <a:pt x="982" y="6481"/>
                </a:lnTo>
                <a:cubicBezTo>
                  <a:pt x="982" y="5884"/>
                  <a:pt x="1421" y="5400"/>
                  <a:pt x="1964" y="5400"/>
                </a:cubicBezTo>
                <a:lnTo>
                  <a:pt x="5891" y="5400"/>
                </a:lnTo>
                <a:cubicBezTo>
                  <a:pt x="7364" y="5400"/>
                  <a:pt x="7364" y="7560"/>
                  <a:pt x="9818" y="7560"/>
                </a:cubicBezTo>
                <a:lnTo>
                  <a:pt x="15709" y="7560"/>
                </a:lnTo>
                <a:cubicBezTo>
                  <a:pt x="16251" y="7560"/>
                  <a:pt x="16691" y="8044"/>
                  <a:pt x="16691" y="8641"/>
                </a:cubicBezTo>
                <a:cubicBezTo>
                  <a:pt x="16691" y="8641"/>
                  <a:pt x="16691" y="9720"/>
                  <a:pt x="16691" y="9720"/>
                </a:cubicBezTo>
                <a:close/>
                <a:moveTo>
                  <a:pt x="16691" y="19440"/>
                </a:moveTo>
                <a:cubicBezTo>
                  <a:pt x="16691" y="20037"/>
                  <a:pt x="16251" y="20520"/>
                  <a:pt x="15709" y="20520"/>
                </a:cubicBezTo>
                <a:lnTo>
                  <a:pt x="1964" y="20520"/>
                </a:lnTo>
                <a:cubicBezTo>
                  <a:pt x="1421" y="20520"/>
                  <a:pt x="982" y="20037"/>
                  <a:pt x="982" y="19440"/>
                </a:cubicBezTo>
                <a:lnTo>
                  <a:pt x="982" y="10801"/>
                </a:lnTo>
                <a:lnTo>
                  <a:pt x="16691" y="10801"/>
                </a:lnTo>
                <a:cubicBezTo>
                  <a:pt x="16691" y="10801"/>
                  <a:pt x="16691" y="19440"/>
                  <a:pt x="16691" y="19440"/>
                </a:cubicBezTo>
                <a:close/>
                <a:moveTo>
                  <a:pt x="15709" y="6481"/>
                </a:moveTo>
                <a:lnTo>
                  <a:pt x="9818" y="6481"/>
                </a:lnTo>
                <a:cubicBezTo>
                  <a:pt x="7855" y="6480"/>
                  <a:pt x="7855" y="4320"/>
                  <a:pt x="5891" y="4320"/>
                </a:cubicBezTo>
                <a:lnTo>
                  <a:pt x="1964" y="4320"/>
                </a:lnTo>
                <a:cubicBezTo>
                  <a:pt x="879" y="4320"/>
                  <a:pt x="0" y="5287"/>
                  <a:pt x="0" y="6481"/>
                </a:cubicBezTo>
                <a:lnTo>
                  <a:pt x="0" y="19440"/>
                </a:lnTo>
                <a:cubicBezTo>
                  <a:pt x="0" y="20634"/>
                  <a:pt x="879" y="21600"/>
                  <a:pt x="1964" y="21600"/>
                </a:cubicBezTo>
                <a:lnTo>
                  <a:pt x="15709" y="21600"/>
                </a:lnTo>
                <a:cubicBezTo>
                  <a:pt x="16794" y="21600"/>
                  <a:pt x="17673" y="20634"/>
                  <a:pt x="17673" y="19440"/>
                </a:cubicBezTo>
                <a:lnTo>
                  <a:pt x="17673" y="8641"/>
                </a:lnTo>
                <a:cubicBezTo>
                  <a:pt x="17673" y="7447"/>
                  <a:pt x="16794" y="6481"/>
                  <a:pt x="15709" y="648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0" name="Shape 2612"/>
          <p:cNvSpPr/>
          <p:nvPr/>
        </p:nvSpPr>
        <p:spPr>
          <a:xfrm>
            <a:off x="7481129" y="2549317"/>
            <a:ext cx="209496" cy="171399"/>
          </a:xfrm>
          <a:custGeom>
            <a:avLst/>
            <a:gdLst/>
            <a:ahLst/>
            <a:cxnLst>
              <a:cxn ang="0">
                <a:pos x="wd2" y="hd2"/>
              </a:cxn>
              <a:cxn ang="5400000">
                <a:pos x="wd2" y="hd2"/>
              </a:cxn>
              <a:cxn ang="10800000">
                <a:pos x="wd2" y="hd2"/>
              </a:cxn>
              <a:cxn ang="16200000">
                <a:pos x="wd2" y="hd2"/>
              </a:cxn>
            </a:cxnLst>
            <a:rect l="0" t="0" r="r" b="b"/>
            <a:pathLst>
              <a:path w="21600" h="21600" extrusionOk="0">
                <a:moveTo>
                  <a:pt x="10800" y="13200"/>
                </a:moveTo>
                <a:cubicBezTo>
                  <a:pt x="11071" y="13200"/>
                  <a:pt x="11291" y="13469"/>
                  <a:pt x="11291" y="13800"/>
                </a:cubicBezTo>
                <a:cubicBezTo>
                  <a:pt x="11291" y="14132"/>
                  <a:pt x="11071" y="14400"/>
                  <a:pt x="10800" y="14400"/>
                </a:cubicBezTo>
                <a:cubicBezTo>
                  <a:pt x="10529" y="14400"/>
                  <a:pt x="10309" y="14132"/>
                  <a:pt x="10309" y="13800"/>
                </a:cubicBezTo>
                <a:cubicBezTo>
                  <a:pt x="10309" y="13469"/>
                  <a:pt x="10529" y="13200"/>
                  <a:pt x="10800" y="13200"/>
                </a:cubicBezTo>
                <a:moveTo>
                  <a:pt x="10800" y="15600"/>
                </a:moveTo>
                <a:cubicBezTo>
                  <a:pt x="11613" y="15600"/>
                  <a:pt x="12273" y="14794"/>
                  <a:pt x="12273" y="13800"/>
                </a:cubicBezTo>
                <a:cubicBezTo>
                  <a:pt x="12273" y="12806"/>
                  <a:pt x="11613" y="12000"/>
                  <a:pt x="10800" y="12000"/>
                </a:cubicBezTo>
                <a:cubicBezTo>
                  <a:pt x="9987" y="12000"/>
                  <a:pt x="9327" y="12806"/>
                  <a:pt x="9327" y="13800"/>
                </a:cubicBezTo>
                <a:cubicBezTo>
                  <a:pt x="9327" y="14794"/>
                  <a:pt x="9987" y="15600"/>
                  <a:pt x="10800" y="15600"/>
                </a:cubicBezTo>
                <a:moveTo>
                  <a:pt x="5400" y="13200"/>
                </a:moveTo>
                <a:cubicBezTo>
                  <a:pt x="5671" y="13200"/>
                  <a:pt x="5891" y="13469"/>
                  <a:pt x="5891" y="13800"/>
                </a:cubicBezTo>
                <a:cubicBezTo>
                  <a:pt x="5891" y="14132"/>
                  <a:pt x="5671" y="14400"/>
                  <a:pt x="5400" y="14400"/>
                </a:cubicBezTo>
                <a:cubicBezTo>
                  <a:pt x="5129" y="14400"/>
                  <a:pt x="4909" y="14132"/>
                  <a:pt x="4909" y="13800"/>
                </a:cubicBezTo>
                <a:cubicBezTo>
                  <a:pt x="4909" y="13469"/>
                  <a:pt x="5129" y="13200"/>
                  <a:pt x="5400" y="13200"/>
                </a:cubicBezTo>
                <a:moveTo>
                  <a:pt x="5400" y="15600"/>
                </a:moveTo>
                <a:cubicBezTo>
                  <a:pt x="6213" y="15600"/>
                  <a:pt x="6873" y="14794"/>
                  <a:pt x="6873" y="13800"/>
                </a:cubicBezTo>
                <a:cubicBezTo>
                  <a:pt x="6873" y="12806"/>
                  <a:pt x="6213" y="12000"/>
                  <a:pt x="5400" y="12000"/>
                </a:cubicBezTo>
                <a:cubicBezTo>
                  <a:pt x="4587" y="12000"/>
                  <a:pt x="3927" y="12806"/>
                  <a:pt x="3927" y="13800"/>
                </a:cubicBezTo>
                <a:cubicBezTo>
                  <a:pt x="3927" y="14794"/>
                  <a:pt x="4587" y="15600"/>
                  <a:pt x="5400" y="15600"/>
                </a:cubicBezTo>
                <a:moveTo>
                  <a:pt x="20618" y="6000"/>
                </a:moveTo>
                <a:lnTo>
                  <a:pt x="982" y="6000"/>
                </a:lnTo>
                <a:lnTo>
                  <a:pt x="982" y="2399"/>
                </a:lnTo>
                <a:cubicBezTo>
                  <a:pt x="982" y="1737"/>
                  <a:pt x="1421" y="1200"/>
                  <a:pt x="1964" y="1200"/>
                </a:cubicBezTo>
                <a:lnTo>
                  <a:pt x="6873" y="1200"/>
                </a:lnTo>
                <a:cubicBezTo>
                  <a:pt x="8345" y="1200"/>
                  <a:pt x="8345" y="3600"/>
                  <a:pt x="10800" y="3600"/>
                </a:cubicBezTo>
                <a:lnTo>
                  <a:pt x="19636" y="3600"/>
                </a:lnTo>
                <a:cubicBezTo>
                  <a:pt x="20178" y="3600"/>
                  <a:pt x="20618" y="4137"/>
                  <a:pt x="20618" y="4799"/>
                </a:cubicBezTo>
                <a:cubicBezTo>
                  <a:pt x="20618" y="4799"/>
                  <a:pt x="20618" y="6000"/>
                  <a:pt x="20618" y="6000"/>
                </a:cubicBezTo>
                <a:close/>
                <a:moveTo>
                  <a:pt x="20618" y="19200"/>
                </a:moveTo>
                <a:cubicBezTo>
                  <a:pt x="20618" y="19862"/>
                  <a:pt x="20178" y="20400"/>
                  <a:pt x="19636" y="20400"/>
                </a:cubicBezTo>
                <a:lnTo>
                  <a:pt x="1964" y="20400"/>
                </a:lnTo>
                <a:cubicBezTo>
                  <a:pt x="1421" y="20400"/>
                  <a:pt x="982" y="19862"/>
                  <a:pt x="982" y="19200"/>
                </a:cubicBezTo>
                <a:lnTo>
                  <a:pt x="982" y="7199"/>
                </a:lnTo>
                <a:lnTo>
                  <a:pt x="20618" y="7199"/>
                </a:lnTo>
                <a:cubicBezTo>
                  <a:pt x="20618" y="7199"/>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799"/>
                </a:lnTo>
                <a:cubicBezTo>
                  <a:pt x="21600" y="3474"/>
                  <a:pt x="20721" y="2399"/>
                  <a:pt x="19636" y="2399"/>
                </a:cubicBezTo>
                <a:moveTo>
                  <a:pt x="16200" y="13200"/>
                </a:moveTo>
                <a:cubicBezTo>
                  <a:pt x="16471" y="13200"/>
                  <a:pt x="16691" y="13469"/>
                  <a:pt x="16691" y="13800"/>
                </a:cubicBezTo>
                <a:cubicBezTo>
                  <a:pt x="16691" y="14132"/>
                  <a:pt x="16471" y="14400"/>
                  <a:pt x="16200" y="14400"/>
                </a:cubicBezTo>
                <a:cubicBezTo>
                  <a:pt x="15929" y="14400"/>
                  <a:pt x="15709" y="14132"/>
                  <a:pt x="15709" y="13800"/>
                </a:cubicBezTo>
                <a:cubicBezTo>
                  <a:pt x="15709" y="13469"/>
                  <a:pt x="15929" y="13200"/>
                  <a:pt x="16200" y="13200"/>
                </a:cubicBezTo>
                <a:moveTo>
                  <a:pt x="16200" y="15600"/>
                </a:moveTo>
                <a:cubicBezTo>
                  <a:pt x="17013" y="15600"/>
                  <a:pt x="17673" y="14794"/>
                  <a:pt x="17673" y="13800"/>
                </a:cubicBezTo>
                <a:cubicBezTo>
                  <a:pt x="17673" y="12806"/>
                  <a:pt x="17013" y="12000"/>
                  <a:pt x="16200" y="12000"/>
                </a:cubicBezTo>
                <a:cubicBezTo>
                  <a:pt x="15387" y="12000"/>
                  <a:pt x="14727" y="12806"/>
                  <a:pt x="14727" y="13800"/>
                </a:cubicBezTo>
                <a:cubicBezTo>
                  <a:pt x="14727" y="14794"/>
                  <a:pt x="15387" y="15600"/>
                  <a:pt x="16200" y="156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1" name="Shape 2613"/>
          <p:cNvSpPr/>
          <p:nvPr/>
        </p:nvSpPr>
        <p:spPr>
          <a:xfrm>
            <a:off x="7881075" y="253027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9636" y="1964"/>
                </a:moveTo>
                <a:lnTo>
                  <a:pt x="10800" y="1964"/>
                </a:lnTo>
                <a:cubicBezTo>
                  <a:pt x="8836" y="1964"/>
                  <a:pt x="8836" y="0"/>
                  <a:pt x="6873" y="0"/>
                </a:cubicBezTo>
                <a:lnTo>
                  <a:pt x="1964" y="0"/>
                </a:lnTo>
                <a:cubicBezTo>
                  <a:pt x="879" y="0"/>
                  <a:pt x="0" y="879"/>
                  <a:pt x="0" y="1964"/>
                </a:cubicBezTo>
                <a:lnTo>
                  <a:pt x="0" y="15709"/>
                </a:lnTo>
                <a:cubicBezTo>
                  <a:pt x="0" y="16794"/>
                  <a:pt x="879" y="17673"/>
                  <a:pt x="1964" y="17673"/>
                </a:cubicBezTo>
                <a:lnTo>
                  <a:pt x="6599" y="17673"/>
                </a:lnTo>
                <a:cubicBezTo>
                  <a:pt x="6257" y="17372"/>
                  <a:pt x="5941" y="17046"/>
                  <a:pt x="5656" y="16691"/>
                </a:cubicBezTo>
                <a:lnTo>
                  <a:pt x="1964" y="16691"/>
                </a:lnTo>
                <a:cubicBezTo>
                  <a:pt x="1422" y="16691"/>
                  <a:pt x="982" y="16252"/>
                  <a:pt x="982" y="15709"/>
                </a:cubicBezTo>
                <a:lnTo>
                  <a:pt x="982" y="5891"/>
                </a:lnTo>
                <a:lnTo>
                  <a:pt x="6599" y="5891"/>
                </a:lnTo>
                <a:cubicBezTo>
                  <a:pt x="7023" y="5517"/>
                  <a:pt x="7484" y="5185"/>
                  <a:pt x="7982" y="4909"/>
                </a:cubicBezTo>
                <a:lnTo>
                  <a:pt x="982" y="4909"/>
                </a:lnTo>
                <a:lnTo>
                  <a:pt x="982" y="1964"/>
                </a:lnTo>
                <a:cubicBezTo>
                  <a:pt x="982" y="1422"/>
                  <a:pt x="1422" y="982"/>
                  <a:pt x="1964" y="982"/>
                </a:cubicBezTo>
                <a:lnTo>
                  <a:pt x="6873" y="982"/>
                </a:lnTo>
                <a:cubicBezTo>
                  <a:pt x="8345" y="982"/>
                  <a:pt x="8345" y="2946"/>
                  <a:pt x="10800" y="2946"/>
                </a:cubicBezTo>
                <a:lnTo>
                  <a:pt x="19636" y="2946"/>
                </a:lnTo>
                <a:cubicBezTo>
                  <a:pt x="20178" y="2946"/>
                  <a:pt x="20618" y="3385"/>
                  <a:pt x="20618" y="3927"/>
                </a:cubicBezTo>
                <a:lnTo>
                  <a:pt x="20618" y="4909"/>
                </a:lnTo>
                <a:lnTo>
                  <a:pt x="15582" y="4909"/>
                </a:lnTo>
                <a:cubicBezTo>
                  <a:pt x="16080" y="5185"/>
                  <a:pt x="16541" y="5517"/>
                  <a:pt x="16965" y="5891"/>
                </a:cubicBezTo>
                <a:lnTo>
                  <a:pt x="20618" y="5891"/>
                </a:lnTo>
                <a:lnTo>
                  <a:pt x="20618" y="15709"/>
                </a:lnTo>
                <a:cubicBezTo>
                  <a:pt x="20618" y="16252"/>
                  <a:pt x="20178" y="16691"/>
                  <a:pt x="19636" y="16691"/>
                </a:cubicBezTo>
                <a:lnTo>
                  <a:pt x="18766" y="16691"/>
                </a:lnTo>
                <a:lnTo>
                  <a:pt x="19738" y="17663"/>
                </a:lnTo>
                <a:cubicBezTo>
                  <a:pt x="20774" y="17609"/>
                  <a:pt x="21600" y="16759"/>
                  <a:pt x="21600" y="15709"/>
                </a:cubicBezTo>
                <a:lnTo>
                  <a:pt x="21600" y="3927"/>
                </a:lnTo>
                <a:cubicBezTo>
                  <a:pt x="21600" y="2843"/>
                  <a:pt x="20721" y="1964"/>
                  <a:pt x="19636" y="1964"/>
                </a:cubicBezTo>
                <a:moveTo>
                  <a:pt x="11782" y="17673"/>
                </a:moveTo>
                <a:cubicBezTo>
                  <a:pt x="8529" y="17673"/>
                  <a:pt x="5891" y="15036"/>
                  <a:pt x="5891" y="11782"/>
                </a:cubicBezTo>
                <a:cubicBezTo>
                  <a:pt x="5891" y="8529"/>
                  <a:pt x="8529" y="5891"/>
                  <a:pt x="11782" y="5891"/>
                </a:cubicBezTo>
                <a:cubicBezTo>
                  <a:pt x="15035" y="5891"/>
                  <a:pt x="17673" y="8529"/>
                  <a:pt x="17673" y="11782"/>
                </a:cubicBezTo>
                <a:cubicBezTo>
                  <a:pt x="17673" y="15036"/>
                  <a:pt x="15035" y="17673"/>
                  <a:pt x="11782" y="17673"/>
                </a:cubicBezTo>
                <a:moveTo>
                  <a:pt x="16972" y="16278"/>
                </a:moveTo>
                <a:cubicBezTo>
                  <a:pt x="18018" y="15072"/>
                  <a:pt x="18655" y="13503"/>
                  <a:pt x="18655" y="11782"/>
                </a:cubicBezTo>
                <a:cubicBezTo>
                  <a:pt x="18655" y="7987"/>
                  <a:pt x="15578" y="4910"/>
                  <a:pt x="11782" y="4910"/>
                </a:cubicBezTo>
                <a:cubicBezTo>
                  <a:pt x="7986" y="4910"/>
                  <a:pt x="4909" y="7987"/>
                  <a:pt x="4909" y="11782"/>
                </a:cubicBezTo>
                <a:cubicBezTo>
                  <a:pt x="4909" y="15578"/>
                  <a:pt x="7986" y="18655"/>
                  <a:pt x="11782" y="18655"/>
                </a:cubicBezTo>
                <a:cubicBezTo>
                  <a:pt x="13503" y="18655"/>
                  <a:pt x="15072" y="18017"/>
                  <a:pt x="16278" y="16972"/>
                </a:cubicBezTo>
                <a:lnTo>
                  <a:pt x="16972" y="17666"/>
                </a:lnTo>
                <a:cubicBezTo>
                  <a:pt x="16969" y="17668"/>
                  <a:pt x="16967" y="17671"/>
                  <a:pt x="16965" y="17673"/>
                </a:cubicBezTo>
                <a:lnTo>
                  <a:pt x="16979" y="17673"/>
                </a:lnTo>
                <a:lnTo>
                  <a:pt x="20762" y="21457"/>
                </a:lnTo>
                <a:cubicBezTo>
                  <a:pt x="20851" y="21546"/>
                  <a:pt x="20974" y="21600"/>
                  <a:pt x="21109" y="21600"/>
                </a:cubicBezTo>
                <a:cubicBezTo>
                  <a:pt x="21380" y="21600"/>
                  <a:pt x="21600" y="21381"/>
                  <a:pt x="21600" y="21109"/>
                </a:cubicBezTo>
                <a:cubicBezTo>
                  <a:pt x="21600" y="20974"/>
                  <a:pt x="21545" y="20851"/>
                  <a:pt x="21456" y="20762"/>
                </a:cubicBezTo>
                <a:cubicBezTo>
                  <a:pt x="21456" y="20762"/>
                  <a:pt x="16972" y="16278"/>
                  <a:pt x="16972" y="16278"/>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2" name="Shape 2614"/>
          <p:cNvSpPr/>
          <p:nvPr/>
        </p:nvSpPr>
        <p:spPr>
          <a:xfrm>
            <a:off x="8281021" y="253027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3" name="Shape 2615"/>
          <p:cNvSpPr/>
          <p:nvPr/>
        </p:nvSpPr>
        <p:spPr>
          <a:xfrm>
            <a:off x="4681509" y="293021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7593" y="17878"/>
                </a:moveTo>
                <a:cubicBezTo>
                  <a:pt x="16514" y="16546"/>
                  <a:pt x="15177" y="15812"/>
                  <a:pt x="14084" y="15323"/>
                </a:cubicBezTo>
                <a:cubicBezTo>
                  <a:pt x="13842" y="15214"/>
                  <a:pt x="13687" y="15099"/>
                  <a:pt x="13598" y="14990"/>
                </a:cubicBezTo>
                <a:cubicBezTo>
                  <a:pt x="15238" y="14959"/>
                  <a:pt x="16521" y="14237"/>
                  <a:pt x="16581" y="14203"/>
                </a:cubicBezTo>
                <a:cubicBezTo>
                  <a:pt x="16751" y="14106"/>
                  <a:pt x="16846" y="13918"/>
                  <a:pt x="16826" y="13724"/>
                </a:cubicBezTo>
                <a:cubicBezTo>
                  <a:pt x="16807" y="13546"/>
                  <a:pt x="16693" y="13394"/>
                  <a:pt x="16530" y="13325"/>
                </a:cubicBezTo>
                <a:cubicBezTo>
                  <a:pt x="16461" y="13275"/>
                  <a:pt x="15663" y="12629"/>
                  <a:pt x="15663" y="9051"/>
                </a:cubicBezTo>
                <a:cubicBezTo>
                  <a:pt x="15663" y="5000"/>
                  <a:pt x="14115" y="2945"/>
                  <a:pt x="11061" y="2945"/>
                </a:cubicBezTo>
                <a:cubicBezTo>
                  <a:pt x="8481" y="2945"/>
                  <a:pt x="5845" y="3642"/>
                  <a:pt x="5845" y="8806"/>
                </a:cubicBezTo>
                <a:cubicBezTo>
                  <a:pt x="5845" y="12555"/>
                  <a:pt x="5219" y="13278"/>
                  <a:pt x="5122" y="13367"/>
                </a:cubicBezTo>
                <a:cubicBezTo>
                  <a:pt x="4957" y="13416"/>
                  <a:pt x="4826" y="13551"/>
                  <a:pt x="4784" y="13723"/>
                </a:cubicBezTo>
                <a:cubicBezTo>
                  <a:pt x="4734" y="13935"/>
                  <a:pt x="4828" y="14153"/>
                  <a:pt x="5015" y="14262"/>
                </a:cubicBezTo>
                <a:cubicBezTo>
                  <a:pt x="6396" y="15064"/>
                  <a:pt x="7482" y="15136"/>
                  <a:pt x="8065" y="15091"/>
                </a:cubicBezTo>
                <a:cubicBezTo>
                  <a:pt x="7994" y="15151"/>
                  <a:pt x="7850" y="15241"/>
                  <a:pt x="7564" y="15335"/>
                </a:cubicBezTo>
                <a:cubicBezTo>
                  <a:pt x="6211" y="15776"/>
                  <a:pt x="4766" y="16807"/>
                  <a:pt x="3958" y="17834"/>
                </a:cubicBezTo>
                <a:cubicBezTo>
                  <a:pt x="2125" y="16050"/>
                  <a:pt x="982" y="13560"/>
                  <a:pt x="982" y="10800"/>
                </a:cubicBezTo>
                <a:cubicBezTo>
                  <a:pt x="982" y="5377"/>
                  <a:pt x="5377" y="982"/>
                  <a:pt x="10800" y="982"/>
                </a:cubicBezTo>
                <a:cubicBezTo>
                  <a:pt x="16222" y="982"/>
                  <a:pt x="20618" y="5377"/>
                  <a:pt x="20618" y="10800"/>
                </a:cubicBezTo>
                <a:cubicBezTo>
                  <a:pt x="20618" y="13584"/>
                  <a:pt x="19454" y="16092"/>
                  <a:pt x="17593" y="17878"/>
                </a:cubicBezTo>
                <a:moveTo>
                  <a:pt x="10800" y="20618"/>
                </a:moveTo>
                <a:cubicBezTo>
                  <a:pt x="8489" y="20618"/>
                  <a:pt x="6370" y="19815"/>
                  <a:pt x="4693" y="18480"/>
                </a:cubicBezTo>
                <a:cubicBezTo>
                  <a:pt x="5360" y="17604"/>
                  <a:pt x="6693" y="16652"/>
                  <a:pt x="7869" y="16268"/>
                </a:cubicBezTo>
                <a:cubicBezTo>
                  <a:pt x="8578" y="16037"/>
                  <a:pt x="8988" y="15688"/>
                  <a:pt x="9087" y="15232"/>
                </a:cubicBezTo>
                <a:cubicBezTo>
                  <a:pt x="9214" y="14656"/>
                  <a:pt x="8775" y="14230"/>
                  <a:pt x="8725" y="14183"/>
                </a:cubicBezTo>
                <a:cubicBezTo>
                  <a:pt x="8597" y="14065"/>
                  <a:pt x="8412" y="14025"/>
                  <a:pt x="8246" y="14075"/>
                </a:cubicBezTo>
                <a:cubicBezTo>
                  <a:pt x="8208" y="14086"/>
                  <a:pt x="7406" y="14309"/>
                  <a:pt x="6089" y="13714"/>
                </a:cubicBezTo>
                <a:cubicBezTo>
                  <a:pt x="6486" y="13026"/>
                  <a:pt x="6826" y="11618"/>
                  <a:pt x="6826" y="8806"/>
                </a:cubicBezTo>
                <a:cubicBezTo>
                  <a:pt x="6826" y="4301"/>
                  <a:pt x="8829" y="3928"/>
                  <a:pt x="11061" y="3928"/>
                </a:cubicBezTo>
                <a:cubicBezTo>
                  <a:pt x="12615" y="3928"/>
                  <a:pt x="14681" y="4458"/>
                  <a:pt x="14681" y="9051"/>
                </a:cubicBezTo>
                <a:cubicBezTo>
                  <a:pt x="14681" y="11662"/>
                  <a:pt x="15092" y="12966"/>
                  <a:pt x="15499" y="13617"/>
                </a:cubicBezTo>
                <a:cubicBezTo>
                  <a:pt x="14943" y="13829"/>
                  <a:pt x="14058" y="14076"/>
                  <a:pt x="13097" y="13993"/>
                </a:cubicBezTo>
                <a:cubicBezTo>
                  <a:pt x="12883" y="13971"/>
                  <a:pt x="12690" y="14092"/>
                  <a:pt x="12605" y="14285"/>
                </a:cubicBezTo>
                <a:cubicBezTo>
                  <a:pt x="12420" y="14704"/>
                  <a:pt x="12408" y="15649"/>
                  <a:pt x="13683" y="16219"/>
                </a:cubicBezTo>
                <a:cubicBezTo>
                  <a:pt x="14677" y="16664"/>
                  <a:pt x="15893" y="17331"/>
                  <a:pt x="16850" y="18522"/>
                </a:cubicBezTo>
                <a:cubicBezTo>
                  <a:pt x="15182" y="19831"/>
                  <a:pt x="13085"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4" name="Shape 2616"/>
          <p:cNvSpPr/>
          <p:nvPr/>
        </p:nvSpPr>
        <p:spPr>
          <a:xfrm>
            <a:off x="5081455" y="2939741"/>
            <a:ext cx="209496" cy="190498"/>
          </a:xfrm>
          <a:custGeom>
            <a:avLst/>
            <a:gdLst/>
            <a:ahLst/>
            <a:cxnLst>
              <a:cxn ang="0">
                <a:pos x="wd2" y="hd2"/>
              </a:cxn>
              <a:cxn ang="5400000">
                <a:pos x="wd2" y="hd2"/>
              </a:cxn>
              <a:cxn ang="10800000">
                <a:pos x="wd2" y="hd2"/>
              </a:cxn>
              <a:cxn ang="16200000">
                <a:pos x="wd2" y="hd2"/>
              </a:cxn>
            </a:cxnLst>
            <a:rect l="0" t="0" r="r" b="b"/>
            <a:pathLst>
              <a:path w="21600" h="21600" extrusionOk="0">
                <a:moveTo>
                  <a:pt x="1016" y="20520"/>
                </a:moveTo>
                <a:cubicBezTo>
                  <a:pt x="1258" y="18675"/>
                  <a:pt x="2752" y="17923"/>
                  <a:pt x="4191" y="17361"/>
                </a:cubicBezTo>
                <a:cubicBezTo>
                  <a:pt x="5156" y="17087"/>
                  <a:pt x="6884" y="15971"/>
                  <a:pt x="6884" y="13567"/>
                </a:cubicBezTo>
                <a:cubicBezTo>
                  <a:pt x="6884" y="11510"/>
                  <a:pt x="6113" y="10507"/>
                  <a:pt x="5698" y="9969"/>
                </a:cubicBezTo>
                <a:cubicBezTo>
                  <a:pt x="5646" y="9902"/>
                  <a:pt x="5599" y="9842"/>
                  <a:pt x="5562" y="9786"/>
                </a:cubicBezTo>
                <a:cubicBezTo>
                  <a:pt x="5550" y="9769"/>
                  <a:pt x="5538" y="9752"/>
                  <a:pt x="5526" y="9735"/>
                </a:cubicBezTo>
                <a:cubicBezTo>
                  <a:pt x="5491" y="9662"/>
                  <a:pt x="5297" y="9177"/>
                  <a:pt x="5553" y="8011"/>
                </a:cubicBezTo>
                <a:cubicBezTo>
                  <a:pt x="5604" y="7777"/>
                  <a:pt x="5583" y="7531"/>
                  <a:pt x="5493" y="7312"/>
                </a:cubicBezTo>
                <a:cubicBezTo>
                  <a:pt x="5249" y="6721"/>
                  <a:pt x="4603" y="5151"/>
                  <a:pt x="5035" y="3988"/>
                </a:cubicBezTo>
                <a:cubicBezTo>
                  <a:pt x="5619" y="2411"/>
                  <a:pt x="6140" y="2099"/>
                  <a:pt x="7085" y="1642"/>
                </a:cubicBezTo>
                <a:cubicBezTo>
                  <a:pt x="7132" y="1619"/>
                  <a:pt x="7177" y="1592"/>
                  <a:pt x="7220" y="1562"/>
                </a:cubicBezTo>
                <a:cubicBezTo>
                  <a:pt x="7458" y="1393"/>
                  <a:pt x="8233" y="1080"/>
                  <a:pt x="9029" y="1080"/>
                </a:cubicBezTo>
                <a:cubicBezTo>
                  <a:pt x="9467" y="1080"/>
                  <a:pt x="9840" y="1172"/>
                  <a:pt x="10137" y="1353"/>
                </a:cubicBezTo>
                <a:cubicBezTo>
                  <a:pt x="10491" y="1569"/>
                  <a:pt x="10825" y="1968"/>
                  <a:pt x="11308" y="3213"/>
                </a:cubicBezTo>
                <a:cubicBezTo>
                  <a:pt x="11991" y="4974"/>
                  <a:pt x="11820" y="6477"/>
                  <a:pt x="11347" y="7186"/>
                </a:cubicBezTo>
                <a:cubicBezTo>
                  <a:pt x="11175" y="7442"/>
                  <a:pt x="11116" y="7769"/>
                  <a:pt x="11184" y="8078"/>
                </a:cubicBezTo>
                <a:cubicBezTo>
                  <a:pt x="11422" y="9164"/>
                  <a:pt x="11247" y="9602"/>
                  <a:pt x="11210" y="9679"/>
                </a:cubicBezTo>
                <a:cubicBezTo>
                  <a:pt x="11181" y="9712"/>
                  <a:pt x="11153" y="9748"/>
                  <a:pt x="11129" y="9786"/>
                </a:cubicBezTo>
                <a:cubicBezTo>
                  <a:pt x="11091" y="9842"/>
                  <a:pt x="11044" y="9902"/>
                  <a:pt x="10992" y="9969"/>
                </a:cubicBezTo>
                <a:cubicBezTo>
                  <a:pt x="10578" y="10507"/>
                  <a:pt x="9806" y="11510"/>
                  <a:pt x="9806" y="13567"/>
                </a:cubicBezTo>
                <a:cubicBezTo>
                  <a:pt x="9806" y="15972"/>
                  <a:pt x="11535" y="17087"/>
                  <a:pt x="12500" y="17361"/>
                </a:cubicBezTo>
                <a:cubicBezTo>
                  <a:pt x="13925" y="17916"/>
                  <a:pt x="15432" y="18665"/>
                  <a:pt x="15675" y="20520"/>
                </a:cubicBezTo>
                <a:cubicBezTo>
                  <a:pt x="15675" y="20520"/>
                  <a:pt x="1016" y="20520"/>
                  <a:pt x="1016" y="20520"/>
                </a:cubicBezTo>
                <a:close/>
                <a:moveTo>
                  <a:pt x="12782" y="16326"/>
                </a:moveTo>
                <a:cubicBezTo>
                  <a:pt x="12782" y="16326"/>
                  <a:pt x="10788" y="15813"/>
                  <a:pt x="10788" y="13567"/>
                </a:cubicBezTo>
                <a:cubicBezTo>
                  <a:pt x="10788" y="11595"/>
                  <a:pt x="11607" y="10900"/>
                  <a:pt x="11923" y="10420"/>
                </a:cubicBezTo>
                <a:cubicBezTo>
                  <a:pt x="11923" y="10420"/>
                  <a:pt x="12573" y="9806"/>
                  <a:pt x="12138" y="7825"/>
                </a:cubicBezTo>
                <a:cubicBezTo>
                  <a:pt x="12863" y="6740"/>
                  <a:pt x="12999" y="4821"/>
                  <a:pt x="12211" y="2789"/>
                </a:cubicBezTo>
                <a:cubicBezTo>
                  <a:pt x="11716" y="1514"/>
                  <a:pt x="11279" y="815"/>
                  <a:pt x="10613" y="409"/>
                </a:cubicBezTo>
                <a:cubicBezTo>
                  <a:pt x="10124" y="111"/>
                  <a:pt x="9569" y="0"/>
                  <a:pt x="9029" y="0"/>
                </a:cubicBezTo>
                <a:cubicBezTo>
                  <a:pt x="8023" y="0"/>
                  <a:pt x="7070" y="384"/>
                  <a:pt x="6690" y="653"/>
                </a:cubicBezTo>
                <a:cubicBezTo>
                  <a:pt x="5576" y="1192"/>
                  <a:pt x="4828" y="1688"/>
                  <a:pt x="4126" y="3579"/>
                </a:cubicBezTo>
                <a:cubicBezTo>
                  <a:pt x="3556" y="5114"/>
                  <a:pt x="4241" y="6891"/>
                  <a:pt x="4598" y="7757"/>
                </a:cubicBezTo>
                <a:cubicBezTo>
                  <a:pt x="4163" y="9739"/>
                  <a:pt x="4767" y="10420"/>
                  <a:pt x="4767" y="10420"/>
                </a:cubicBezTo>
                <a:cubicBezTo>
                  <a:pt x="5083" y="10900"/>
                  <a:pt x="5903" y="11595"/>
                  <a:pt x="5903" y="13567"/>
                </a:cubicBezTo>
                <a:cubicBezTo>
                  <a:pt x="5903" y="15813"/>
                  <a:pt x="3909" y="16326"/>
                  <a:pt x="3909" y="16326"/>
                </a:cubicBezTo>
                <a:cubicBezTo>
                  <a:pt x="2642" y="16817"/>
                  <a:pt x="0" y="17821"/>
                  <a:pt x="0" y="21060"/>
                </a:cubicBezTo>
                <a:cubicBezTo>
                  <a:pt x="0" y="21060"/>
                  <a:pt x="0" y="21600"/>
                  <a:pt x="491" y="21600"/>
                </a:cubicBezTo>
                <a:lnTo>
                  <a:pt x="16200" y="21600"/>
                </a:lnTo>
                <a:cubicBezTo>
                  <a:pt x="16691" y="21600"/>
                  <a:pt x="16691" y="21060"/>
                  <a:pt x="16691" y="21060"/>
                </a:cubicBezTo>
                <a:cubicBezTo>
                  <a:pt x="16691" y="17821"/>
                  <a:pt x="14048" y="16817"/>
                  <a:pt x="12782" y="16326"/>
                </a:cubicBezTo>
                <a:moveTo>
                  <a:pt x="18035" y="15774"/>
                </a:moveTo>
                <a:cubicBezTo>
                  <a:pt x="18035" y="15774"/>
                  <a:pt x="16217" y="15312"/>
                  <a:pt x="16217" y="13291"/>
                </a:cubicBezTo>
                <a:cubicBezTo>
                  <a:pt x="16217" y="11515"/>
                  <a:pt x="17087" y="10890"/>
                  <a:pt x="17376" y="10458"/>
                </a:cubicBezTo>
                <a:cubicBezTo>
                  <a:pt x="17376" y="10458"/>
                  <a:pt x="17968" y="9906"/>
                  <a:pt x="17572" y="8122"/>
                </a:cubicBezTo>
                <a:cubicBezTo>
                  <a:pt x="18232" y="7146"/>
                  <a:pt x="18387" y="5419"/>
                  <a:pt x="17669" y="3590"/>
                </a:cubicBezTo>
                <a:cubicBezTo>
                  <a:pt x="17218" y="2442"/>
                  <a:pt x="16666" y="1814"/>
                  <a:pt x="16059" y="1449"/>
                </a:cubicBezTo>
                <a:cubicBezTo>
                  <a:pt x="15612" y="1180"/>
                  <a:pt x="15107" y="1081"/>
                  <a:pt x="14614" y="1081"/>
                </a:cubicBezTo>
                <a:cubicBezTo>
                  <a:pt x="13880" y="1081"/>
                  <a:pt x="13182" y="1301"/>
                  <a:pt x="12753" y="1514"/>
                </a:cubicBezTo>
                <a:cubicBezTo>
                  <a:pt x="12878" y="1781"/>
                  <a:pt x="12997" y="2064"/>
                  <a:pt x="13115" y="2366"/>
                </a:cubicBezTo>
                <a:cubicBezTo>
                  <a:pt x="13131" y="2409"/>
                  <a:pt x="13143" y="2453"/>
                  <a:pt x="13159" y="2496"/>
                </a:cubicBezTo>
                <a:cubicBezTo>
                  <a:pt x="13436" y="2360"/>
                  <a:pt x="13994" y="2160"/>
                  <a:pt x="14614" y="2160"/>
                </a:cubicBezTo>
                <a:cubicBezTo>
                  <a:pt x="15001" y="2160"/>
                  <a:pt x="15328" y="2239"/>
                  <a:pt x="15588" y="2396"/>
                </a:cubicBezTo>
                <a:cubicBezTo>
                  <a:pt x="15893" y="2579"/>
                  <a:pt x="16347" y="2947"/>
                  <a:pt x="16767" y="4019"/>
                </a:cubicBezTo>
                <a:cubicBezTo>
                  <a:pt x="17366" y="5541"/>
                  <a:pt x="17207" y="6853"/>
                  <a:pt x="16784" y="7478"/>
                </a:cubicBezTo>
                <a:cubicBezTo>
                  <a:pt x="16610" y="7736"/>
                  <a:pt x="16549" y="8067"/>
                  <a:pt x="16618" y="8379"/>
                </a:cubicBezTo>
                <a:cubicBezTo>
                  <a:pt x="16817" y="9273"/>
                  <a:pt x="16689" y="9648"/>
                  <a:pt x="16656" y="9723"/>
                </a:cubicBezTo>
                <a:cubicBezTo>
                  <a:pt x="16631" y="9754"/>
                  <a:pt x="16607" y="9786"/>
                  <a:pt x="16584" y="9820"/>
                </a:cubicBezTo>
                <a:cubicBezTo>
                  <a:pt x="16565" y="9848"/>
                  <a:pt x="16497" y="9929"/>
                  <a:pt x="16447" y="9988"/>
                </a:cubicBezTo>
                <a:cubicBezTo>
                  <a:pt x="16023" y="10488"/>
                  <a:pt x="15236" y="11419"/>
                  <a:pt x="15236" y="13291"/>
                </a:cubicBezTo>
                <a:cubicBezTo>
                  <a:pt x="15236" y="15520"/>
                  <a:pt x="16851" y="16555"/>
                  <a:pt x="17757" y="16810"/>
                </a:cubicBezTo>
                <a:cubicBezTo>
                  <a:pt x="19050" y="17307"/>
                  <a:pt x="20311" y="17926"/>
                  <a:pt x="20570" y="19440"/>
                </a:cubicBezTo>
                <a:lnTo>
                  <a:pt x="17464" y="19440"/>
                </a:lnTo>
                <a:cubicBezTo>
                  <a:pt x="17553" y="19773"/>
                  <a:pt x="17615" y="20132"/>
                  <a:pt x="17645" y="20520"/>
                </a:cubicBezTo>
                <a:lnTo>
                  <a:pt x="21152" y="20520"/>
                </a:lnTo>
                <a:cubicBezTo>
                  <a:pt x="21600" y="20520"/>
                  <a:pt x="21600" y="20034"/>
                  <a:pt x="21600" y="20034"/>
                </a:cubicBezTo>
                <a:cubicBezTo>
                  <a:pt x="21600" y="17119"/>
                  <a:pt x="19191" y="16215"/>
                  <a:pt x="18035" y="1577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5" name="Shape 2617"/>
          <p:cNvSpPr/>
          <p:nvPr/>
        </p:nvSpPr>
        <p:spPr>
          <a:xfrm>
            <a:off x="5481401" y="2949263"/>
            <a:ext cx="209496" cy="171425"/>
          </a:xfrm>
          <a:custGeom>
            <a:avLst/>
            <a:gdLst/>
            <a:ahLst/>
            <a:cxnLst>
              <a:cxn ang="0">
                <a:pos x="wd2" y="hd2"/>
              </a:cxn>
              <a:cxn ang="5400000">
                <a:pos x="wd2" y="hd2"/>
              </a:cxn>
              <a:cxn ang="10800000">
                <a:pos x="wd2" y="hd2"/>
              </a:cxn>
              <a:cxn ang="16200000">
                <a:pos x="wd2" y="hd2"/>
              </a:cxn>
            </a:cxnLst>
            <a:rect l="0" t="0" r="r" b="b"/>
            <a:pathLst>
              <a:path w="21600" h="21600" extrusionOk="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6" name="Shape 2618"/>
          <p:cNvSpPr/>
          <p:nvPr/>
        </p:nvSpPr>
        <p:spPr>
          <a:xfrm>
            <a:off x="5881347" y="2930219"/>
            <a:ext cx="209476" cy="209506"/>
          </a:xfrm>
          <a:custGeom>
            <a:avLst/>
            <a:gdLst/>
            <a:ahLst/>
            <a:cxnLst>
              <a:cxn ang="0">
                <a:pos x="wd2" y="hd2"/>
              </a:cxn>
              <a:cxn ang="5400000">
                <a:pos x="wd2" y="hd2"/>
              </a:cxn>
              <a:cxn ang="10800000">
                <a:pos x="wd2" y="hd2"/>
              </a:cxn>
              <a:cxn ang="16200000">
                <a:pos x="wd2" y="hd2"/>
              </a:cxn>
            </a:cxnLst>
            <a:rect l="0" t="0" r="r" b="b"/>
            <a:pathLst>
              <a:path w="21278" h="21600" extrusionOk="0">
                <a:moveTo>
                  <a:pt x="2560" y="18308"/>
                </a:moveTo>
                <a:cubicBezTo>
                  <a:pt x="2472" y="18397"/>
                  <a:pt x="2418" y="18520"/>
                  <a:pt x="2418" y="18655"/>
                </a:cubicBezTo>
                <a:cubicBezTo>
                  <a:pt x="2418" y="18926"/>
                  <a:pt x="2635" y="19146"/>
                  <a:pt x="2902" y="19146"/>
                </a:cubicBezTo>
                <a:cubicBezTo>
                  <a:pt x="3169" y="19146"/>
                  <a:pt x="3385" y="18926"/>
                  <a:pt x="3385" y="18655"/>
                </a:cubicBezTo>
                <a:cubicBezTo>
                  <a:pt x="3385" y="18384"/>
                  <a:pt x="3169" y="18164"/>
                  <a:pt x="2902" y="18164"/>
                </a:cubicBezTo>
                <a:cubicBezTo>
                  <a:pt x="2768" y="18164"/>
                  <a:pt x="2647" y="18219"/>
                  <a:pt x="2560" y="18308"/>
                </a:cubicBezTo>
                <a:moveTo>
                  <a:pt x="20499" y="4279"/>
                </a:moveTo>
                <a:lnTo>
                  <a:pt x="20091" y="4692"/>
                </a:lnTo>
                <a:lnTo>
                  <a:pt x="20088" y="4688"/>
                </a:lnTo>
                <a:lnTo>
                  <a:pt x="17670" y="7143"/>
                </a:lnTo>
                <a:lnTo>
                  <a:pt x="17664" y="7137"/>
                </a:lnTo>
                <a:cubicBezTo>
                  <a:pt x="17227" y="7580"/>
                  <a:pt x="16624" y="7853"/>
                  <a:pt x="15958" y="7853"/>
                </a:cubicBezTo>
                <a:cubicBezTo>
                  <a:pt x="14624" y="7853"/>
                  <a:pt x="13543" y="6755"/>
                  <a:pt x="13543" y="5401"/>
                </a:cubicBezTo>
                <a:cubicBezTo>
                  <a:pt x="13543" y="4725"/>
                  <a:pt x="13813" y="4113"/>
                  <a:pt x="14248" y="3670"/>
                </a:cubicBezTo>
                <a:lnTo>
                  <a:pt x="13563" y="2975"/>
                </a:lnTo>
                <a:cubicBezTo>
                  <a:pt x="12951" y="3596"/>
                  <a:pt x="12571" y="4452"/>
                  <a:pt x="12571" y="5401"/>
                </a:cubicBezTo>
                <a:cubicBezTo>
                  <a:pt x="12571" y="7300"/>
                  <a:pt x="14087" y="8840"/>
                  <a:pt x="15958" y="8840"/>
                </a:cubicBezTo>
                <a:cubicBezTo>
                  <a:pt x="16893" y="8840"/>
                  <a:pt x="17737" y="8454"/>
                  <a:pt x="18348" y="7832"/>
                </a:cubicBezTo>
                <a:lnTo>
                  <a:pt x="18353" y="7837"/>
                </a:lnTo>
                <a:lnTo>
                  <a:pt x="20152" y="6011"/>
                </a:lnTo>
                <a:cubicBezTo>
                  <a:pt x="20516" y="7368"/>
                  <a:pt x="20343" y="8670"/>
                  <a:pt x="19540" y="9505"/>
                </a:cubicBezTo>
                <a:lnTo>
                  <a:pt x="16947" y="12198"/>
                </a:lnTo>
                <a:cubicBezTo>
                  <a:pt x="16605" y="12553"/>
                  <a:pt x="16104" y="12766"/>
                  <a:pt x="15610" y="12766"/>
                </a:cubicBezTo>
                <a:cubicBezTo>
                  <a:pt x="15590" y="12765"/>
                  <a:pt x="13953" y="12652"/>
                  <a:pt x="12318" y="11611"/>
                </a:cubicBezTo>
                <a:lnTo>
                  <a:pt x="12314" y="11620"/>
                </a:lnTo>
                <a:cubicBezTo>
                  <a:pt x="12239" y="11572"/>
                  <a:pt x="12155" y="11537"/>
                  <a:pt x="12060" y="11537"/>
                </a:cubicBezTo>
                <a:cubicBezTo>
                  <a:pt x="11897" y="11537"/>
                  <a:pt x="11759" y="11625"/>
                  <a:pt x="11671" y="11753"/>
                </a:cubicBezTo>
                <a:lnTo>
                  <a:pt x="11654" y="11742"/>
                </a:lnTo>
                <a:lnTo>
                  <a:pt x="4270" y="20043"/>
                </a:lnTo>
                <a:cubicBezTo>
                  <a:pt x="3919" y="20399"/>
                  <a:pt x="3436" y="20618"/>
                  <a:pt x="2902" y="20618"/>
                </a:cubicBezTo>
                <a:cubicBezTo>
                  <a:pt x="1833" y="20618"/>
                  <a:pt x="967" y="19740"/>
                  <a:pt x="967" y="18655"/>
                </a:cubicBezTo>
                <a:cubicBezTo>
                  <a:pt x="967" y="18113"/>
                  <a:pt x="1184" y="17622"/>
                  <a:pt x="1534" y="17267"/>
                </a:cubicBezTo>
                <a:lnTo>
                  <a:pt x="9684" y="9801"/>
                </a:lnTo>
                <a:lnTo>
                  <a:pt x="9671" y="9786"/>
                </a:lnTo>
                <a:cubicBezTo>
                  <a:pt x="9796" y="9698"/>
                  <a:pt x="9884" y="9557"/>
                  <a:pt x="9884" y="9389"/>
                </a:cubicBezTo>
                <a:cubicBezTo>
                  <a:pt x="9884" y="9283"/>
                  <a:pt x="9844" y="9190"/>
                  <a:pt x="9787" y="9110"/>
                </a:cubicBezTo>
                <a:lnTo>
                  <a:pt x="9790" y="9107"/>
                </a:lnTo>
                <a:cubicBezTo>
                  <a:pt x="8390" y="7219"/>
                  <a:pt x="8340" y="5816"/>
                  <a:pt x="9546" y="4488"/>
                </a:cubicBezTo>
                <a:lnTo>
                  <a:pt x="12130" y="1805"/>
                </a:lnTo>
                <a:cubicBezTo>
                  <a:pt x="12785" y="1125"/>
                  <a:pt x="13641" y="982"/>
                  <a:pt x="14244" y="982"/>
                </a:cubicBezTo>
                <a:lnTo>
                  <a:pt x="14246" y="982"/>
                </a:lnTo>
                <a:cubicBezTo>
                  <a:pt x="14611" y="982"/>
                  <a:pt x="14988" y="1037"/>
                  <a:pt x="15366" y="1136"/>
                </a:cubicBezTo>
                <a:lnTo>
                  <a:pt x="13559" y="2970"/>
                </a:lnTo>
                <a:lnTo>
                  <a:pt x="14243" y="3664"/>
                </a:lnTo>
                <a:lnTo>
                  <a:pt x="16661" y="1210"/>
                </a:lnTo>
                <a:lnTo>
                  <a:pt x="16657" y="1206"/>
                </a:lnTo>
                <a:lnTo>
                  <a:pt x="17082" y="775"/>
                </a:lnTo>
                <a:cubicBezTo>
                  <a:pt x="16139" y="269"/>
                  <a:pt x="15160" y="0"/>
                  <a:pt x="14246" y="0"/>
                </a:cubicBezTo>
                <a:lnTo>
                  <a:pt x="14244" y="0"/>
                </a:lnTo>
                <a:cubicBezTo>
                  <a:pt x="13167" y="0"/>
                  <a:pt x="12182" y="361"/>
                  <a:pt x="11460" y="1111"/>
                </a:cubicBezTo>
                <a:lnTo>
                  <a:pt x="8867" y="3804"/>
                </a:lnTo>
                <a:cubicBezTo>
                  <a:pt x="7163" y="5672"/>
                  <a:pt x="7613" y="7584"/>
                  <a:pt x="8769" y="9315"/>
                </a:cubicBezTo>
                <a:lnTo>
                  <a:pt x="850" y="16572"/>
                </a:lnTo>
                <a:cubicBezTo>
                  <a:pt x="325" y="17106"/>
                  <a:pt x="0" y="17842"/>
                  <a:pt x="0" y="18655"/>
                </a:cubicBezTo>
                <a:cubicBezTo>
                  <a:pt x="0" y="20282"/>
                  <a:pt x="1299" y="21600"/>
                  <a:pt x="2902" y="21600"/>
                </a:cubicBezTo>
                <a:cubicBezTo>
                  <a:pt x="3703" y="21600"/>
                  <a:pt x="4429" y="21271"/>
                  <a:pt x="4954" y="20738"/>
                </a:cubicBezTo>
                <a:lnTo>
                  <a:pt x="12160" y="12652"/>
                </a:lnTo>
                <a:cubicBezTo>
                  <a:pt x="13800" y="13590"/>
                  <a:pt x="15363" y="13747"/>
                  <a:pt x="15606" y="13747"/>
                </a:cubicBezTo>
                <a:cubicBezTo>
                  <a:pt x="16313" y="13747"/>
                  <a:pt x="17067" y="13463"/>
                  <a:pt x="17617" y="12892"/>
                </a:cubicBezTo>
                <a:lnTo>
                  <a:pt x="20209" y="10198"/>
                </a:lnTo>
                <a:cubicBezTo>
                  <a:pt x="21560" y="8795"/>
                  <a:pt x="21600" y="6433"/>
                  <a:pt x="20499" y="4279"/>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7" name="Shape 2619"/>
          <p:cNvSpPr/>
          <p:nvPr/>
        </p:nvSpPr>
        <p:spPr>
          <a:xfrm>
            <a:off x="6281292" y="2930218"/>
            <a:ext cx="209496" cy="209495"/>
          </a:xfrm>
          <a:custGeom>
            <a:avLst/>
            <a:gdLst/>
            <a:ahLst/>
            <a:cxnLst>
              <a:cxn ang="0">
                <a:pos x="wd2" y="hd2"/>
              </a:cxn>
              <a:cxn ang="5400000">
                <a:pos x="wd2" y="hd2"/>
              </a:cxn>
              <a:cxn ang="10800000">
                <a:pos x="wd2" y="hd2"/>
              </a:cxn>
              <a:cxn ang="16200000">
                <a:pos x="wd2" y="hd2"/>
              </a:cxn>
            </a:cxnLst>
            <a:rect l="0" t="0" r="r" b="b"/>
            <a:pathLst>
              <a:path w="21600" h="21583" extrusionOk="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8" name="Shape 2620"/>
          <p:cNvSpPr/>
          <p:nvPr/>
        </p:nvSpPr>
        <p:spPr>
          <a:xfrm>
            <a:off x="6681238" y="2939741"/>
            <a:ext cx="209496" cy="190523"/>
          </a:xfrm>
          <a:custGeom>
            <a:avLst/>
            <a:gdLst/>
            <a:ahLst/>
            <a:cxnLst>
              <a:cxn ang="0">
                <a:pos x="wd2" y="hd2"/>
              </a:cxn>
              <a:cxn ang="5400000">
                <a:pos x="wd2" y="hd2"/>
              </a:cxn>
              <a:cxn ang="10800000">
                <a:pos x="wd2" y="hd2"/>
              </a:cxn>
              <a:cxn ang="16200000">
                <a:pos x="wd2" y="hd2"/>
              </a:cxn>
            </a:cxnLst>
            <a:rect l="0" t="0" r="r" b="b"/>
            <a:pathLst>
              <a:path w="21600" h="21144" extrusionOk="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9" name="Shape 2621"/>
          <p:cNvSpPr/>
          <p:nvPr/>
        </p:nvSpPr>
        <p:spPr>
          <a:xfrm>
            <a:off x="7081184" y="2968308"/>
            <a:ext cx="209496" cy="133316"/>
          </a:xfrm>
          <a:custGeom>
            <a:avLst/>
            <a:gdLst/>
            <a:ahLst/>
            <a:cxnLst>
              <a:cxn ang="0">
                <a:pos x="wd2" y="hd2"/>
              </a:cxn>
              <a:cxn ang="5400000">
                <a:pos x="wd2" y="hd2"/>
              </a:cxn>
              <a:cxn ang="10800000">
                <a:pos x="wd2" y="hd2"/>
              </a:cxn>
              <a:cxn ang="16200000">
                <a:pos x="wd2" y="hd2"/>
              </a:cxn>
            </a:cxnLst>
            <a:rect l="0" t="0" r="r" b="b"/>
            <a:pathLst>
              <a:path w="21600" h="21600" extrusionOk="0">
                <a:moveTo>
                  <a:pt x="10800" y="20057"/>
                </a:moveTo>
                <a:cubicBezTo>
                  <a:pt x="5378" y="20057"/>
                  <a:pt x="982" y="13445"/>
                  <a:pt x="982" y="10800"/>
                </a:cubicBezTo>
                <a:cubicBezTo>
                  <a:pt x="982" y="8155"/>
                  <a:pt x="5378" y="1543"/>
                  <a:pt x="10800" y="1543"/>
                </a:cubicBezTo>
                <a:cubicBezTo>
                  <a:pt x="16223" y="1543"/>
                  <a:pt x="20618" y="8155"/>
                  <a:pt x="20618" y="10800"/>
                </a:cubicBezTo>
                <a:cubicBezTo>
                  <a:pt x="20618" y="13445"/>
                  <a:pt x="16223" y="20057"/>
                  <a:pt x="10800" y="20057"/>
                </a:cubicBezTo>
                <a:moveTo>
                  <a:pt x="10800" y="0"/>
                </a:moveTo>
                <a:cubicBezTo>
                  <a:pt x="4835" y="0"/>
                  <a:pt x="0" y="7714"/>
                  <a:pt x="0" y="10800"/>
                </a:cubicBezTo>
                <a:cubicBezTo>
                  <a:pt x="0" y="13886"/>
                  <a:pt x="4835" y="21600"/>
                  <a:pt x="10800" y="21600"/>
                </a:cubicBezTo>
                <a:cubicBezTo>
                  <a:pt x="16765" y="21600"/>
                  <a:pt x="21600" y="13886"/>
                  <a:pt x="21600" y="10800"/>
                </a:cubicBezTo>
                <a:cubicBezTo>
                  <a:pt x="21600" y="7714"/>
                  <a:pt x="16765" y="0"/>
                  <a:pt x="10800" y="0"/>
                </a:cubicBezTo>
                <a:moveTo>
                  <a:pt x="10800" y="16971"/>
                </a:moveTo>
                <a:cubicBezTo>
                  <a:pt x="8631" y="16971"/>
                  <a:pt x="6873" y="14209"/>
                  <a:pt x="6873" y="10800"/>
                </a:cubicBezTo>
                <a:cubicBezTo>
                  <a:pt x="6873" y="7392"/>
                  <a:pt x="8631" y="4629"/>
                  <a:pt x="10800" y="4629"/>
                </a:cubicBezTo>
                <a:cubicBezTo>
                  <a:pt x="12969" y="4629"/>
                  <a:pt x="14727" y="7392"/>
                  <a:pt x="14727" y="10800"/>
                </a:cubicBezTo>
                <a:cubicBezTo>
                  <a:pt x="14727" y="14209"/>
                  <a:pt x="12969" y="16971"/>
                  <a:pt x="10800" y="16971"/>
                </a:cubicBezTo>
                <a:moveTo>
                  <a:pt x="10800" y="3087"/>
                </a:moveTo>
                <a:cubicBezTo>
                  <a:pt x="8088" y="3087"/>
                  <a:pt x="5891" y="6540"/>
                  <a:pt x="5891" y="10800"/>
                </a:cubicBezTo>
                <a:cubicBezTo>
                  <a:pt x="5891" y="15061"/>
                  <a:pt x="8088" y="18514"/>
                  <a:pt x="10800" y="18514"/>
                </a:cubicBezTo>
                <a:cubicBezTo>
                  <a:pt x="13512" y="18514"/>
                  <a:pt x="15709" y="15061"/>
                  <a:pt x="15709" y="10800"/>
                </a:cubicBezTo>
                <a:cubicBezTo>
                  <a:pt x="15709" y="6540"/>
                  <a:pt x="13512" y="3087"/>
                  <a:pt x="10800" y="3087"/>
                </a:cubicBezTo>
                <a:moveTo>
                  <a:pt x="10800" y="8486"/>
                </a:moveTo>
                <a:cubicBezTo>
                  <a:pt x="9987" y="8486"/>
                  <a:pt x="9327" y="9523"/>
                  <a:pt x="9327" y="10800"/>
                </a:cubicBezTo>
                <a:cubicBezTo>
                  <a:pt x="9327" y="12078"/>
                  <a:pt x="9987" y="13114"/>
                  <a:pt x="10800" y="13114"/>
                </a:cubicBezTo>
                <a:cubicBezTo>
                  <a:pt x="11613" y="13114"/>
                  <a:pt x="12273" y="12078"/>
                  <a:pt x="12273" y="10800"/>
                </a:cubicBezTo>
                <a:cubicBezTo>
                  <a:pt x="12273" y="9523"/>
                  <a:pt x="11613" y="8486"/>
                  <a:pt x="10800" y="848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0" name="Shape 2622"/>
          <p:cNvSpPr/>
          <p:nvPr/>
        </p:nvSpPr>
        <p:spPr>
          <a:xfrm>
            <a:off x="7481129" y="293021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9579" y="17044"/>
                </a:moveTo>
                <a:cubicBezTo>
                  <a:pt x="9428" y="17174"/>
                  <a:pt x="9252" y="17274"/>
                  <a:pt x="9050" y="17344"/>
                </a:cubicBezTo>
                <a:cubicBezTo>
                  <a:pt x="8849" y="17415"/>
                  <a:pt x="8636" y="17450"/>
                  <a:pt x="8413" y="17450"/>
                </a:cubicBezTo>
                <a:cubicBezTo>
                  <a:pt x="7887" y="17450"/>
                  <a:pt x="7488" y="17288"/>
                  <a:pt x="7214" y="16966"/>
                </a:cubicBezTo>
                <a:cubicBezTo>
                  <a:pt x="6941" y="16644"/>
                  <a:pt x="6797" y="16226"/>
                  <a:pt x="6782" y="15715"/>
                </a:cubicBezTo>
                <a:lnTo>
                  <a:pt x="5864" y="15715"/>
                </a:lnTo>
                <a:cubicBezTo>
                  <a:pt x="5857" y="16122"/>
                  <a:pt x="5913" y="16486"/>
                  <a:pt x="6032" y="16805"/>
                </a:cubicBezTo>
                <a:cubicBezTo>
                  <a:pt x="6151" y="17123"/>
                  <a:pt x="6321" y="17393"/>
                  <a:pt x="6545" y="17611"/>
                </a:cubicBezTo>
                <a:cubicBezTo>
                  <a:pt x="6767" y="17830"/>
                  <a:pt x="7038" y="17995"/>
                  <a:pt x="7355" y="18106"/>
                </a:cubicBezTo>
                <a:cubicBezTo>
                  <a:pt x="7671" y="18218"/>
                  <a:pt x="8024" y="18273"/>
                  <a:pt x="8413" y="18273"/>
                </a:cubicBezTo>
                <a:cubicBezTo>
                  <a:pt x="8773" y="18273"/>
                  <a:pt x="9113" y="18223"/>
                  <a:pt x="9434" y="18123"/>
                </a:cubicBezTo>
                <a:cubicBezTo>
                  <a:pt x="9754" y="18023"/>
                  <a:pt x="10033" y="17873"/>
                  <a:pt x="10271" y="17672"/>
                </a:cubicBezTo>
                <a:cubicBezTo>
                  <a:pt x="10509" y="17472"/>
                  <a:pt x="10697" y="17222"/>
                  <a:pt x="10837" y="16922"/>
                </a:cubicBezTo>
                <a:cubicBezTo>
                  <a:pt x="10978" y="16621"/>
                  <a:pt x="11048" y="16275"/>
                  <a:pt x="11048" y="15881"/>
                </a:cubicBezTo>
                <a:cubicBezTo>
                  <a:pt x="11048" y="15407"/>
                  <a:pt x="10935" y="14995"/>
                  <a:pt x="10708" y="14646"/>
                </a:cubicBezTo>
                <a:cubicBezTo>
                  <a:pt x="10481" y="14298"/>
                  <a:pt x="10134" y="14072"/>
                  <a:pt x="9666" y="13968"/>
                </a:cubicBezTo>
                <a:lnTo>
                  <a:pt x="9666" y="13946"/>
                </a:lnTo>
                <a:cubicBezTo>
                  <a:pt x="9968" y="13805"/>
                  <a:pt x="10220" y="13597"/>
                  <a:pt x="10422" y="13323"/>
                </a:cubicBezTo>
                <a:cubicBezTo>
                  <a:pt x="10624" y="13048"/>
                  <a:pt x="10724" y="12734"/>
                  <a:pt x="10724" y="12377"/>
                </a:cubicBezTo>
                <a:cubicBezTo>
                  <a:pt x="10724" y="12014"/>
                  <a:pt x="10665" y="11698"/>
                  <a:pt x="10546" y="11432"/>
                </a:cubicBezTo>
                <a:cubicBezTo>
                  <a:pt x="10427" y="11165"/>
                  <a:pt x="10263" y="10946"/>
                  <a:pt x="10055" y="10776"/>
                </a:cubicBezTo>
                <a:cubicBezTo>
                  <a:pt x="9846" y="10605"/>
                  <a:pt x="9599" y="10477"/>
                  <a:pt x="9315" y="10392"/>
                </a:cubicBezTo>
                <a:cubicBezTo>
                  <a:pt x="9030" y="10306"/>
                  <a:pt x="8722" y="10264"/>
                  <a:pt x="8391" y="10264"/>
                </a:cubicBezTo>
                <a:cubicBezTo>
                  <a:pt x="8010" y="10264"/>
                  <a:pt x="7673" y="10326"/>
                  <a:pt x="7382" y="10453"/>
                </a:cubicBezTo>
                <a:cubicBezTo>
                  <a:pt x="7090" y="10579"/>
                  <a:pt x="6847" y="10753"/>
                  <a:pt x="6653" y="10976"/>
                </a:cubicBezTo>
                <a:cubicBezTo>
                  <a:pt x="6459" y="11198"/>
                  <a:pt x="6309" y="11466"/>
                  <a:pt x="6204" y="11777"/>
                </a:cubicBezTo>
                <a:cubicBezTo>
                  <a:pt x="6100" y="12088"/>
                  <a:pt x="6040" y="12433"/>
                  <a:pt x="6026" y="12811"/>
                </a:cubicBezTo>
                <a:lnTo>
                  <a:pt x="6944" y="12811"/>
                </a:lnTo>
                <a:cubicBezTo>
                  <a:pt x="6944" y="12581"/>
                  <a:pt x="6972" y="12363"/>
                  <a:pt x="7031" y="12155"/>
                </a:cubicBezTo>
                <a:cubicBezTo>
                  <a:pt x="7088" y="11947"/>
                  <a:pt x="7177" y="11766"/>
                  <a:pt x="7296" y="11610"/>
                </a:cubicBezTo>
                <a:cubicBezTo>
                  <a:pt x="7414" y="11454"/>
                  <a:pt x="7565" y="11330"/>
                  <a:pt x="7749" y="11237"/>
                </a:cubicBezTo>
                <a:cubicBezTo>
                  <a:pt x="7932" y="11144"/>
                  <a:pt x="8147" y="11098"/>
                  <a:pt x="8391" y="11098"/>
                </a:cubicBezTo>
                <a:cubicBezTo>
                  <a:pt x="8780" y="11098"/>
                  <a:pt x="9104" y="11204"/>
                  <a:pt x="9364" y="11415"/>
                </a:cubicBezTo>
                <a:cubicBezTo>
                  <a:pt x="9623" y="11627"/>
                  <a:pt x="9752" y="11943"/>
                  <a:pt x="9752" y="12366"/>
                </a:cubicBezTo>
                <a:cubicBezTo>
                  <a:pt x="9752" y="12574"/>
                  <a:pt x="9713" y="12759"/>
                  <a:pt x="9634" y="12922"/>
                </a:cubicBezTo>
                <a:cubicBezTo>
                  <a:pt x="9554" y="13086"/>
                  <a:pt x="9448" y="13221"/>
                  <a:pt x="9315" y="13329"/>
                </a:cubicBezTo>
                <a:cubicBezTo>
                  <a:pt x="9182" y="13436"/>
                  <a:pt x="9027" y="13517"/>
                  <a:pt x="8851" y="13574"/>
                </a:cubicBezTo>
                <a:cubicBezTo>
                  <a:pt x="8674" y="13629"/>
                  <a:pt x="8488" y="13657"/>
                  <a:pt x="8294" y="13657"/>
                </a:cubicBezTo>
                <a:lnTo>
                  <a:pt x="7992" y="13657"/>
                </a:lnTo>
                <a:cubicBezTo>
                  <a:pt x="7963" y="13657"/>
                  <a:pt x="7930" y="13653"/>
                  <a:pt x="7895" y="13645"/>
                </a:cubicBezTo>
                <a:lnTo>
                  <a:pt x="7895" y="14447"/>
                </a:lnTo>
                <a:cubicBezTo>
                  <a:pt x="8067" y="14424"/>
                  <a:pt x="8251" y="14413"/>
                  <a:pt x="8445" y="14413"/>
                </a:cubicBezTo>
                <a:cubicBezTo>
                  <a:pt x="8676" y="14413"/>
                  <a:pt x="8890" y="14444"/>
                  <a:pt x="9088" y="14507"/>
                </a:cubicBezTo>
                <a:cubicBezTo>
                  <a:pt x="9286" y="14571"/>
                  <a:pt x="9457" y="14667"/>
                  <a:pt x="9601" y="14797"/>
                </a:cubicBezTo>
                <a:cubicBezTo>
                  <a:pt x="9745" y="14927"/>
                  <a:pt x="9860" y="15086"/>
                  <a:pt x="9947" y="15275"/>
                </a:cubicBezTo>
                <a:cubicBezTo>
                  <a:pt x="10033" y="15464"/>
                  <a:pt x="10076" y="15682"/>
                  <a:pt x="10076" y="15926"/>
                </a:cubicBezTo>
                <a:cubicBezTo>
                  <a:pt x="10076" y="16163"/>
                  <a:pt x="10031" y="16377"/>
                  <a:pt x="9941" y="16565"/>
                </a:cubicBezTo>
                <a:cubicBezTo>
                  <a:pt x="9851" y="16754"/>
                  <a:pt x="9731" y="16914"/>
                  <a:pt x="9579" y="17044"/>
                </a:cubicBezTo>
                <a:moveTo>
                  <a:pt x="14257" y="18151"/>
                </a:moveTo>
                <a:lnTo>
                  <a:pt x="15175" y="18151"/>
                </a:lnTo>
                <a:lnTo>
                  <a:pt x="15175" y="10264"/>
                </a:lnTo>
                <a:lnTo>
                  <a:pt x="14473" y="10264"/>
                </a:lnTo>
                <a:cubicBezTo>
                  <a:pt x="14422" y="10561"/>
                  <a:pt x="14329" y="10805"/>
                  <a:pt x="14192" y="10998"/>
                </a:cubicBezTo>
                <a:cubicBezTo>
                  <a:pt x="14055" y="11191"/>
                  <a:pt x="13888" y="11343"/>
                  <a:pt x="13690" y="11454"/>
                </a:cubicBezTo>
                <a:cubicBezTo>
                  <a:pt x="13492" y="11565"/>
                  <a:pt x="13271" y="11641"/>
                  <a:pt x="13026" y="11682"/>
                </a:cubicBezTo>
                <a:cubicBezTo>
                  <a:pt x="12781" y="11723"/>
                  <a:pt x="12529" y="11743"/>
                  <a:pt x="12270" y="11743"/>
                </a:cubicBezTo>
                <a:lnTo>
                  <a:pt x="12270" y="12499"/>
                </a:lnTo>
                <a:lnTo>
                  <a:pt x="14257" y="12499"/>
                </a:lnTo>
                <a:cubicBezTo>
                  <a:pt x="14257" y="12499"/>
                  <a:pt x="14257" y="18151"/>
                  <a:pt x="14257" y="18151"/>
                </a:cubicBezTo>
                <a:close/>
                <a:moveTo>
                  <a:pt x="20618" y="6873"/>
                </a:moveTo>
                <a:lnTo>
                  <a:pt x="982" y="6873"/>
                </a:lnTo>
                <a:lnTo>
                  <a:pt x="982" y="3928"/>
                </a:lnTo>
                <a:cubicBezTo>
                  <a:pt x="982" y="3385"/>
                  <a:pt x="1421"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9" y="2945"/>
                  <a:pt x="20618" y="3385"/>
                  <a:pt x="20618" y="3928"/>
                </a:cubicBezTo>
                <a:cubicBezTo>
                  <a:pt x="20618" y="3928"/>
                  <a:pt x="20618" y="6873"/>
                  <a:pt x="20618" y="6873"/>
                </a:cubicBezTo>
                <a:close/>
                <a:moveTo>
                  <a:pt x="20618" y="19636"/>
                </a:moveTo>
                <a:cubicBezTo>
                  <a:pt x="20618" y="20179"/>
                  <a:pt x="20179" y="20618"/>
                  <a:pt x="19636" y="20618"/>
                </a:cubicBezTo>
                <a:lnTo>
                  <a:pt x="1964" y="20618"/>
                </a:lnTo>
                <a:cubicBezTo>
                  <a:pt x="1421" y="20618"/>
                  <a:pt x="982" y="20179"/>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1" name="Shape 2623"/>
          <p:cNvSpPr/>
          <p:nvPr/>
        </p:nvSpPr>
        <p:spPr>
          <a:xfrm>
            <a:off x="7881075" y="293021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7364" y="13255"/>
                </a:moveTo>
                <a:lnTo>
                  <a:pt x="5400" y="13255"/>
                </a:lnTo>
                <a:lnTo>
                  <a:pt x="5400" y="15218"/>
                </a:lnTo>
                <a:lnTo>
                  <a:pt x="7364" y="15218"/>
                </a:lnTo>
                <a:cubicBezTo>
                  <a:pt x="7364" y="15218"/>
                  <a:pt x="7364" y="13255"/>
                  <a:pt x="7364" y="13255"/>
                </a:cubicBezTo>
                <a:close/>
                <a:moveTo>
                  <a:pt x="7364" y="16691"/>
                </a:moveTo>
                <a:lnTo>
                  <a:pt x="5400" y="16691"/>
                </a:lnTo>
                <a:lnTo>
                  <a:pt x="5400" y="18655"/>
                </a:lnTo>
                <a:lnTo>
                  <a:pt x="7364" y="18655"/>
                </a:lnTo>
                <a:cubicBezTo>
                  <a:pt x="7364" y="18655"/>
                  <a:pt x="7364" y="16691"/>
                  <a:pt x="7364" y="16691"/>
                </a:cubicBezTo>
                <a:close/>
                <a:moveTo>
                  <a:pt x="7364" y="9818"/>
                </a:moveTo>
                <a:lnTo>
                  <a:pt x="5400" y="9818"/>
                </a:lnTo>
                <a:lnTo>
                  <a:pt x="5400" y="11782"/>
                </a:lnTo>
                <a:lnTo>
                  <a:pt x="7364" y="11782"/>
                </a:lnTo>
                <a:cubicBezTo>
                  <a:pt x="7364" y="11782"/>
                  <a:pt x="7364" y="9818"/>
                  <a:pt x="7364" y="9818"/>
                </a:cubicBezTo>
                <a:close/>
                <a:moveTo>
                  <a:pt x="4418" y="16691"/>
                </a:moveTo>
                <a:lnTo>
                  <a:pt x="2455" y="16691"/>
                </a:lnTo>
                <a:lnTo>
                  <a:pt x="2455" y="18655"/>
                </a:lnTo>
                <a:lnTo>
                  <a:pt x="4418" y="18655"/>
                </a:lnTo>
                <a:cubicBezTo>
                  <a:pt x="4418" y="18655"/>
                  <a:pt x="4418" y="16691"/>
                  <a:pt x="4418" y="16691"/>
                </a:cubicBezTo>
                <a:close/>
                <a:moveTo>
                  <a:pt x="20618" y="6873"/>
                </a:moveTo>
                <a:lnTo>
                  <a:pt x="982" y="6873"/>
                </a:lnTo>
                <a:lnTo>
                  <a:pt x="982" y="3928"/>
                </a:lnTo>
                <a:cubicBezTo>
                  <a:pt x="982" y="3385"/>
                  <a:pt x="1422" y="2945"/>
                  <a:pt x="1964" y="2945"/>
                </a:cubicBezTo>
                <a:lnTo>
                  <a:pt x="3927" y="2945"/>
                </a:lnTo>
                <a:lnTo>
                  <a:pt x="3927" y="4418"/>
                </a:lnTo>
                <a:cubicBezTo>
                  <a:pt x="3927" y="4690"/>
                  <a:pt x="4147" y="4909"/>
                  <a:pt x="4418" y="4909"/>
                </a:cubicBezTo>
                <a:cubicBezTo>
                  <a:pt x="4690" y="4909"/>
                  <a:pt x="4909" y="4690"/>
                  <a:pt x="4909" y="4418"/>
                </a:cubicBezTo>
                <a:lnTo>
                  <a:pt x="4909" y="2945"/>
                </a:lnTo>
                <a:lnTo>
                  <a:pt x="16691" y="2945"/>
                </a:lnTo>
                <a:lnTo>
                  <a:pt x="16691" y="4418"/>
                </a:lnTo>
                <a:cubicBezTo>
                  <a:pt x="16691" y="4690"/>
                  <a:pt x="16910" y="4909"/>
                  <a:pt x="17182" y="4909"/>
                </a:cubicBezTo>
                <a:cubicBezTo>
                  <a:pt x="17453" y="4909"/>
                  <a:pt x="17673" y="4690"/>
                  <a:pt x="17673" y="4418"/>
                </a:cubicBezTo>
                <a:lnTo>
                  <a:pt x="17673" y="2945"/>
                </a:lnTo>
                <a:lnTo>
                  <a:pt x="19636" y="2945"/>
                </a:lnTo>
                <a:cubicBezTo>
                  <a:pt x="20178" y="2945"/>
                  <a:pt x="20618" y="3385"/>
                  <a:pt x="20618" y="3928"/>
                </a:cubicBezTo>
                <a:cubicBezTo>
                  <a:pt x="20618" y="3928"/>
                  <a:pt x="20618" y="6873"/>
                  <a:pt x="20618" y="6873"/>
                </a:cubicBezTo>
                <a:close/>
                <a:moveTo>
                  <a:pt x="20618" y="19636"/>
                </a:moveTo>
                <a:cubicBezTo>
                  <a:pt x="20618" y="20178"/>
                  <a:pt x="20178" y="20618"/>
                  <a:pt x="19636" y="20618"/>
                </a:cubicBezTo>
                <a:lnTo>
                  <a:pt x="1964" y="20618"/>
                </a:lnTo>
                <a:cubicBezTo>
                  <a:pt x="1422" y="20618"/>
                  <a:pt x="982" y="20178"/>
                  <a:pt x="982" y="19636"/>
                </a:cubicBezTo>
                <a:lnTo>
                  <a:pt x="982" y="7855"/>
                </a:lnTo>
                <a:lnTo>
                  <a:pt x="20618" y="7855"/>
                </a:lnTo>
                <a:cubicBezTo>
                  <a:pt x="20618" y="7855"/>
                  <a:pt x="20618" y="19636"/>
                  <a:pt x="20618" y="19636"/>
                </a:cubicBezTo>
                <a:close/>
                <a:moveTo>
                  <a:pt x="19636" y="1964"/>
                </a:moveTo>
                <a:lnTo>
                  <a:pt x="17673" y="1964"/>
                </a:lnTo>
                <a:lnTo>
                  <a:pt x="17673" y="491"/>
                </a:lnTo>
                <a:cubicBezTo>
                  <a:pt x="17673" y="220"/>
                  <a:pt x="17453" y="0"/>
                  <a:pt x="17182" y="0"/>
                </a:cubicBezTo>
                <a:cubicBezTo>
                  <a:pt x="16910" y="0"/>
                  <a:pt x="16691" y="220"/>
                  <a:pt x="16691" y="491"/>
                </a:cubicBezTo>
                <a:lnTo>
                  <a:pt x="16691" y="1964"/>
                </a:lnTo>
                <a:lnTo>
                  <a:pt x="4909" y="1964"/>
                </a:lnTo>
                <a:lnTo>
                  <a:pt x="4909" y="491"/>
                </a:lnTo>
                <a:cubicBezTo>
                  <a:pt x="4909" y="220"/>
                  <a:pt x="4690" y="0"/>
                  <a:pt x="4418" y="0"/>
                </a:cubicBezTo>
                <a:cubicBezTo>
                  <a:pt x="4147" y="0"/>
                  <a:pt x="3927" y="220"/>
                  <a:pt x="3927" y="491"/>
                </a:cubicBezTo>
                <a:lnTo>
                  <a:pt x="3927" y="1964"/>
                </a:lnTo>
                <a:lnTo>
                  <a:pt x="1964" y="1964"/>
                </a:lnTo>
                <a:cubicBezTo>
                  <a:pt x="879" y="1964"/>
                  <a:pt x="0" y="2843"/>
                  <a:pt x="0" y="3928"/>
                </a:cubicBezTo>
                <a:lnTo>
                  <a:pt x="0" y="19636"/>
                </a:lnTo>
                <a:cubicBezTo>
                  <a:pt x="0" y="20721"/>
                  <a:pt x="879" y="21600"/>
                  <a:pt x="1964" y="21600"/>
                </a:cubicBezTo>
                <a:lnTo>
                  <a:pt x="19636" y="21600"/>
                </a:lnTo>
                <a:cubicBezTo>
                  <a:pt x="20721" y="21600"/>
                  <a:pt x="21600" y="20721"/>
                  <a:pt x="21600" y="19636"/>
                </a:cubicBezTo>
                <a:lnTo>
                  <a:pt x="21600" y="3928"/>
                </a:lnTo>
                <a:cubicBezTo>
                  <a:pt x="21600" y="2843"/>
                  <a:pt x="20721" y="1964"/>
                  <a:pt x="19636" y="1964"/>
                </a:cubicBezTo>
                <a:moveTo>
                  <a:pt x="4418" y="9818"/>
                </a:moveTo>
                <a:lnTo>
                  <a:pt x="2455" y="9818"/>
                </a:lnTo>
                <a:lnTo>
                  <a:pt x="2455" y="11782"/>
                </a:lnTo>
                <a:lnTo>
                  <a:pt x="4418" y="11782"/>
                </a:lnTo>
                <a:cubicBezTo>
                  <a:pt x="4418" y="11782"/>
                  <a:pt x="4418" y="9818"/>
                  <a:pt x="4418" y="9818"/>
                </a:cubicBezTo>
                <a:close/>
                <a:moveTo>
                  <a:pt x="4418" y="13255"/>
                </a:moveTo>
                <a:lnTo>
                  <a:pt x="2455" y="13255"/>
                </a:lnTo>
                <a:lnTo>
                  <a:pt x="2455" y="15218"/>
                </a:lnTo>
                <a:lnTo>
                  <a:pt x="4418" y="15218"/>
                </a:lnTo>
                <a:cubicBezTo>
                  <a:pt x="4418" y="15218"/>
                  <a:pt x="4418" y="13255"/>
                  <a:pt x="4418" y="13255"/>
                </a:cubicBezTo>
                <a:close/>
                <a:moveTo>
                  <a:pt x="10309" y="16691"/>
                </a:moveTo>
                <a:lnTo>
                  <a:pt x="8345" y="16691"/>
                </a:lnTo>
                <a:lnTo>
                  <a:pt x="8345" y="18655"/>
                </a:lnTo>
                <a:lnTo>
                  <a:pt x="10309" y="18655"/>
                </a:lnTo>
                <a:cubicBezTo>
                  <a:pt x="10309" y="18655"/>
                  <a:pt x="10309" y="16691"/>
                  <a:pt x="10309" y="16691"/>
                </a:cubicBezTo>
                <a:close/>
                <a:moveTo>
                  <a:pt x="10309" y="9818"/>
                </a:moveTo>
                <a:lnTo>
                  <a:pt x="8345" y="9818"/>
                </a:lnTo>
                <a:lnTo>
                  <a:pt x="8345" y="11782"/>
                </a:lnTo>
                <a:lnTo>
                  <a:pt x="10309" y="11782"/>
                </a:lnTo>
                <a:cubicBezTo>
                  <a:pt x="10309" y="11782"/>
                  <a:pt x="10309" y="9818"/>
                  <a:pt x="10309" y="9818"/>
                </a:cubicBezTo>
                <a:close/>
                <a:moveTo>
                  <a:pt x="10309" y="13255"/>
                </a:moveTo>
                <a:lnTo>
                  <a:pt x="8345" y="13255"/>
                </a:lnTo>
                <a:lnTo>
                  <a:pt x="8345" y="15218"/>
                </a:lnTo>
                <a:lnTo>
                  <a:pt x="10309" y="15218"/>
                </a:lnTo>
                <a:cubicBezTo>
                  <a:pt x="10309" y="15218"/>
                  <a:pt x="10309" y="13255"/>
                  <a:pt x="10309" y="13255"/>
                </a:cubicBezTo>
                <a:close/>
                <a:moveTo>
                  <a:pt x="19145" y="13255"/>
                </a:moveTo>
                <a:lnTo>
                  <a:pt x="17182" y="13255"/>
                </a:lnTo>
                <a:lnTo>
                  <a:pt x="17182" y="15218"/>
                </a:lnTo>
                <a:lnTo>
                  <a:pt x="19145" y="15218"/>
                </a:lnTo>
                <a:cubicBezTo>
                  <a:pt x="19145" y="15218"/>
                  <a:pt x="19145" y="13255"/>
                  <a:pt x="19145" y="13255"/>
                </a:cubicBezTo>
                <a:close/>
                <a:moveTo>
                  <a:pt x="16200" y="13255"/>
                </a:moveTo>
                <a:lnTo>
                  <a:pt x="14236" y="13255"/>
                </a:lnTo>
                <a:lnTo>
                  <a:pt x="14236" y="15218"/>
                </a:lnTo>
                <a:lnTo>
                  <a:pt x="16200" y="15218"/>
                </a:lnTo>
                <a:cubicBezTo>
                  <a:pt x="16200" y="15218"/>
                  <a:pt x="16200" y="13255"/>
                  <a:pt x="16200" y="13255"/>
                </a:cubicBezTo>
                <a:close/>
                <a:moveTo>
                  <a:pt x="19145" y="9818"/>
                </a:moveTo>
                <a:lnTo>
                  <a:pt x="17182" y="9818"/>
                </a:lnTo>
                <a:lnTo>
                  <a:pt x="17182" y="11782"/>
                </a:lnTo>
                <a:lnTo>
                  <a:pt x="19145" y="11782"/>
                </a:lnTo>
                <a:cubicBezTo>
                  <a:pt x="19145" y="11782"/>
                  <a:pt x="19145" y="9818"/>
                  <a:pt x="19145" y="9818"/>
                </a:cubicBezTo>
                <a:close/>
                <a:moveTo>
                  <a:pt x="16200" y="9818"/>
                </a:moveTo>
                <a:lnTo>
                  <a:pt x="14236" y="9818"/>
                </a:lnTo>
                <a:lnTo>
                  <a:pt x="14236" y="11782"/>
                </a:lnTo>
                <a:lnTo>
                  <a:pt x="16200" y="11782"/>
                </a:lnTo>
                <a:cubicBezTo>
                  <a:pt x="16200" y="11782"/>
                  <a:pt x="16200" y="9818"/>
                  <a:pt x="16200" y="9818"/>
                </a:cubicBezTo>
                <a:close/>
                <a:moveTo>
                  <a:pt x="13255" y="16691"/>
                </a:moveTo>
                <a:lnTo>
                  <a:pt x="11291" y="16691"/>
                </a:lnTo>
                <a:lnTo>
                  <a:pt x="11291" y="18655"/>
                </a:lnTo>
                <a:lnTo>
                  <a:pt x="13255" y="18655"/>
                </a:lnTo>
                <a:cubicBezTo>
                  <a:pt x="13255" y="18655"/>
                  <a:pt x="13255" y="16691"/>
                  <a:pt x="13255" y="16691"/>
                </a:cubicBezTo>
                <a:close/>
                <a:moveTo>
                  <a:pt x="13255" y="9818"/>
                </a:moveTo>
                <a:lnTo>
                  <a:pt x="11291" y="9818"/>
                </a:lnTo>
                <a:lnTo>
                  <a:pt x="11291" y="11782"/>
                </a:lnTo>
                <a:lnTo>
                  <a:pt x="13255" y="11782"/>
                </a:lnTo>
                <a:cubicBezTo>
                  <a:pt x="13255" y="11782"/>
                  <a:pt x="13255" y="9818"/>
                  <a:pt x="13255" y="9818"/>
                </a:cubicBezTo>
                <a:close/>
                <a:moveTo>
                  <a:pt x="13255" y="13255"/>
                </a:moveTo>
                <a:lnTo>
                  <a:pt x="11291" y="13255"/>
                </a:lnTo>
                <a:lnTo>
                  <a:pt x="11291" y="15218"/>
                </a:lnTo>
                <a:lnTo>
                  <a:pt x="13255" y="15218"/>
                </a:lnTo>
                <a:cubicBezTo>
                  <a:pt x="13255" y="15218"/>
                  <a:pt x="13255" y="13255"/>
                  <a:pt x="13255" y="13255"/>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2" name="Shape 2624"/>
          <p:cNvSpPr/>
          <p:nvPr/>
        </p:nvSpPr>
        <p:spPr>
          <a:xfrm>
            <a:off x="8281021" y="293021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3" name="Shape 2625"/>
          <p:cNvSpPr/>
          <p:nvPr/>
        </p:nvSpPr>
        <p:spPr>
          <a:xfrm>
            <a:off x="4681509" y="3349209"/>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5" y="18796"/>
                  <a:pt x="1048" y="18734"/>
                </a:cubicBezTo>
                <a:cubicBezTo>
                  <a:pt x="1065" y="18712"/>
                  <a:pt x="1048" y="18729"/>
                  <a:pt x="1078" y="18673"/>
                </a:cubicBezTo>
                <a:lnTo>
                  <a:pt x="9914" y="1873"/>
                </a:lnTo>
                <a:cubicBezTo>
                  <a:pt x="9930" y="1843"/>
                  <a:pt x="9944" y="1813"/>
                  <a:pt x="9957" y="1783"/>
                </a:cubicBezTo>
                <a:cubicBezTo>
                  <a:pt x="9960" y="1778"/>
                  <a:pt x="10234" y="1200"/>
                  <a:pt x="10800" y="1200"/>
                </a:cubicBezTo>
                <a:cubicBezTo>
                  <a:pt x="11366" y="1200"/>
                  <a:pt x="11588" y="1654"/>
                  <a:pt x="11617" y="1719"/>
                </a:cubicBezTo>
                <a:cubicBezTo>
                  <a:pt x="11641" y="1792"/>
                  <a:pt x="11650" y="1806"/>
                  <a:pt x="11686" y="1873"/>
                </a:cubicBezTo>
                <a:lnTo>
                  <a:pt x="20522" y="18673"/>
                </a:lnTo>
                <a:cubicBezTo>
                  <a:pt x="20535" y="18697"/>
                  <a:pt x="20548" y="18720"/>
                  <a:pt x="20562" y="18744"/>
                </a:cubicBezTo>
                <a:cubicBezTo>
                  <a:pt x="20576" y="18785"/>
                  <a:pt x="20618" y="18928"/>
                  <a:pt x="20618" y="19200"/>
                </a:cubicBezTo>
                <a:cubicBezTo>
                  <a:pt x="20618" y="19862"/>
                  <a:pt x="20177" y="20400"/>
                  <a:pt x="19636" y="20400"/>
                </a:cubicBezTo>
                <a:moveTo>
                  <a:pt x="21348" y="18023"/>
                </a:moveTo>
                <a:lnTo>
                  <a:pt x="12511" y="1223"/>
                </a:lnTo>
                <a:cubicBezTo>
                  <a:pt x="12511" y="1223"/>
                  <a:pt x="12058" y="0"/>
                  <a:pt x="10800" y="0"/>
                </a:cubicBezTo>
                <a:cubicBezTo>
                  <a:pt x="9616" y="0"/>
                  <a:pt x="9089" y="1223"/>
                  <a:pt x="9089" y="1223"/>
                </a:cubicBezTo>
                <a:lnTo>
                  <a:pt x="252" y="18023"/>
                </a:lnTo>
                <a:cubicBezTo>
                  <a:pt x="252" y="18023"/>
                  <a:pt x="0" y="18421"/>
                  <a:pt x="0" y="19200"/>
                </a:cubicBezTo>
                <a:cubicBezTo>
                  <a:pt x="0" y="20526"/>
                  <a:pt x="879" y="21600"/>
                  <a:pt x="1964" y="21600"/>
                </a:cubicBezTo>
                <a:lnTo>
                  <a:pt x="19636" y="21600"/>
                </a:lnTo>
                <a:cubicBezTo>
                  <a:pt x="20721" y="21600"/>
                  <a:pt x="21600" y="20526"/>
                  <a:pt x="21600" y="19200"/>
                </a:cubicBezTo>
                <a:cubicBezTo>
                  <a:pt x="21600" y="18362"/>
                  <a:pt x="21348" y="18023"/>
                  <a:pt x="21348" y="18023"/>
                </a:cubicBezTo>
                <a:moveTo>
                  <a:pt x="10800" y="15600"/>
                </a:moveTo>
                <a:cubicBezTo>
                  <a:pt x="10258" y="15600"/>
                  <a:pt x="9818" y="16138"/>
                  <a:pt x="9818" y="16800"/>
                </a:cubicBezTo>
                <a:cubicBezTo>
                  <a:pt x="9818" y="17462"/>
                  <a:pt x="10258" y="18000"/>
                  <a:pt x="10800" y="18000"/>
                </a:cubicBezTo>
                <a:cubicBezTo>
                  <a:pt x="11342" y="18000"/>
                  <a:pt x="11782" y="17462"/>
                  <a:pt x="11782" y="16800"/>
                </a:cubicBezTo>
                <a:cubicBezTo>
                  <a:pt x="11782" y="16138"/>
                  <a:pt x="11342" y="15600"/>
                  <a:pt x="10800" y="15600"/>
                </a:cubicBezTo>
                <a:moveTo>
                  <a:pt x="10800" y="6000"/>
                </a:moveTo>
                <a:cubicBezTo>
                  <a:pt x="10258" y="6000"/>
                  <a:pt x="9818" y="6538"/>
                  <a:pt x="9818" y="7200"/>
                </a:cubicBezTo>
                <a:lnTo>
                  <a:pt x="10309" y="13800"/>
                </a:lnTo>
                <a:cubicBezTo>
                  <a:pt x="10309" y="14132"/>
                  <a:pt x="10529" y="14400"/>
                  <a:pt x="10800" y="14400"/>
                </a:cubicBezTo>
                <a:cubicBezTo>
                  <a:pt x="11071" y="14400"/>
                  <a:pt x="11291" y="14132"/>
                  <a:pt x="11291" y="13800"/>
                </a:cubicBezTo>
                <a:lnTo>
                  <a:pt x="11782" y="7200"/>
                </a:lnTo>
                <a:cubicBezTo>
                  <a:pt x="11782" y="6538"/>
                  <a:pt x="11342" y="6000"/>
                  <a:pt x="10800" y="60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4" name="Shape 2626"/>
          <p:cNvSpPr/>
          <p:nvPr/>
        </p:nvSpPr>
        <p:spPr>
          <a:xfrm>
            <a:off x="5100500" y="3330164"/>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7222" y="18655"/>
                </a:moveTo>
                <a:cubicBezTo>
                  <a:pt x="7553" y="18644"/>
                  <a:pt x="7811" y="18417"/>
                  <a:pt x="7799" y="18146"/>
                </a:cubicBezTo>
                <a:lnTo>
                  <a:pt x="6916" y="6377"/>
                </a:lnTo>
                <a:cubicBezTo>
                  <a:pt x="6904" y="6106"/>
                  <a:pt x="6626" y="5895"/>
                  <a:pt x="6295" y="5904"/>
                </a:cubicBezTo>
                <a:cubicBezTo>
                  <a:pt x="5963" y="5915"/>
                  <a:pt x="5705" y="6142"/>
                  <a:pt x="5717" y="6413"/>
                </a:cubicBezTo>
                <a:lnTo>
                  <a:pt x="6601" y="18182"/>
                </a:lnTo>
                <a:cubicBezTo>
                  <a:pt x="6613" y="18453"/>
                  <a:pt x="6891" y="18664"/>
                  <a:pt x="7222" y="18655"/>
                </a:cubicBezTo>
                <a:moveTo>
                  <a:pt x="17400" y="19636"/>
                </a:moveTo>
                <a:cubicBezTo>
                  <a:pt x="17319" y="20154"/>
                  <a:pt x="16862" y="20618"/>
                  <a:pt x="16200" y="20618"/>
                </a:cubicBezTo>
                <a:lnTo>
                  <a:pt x="5400" y="20618"/>
                </a:lnTo>
                <a:cubicBezTo>
                  <a:pt x="4737" y="20618"/>
                  <a:pt x="4291" y="20160"/>
                  <a:pt x="4200" y="19636"/>
                </a:cubicBezTo>
                <a:lnTo>
                  <a:pt x="3000" y="3927"/>
                </a:lnTo>
                <a:lnTo>
                  <a:pt x="18600" y="3927"/>
                </a:lnTo>
                <a:cubicBezTo>
                  <a:pt x="18600" y="3927"/>
                  <a:pt x="17400" y="19636"/>
                  <a:pt x="17400" y="19636"/>
                </a:cubicBezTo>
                <a:close/>
                <a:moveTo>
                  <a:pt x="7800" y="983"/>
                </a:moveTo>
                <a:lnTo>
                  <a:pt x="13800" y="983"/>
                </a:lnTo>
                <a:lnTo>
                  <a:pt x="13800" y="2945"/>
                </a:lnTo>
                <a:lnTo>
                  <a:pt x="7800" y="2945"/>
                </a:lnTo>
                <a:cubicBezTo>
                  <a:pt x="7800" y="2945"/>
                  <a:pt x="7800" y="983"/>
                  <a:pt x="7800" y="983"/>
                </a:cubicBezTo>
                <a:close/>
                <a:moveTo>
                  <a:pt x="21000" y="2945"/>
                </a:moveTo>
                <a:lnTo>
                  <a:pt x="15000" y="2945"/>
                </a:lnTo>
                <a:lnTo>
                  <a:pt x="15000" y="983"/>
                </a:lnTo>
                <a:cubicBezTo>
                  <a:pt x="15000" y="440"/>
                  <a:pt x="14462" y="0"/>
                  <a:pt x="13800" y="0"/>
                </a:cubicBezTo>
                <a:lnTo>
                  <a:pt x="7800" y="0"/>
                </a:lnTo>
                <a:cubicBezTo>
                  <a:pt x="7137" y="0"/>
                  <a:pt x="6600" y="440"/>
                  <a:pt x="6600" y="983"/>
                </a:cubicBezTo>
                <a:lnTo>
                  <a:pt x="6600" y="2945"/>
                </a:lnTo>
                <a:lnTo>
                  <a:pt x="600" y="2945"/>
                </a:lnTo>
                <a:cubicBezTo>
                  <a:pt x="269" y="2945"/>
                  <a:pt x="0" y="3166"/>
                  <a:pt x="0" y="3437"/>
                </a:cubicBezTo>
                <a:cubicBezTo>
                  <a:pt x="0" y="3708"/>
                  <a:pt x="269" y="3927"/>
                  <a:pt x="600" y="3927"/>
                </a:cubicBezTo>
                <a:lnTo>
                  <a:pt x="1800" y="3927"/>
                </a:lnTo>
                <a:lnTo>
                  <a:pt x="3000" y="19636"/>
                </a:lnTo>
                <a:cubicBezTo>
                  <a:pt x="3193" y="20711"/>
                  <a:pt x="4075" y="21600"/>
                  <a:pt x="5400" y="21600"/>
                </a:cubicBezTo>
                <a:lnTo>
                  <a:pt x="16200" y="21600"/>
                </a:lnTo>
                <a:cubicBezTo>
                  <a:pt x="17525" y="21600"/>
                  <a:pt x="18374" y="20700"/>
                  <a:pt x="18600" y="19636"/>
                </a:cubicBezTo>
                <a:lnTo>
                  <a:pt x="19800" y="3927"/>
                </a:lnTo>
                <a:lnTo>
                  <a:pt x="21000" y="3927"/>
                </a:lnTo>
                <a:cubicBezTo>
                  <a:pt x="21331" y="3927"/>
                  <a:pt x="21600" y="3708"/>
                  <a:pt x="21600" y="3437"/>
                </a:cubicBezTo>
                <a:cubicBezTo>
                  <a:pt x="21600" y="3166"/>
                  <a:pt x="21331" y="2945"/>
                  <a:pt x="21000" y="2945"/>
                </a:cubicBezTo>
                <a:moveTo>
                  <a:pt x="14380" y="18654"/>
                </a:moveTo>
                <a:cubicBezTo>
                  <a:pt x="14711" y="18664"/>
                  <a:pt x="14989" y="18452"/>
                  <a:pt x="15001" y="18181"/>
                </a:cubicBezTo>
                <a:lnTo>
                  <a:pt x="15871" y="6413"/>
                </a:lnTo>
                <a:cubicBezTo>
                  <a:pt x="15883" y="6142"/>
                  <a:pt x="15625" y="5914"/>
                  <a:pt x="15294" y="5904"/>
                </a:cubicBezTo>
                <a:cubicBezTo>
                  <a:pt x="14962" y="5895"/>
                  <a:pt x="14684" y="6106"/>
                  <a:pt x="14672" y="6377"/>
                </a:cubicBezTo>
                <a:lnTo>
                  <a:pt x="13802" y="18146"/>
                </a:lnTo>
                <a:cubicBezTo>
                  <a:pt x="13790" y="18417"/>
                  <a:pt x="14049" y="18644"/>
                  <a:pt x="14380" y="18654"/>
                </a:cubicBezTo>
                <a:moveTo>
                  <a:pt x="10800" y="18655"/>
                </a:moveTo>
                <a:cubicBezTo>
                  <a:pt x="11131" y="18655"/>
                  <a:pt x="11400" y="18435"/>
                  <a:pt x="11400" y="18164"/>
                </a:cubicBezTo>
                <a:lnTo>
                  <a:pt x="11400" y="6382"/>
                </a:lnTo>
                <a:cubicBezTo>
                  <a:pt x="11400" y="6110"/>
                  <a:pt x="11131" y="5891"/>
                  <a:pt x="10800" y="5891"/>
                </a:cubicBezTo>
                <a:cubicBezTo>
                  <a:pt x="10469" y="5891"/>
                  <a:pt x="10200" y="6110"/>
                  <a:pt x="10200" y="6382"/>
                </a:cubicBezTo>
                <a:lnTo>
                  <a:pt x="10200" y="18164"/>
                </a:lnTo>
                <a:cubicBezTo>
                  <a:pt x="10200" y="18435"/>
                  <a:pt x="10469" y="18655"/>
                  <a:pt x="10800" y="1865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5" name="Shape 2627"/>
          <p:cNvSpPr/>
          <p:nvPr/>
        </p:nvSpPr>
        <p:spPr>
          <a:xfrm>
            <a:off x="5514730" y="3330164"/>
            <a:ext cx="142838" cy="209496"/>
          </a:xfrm>
          <a:custGeom>
            <a:avLst/>
            <a:gdLst/>
            <a:ahLst/>
            <a:cxnLst>
              <a:cxn ang="0">
                <a:pos x="wd2" y="hd2"/>
              </a:cxn>
              <a:cxn ang="5400000">
                <a:pos x="wd2" y="hd2"/>
              </a:cxn>
              <a:cxn ang="10800000">
                <a:pos x="wd2" y="hd2"/>
              </a:cxn>
              <a:cxn ang="16200000">
                <a:pos x="wd2" y="hd2"/>
              </a:cxn>
            </a:cxnLst>
            <a:rect l="0" t="0" r="r" b="b"/>
            <a:pathLst>
              <a:path w="21600" h="21600" extrusionOk="0">
                <a:moveTo>
                  <a:pt x="18720" y="19636"/>
                </a:moveTo>
                <a:cubicBezTo>
                  <a:pt x="18623" y="20154"/>
                  <a:pt x="18075" y="20618"/>
                  <a:pt x="17280" y="20618"/>
                </a:cubicBezTo>
                <a:lnTo>
                  <a:pt x="4320" y="20618"/>
                </a:lnTo>
                <a:cubicBezTo>
                  <a:pt x="3525" y="20618"/>
                  <a:pt x="2989" y="20160"/>
                  <a:pt x="2880" y="19636"/>
                </a:cubicBezTo>
                <a:lnTo>
                  <a:pt x="1483" y="3927"/>
                </a:lnTo>
                <a:lnTo>
                  <a:pt x="20117" y="3927"/>
                </a:lnTo>
                <a:cubicBezTo>
                  <a:pt x="20117" y="3927"/>
                  <a:pt x="18720" y="19636"/>
                  <a:pt x="18720" y="19636"/>
                </a:cubicBezTo>
                <a:close/>
                <a:moveTo>
                  <a:pt x="4529" y="2227"/>
                </a:moveTo>
                <a:cubicBezTo>
                  <a:pt x="4971" y="2122"/>
                  <a:pt x="5311" y="1878"/>
                  <a:pt x="5440" y="1571"/>
                </a:cubicBezTo>
                <a:cubicBezTo>
                  <a:pt x="5563" y="1278"/>
                  <a:pt x="6084" y="982"/>
                  <a:pt x="6840" y="982"/>
                </a:cubicBezTo>
                <a:cubicBezTo>
                  <a:pt x="7596" y="982"/>
                  <a:pt x="8117" y="1094"/>
                  <a:pt x="8240" y="1387"/>
                </a:cubicBezTo>
                <a:cubicBezTo>
                  <a:pt x="8286" y="1495"/>
                  <a:pt x="8358" y="1598"/>
                  <a:pt x="8454" y="1688"/>
                </a:cubicBezTo>
                <a:cubicBezTo>
                  <a:pt x="8957" y="2167"/>
                  <a:pt x="9732" y="2442"/>
                  <a:pt x="10577" y="2442"/>
                </a:cubicBezTo>
                <a:cubicBezTo>
                  <a:pt x="11235" y="2442"/>
                  <a:pt x="11854" y="2268"/>
                  <a:pt x="12300" y="1947"/>
                </a:cubicBezTo>
                <a:cubicBezTo>
                  <a:pt x="12697" y="1647"/>
                  <a:pt x="13446" y="1473"/>
                  <a:pt x="14760" y="1473"/>
                </a:cubicBezTo>
                <a:cubicBezTo>
                  <a:pt x="16059" y="1473"/>
                  <a:pt x="16752" y="1940"/>
                  <a:pt x="16920" y="2209"/>
                </a:cubicBezTo>
                <a:cubicBezTo>
                  <a:pt x="17107" y="2509"/>
                  <a:pt x="17391" y="2750"/>
                  <a:pt x="17688" y="2945"/>
                </a:cubicBezTo>
                <a:lnTo>
                  <a:pt x="2830" y="2945"/>
                </a:lnTo>
                <a:cubicBezTo>
                  <a:pt x="3170" y="2668"/>
                  <a:pt x="3770" y="2408"/>
                  <a:pt x="4529" y="2227"/>
                </a:cubicBezTo>
                <a:moveTo>
                  <a:pt x="20880" y="2945"/>
                </a:moveTo>
                <a:lnTo>
                  <a:pt x="19676" y="2945"/>
                </a:lnTo>
                <a:cubicBezTo>
                  <a:pt x="19217" y="2693"/>
                  <a:pt x="18780" y="2403"/>
                  <a:pt x="18405" y="1964"/>
                </a:cubicBezTo>
                <a:cubicBezTo>
                  <a:pt x="17787" y="1241"/>
                  <a:pt x="16749" y="491"/>
                  <a:pt x="14760" y="491"/>
                </a:cubicBezTo>
                <a:cubicBezTo>
                  <a:pt x="13012" y="491"/>
                  <a:pt x="11880" y="798"/>
                  <a:pt x="11231" y="1289"/>
                </a:cubicBezTo>
                <a:cubicBezTo>
                  <a:pt x="11081" y="1397"/>
                  <a:pt x="10839" y="1461"/>
                  <a:pt x="10577" y="1461"/>
                </a:cubicBezTo>
                <a:cubicBezTo>
                  <a:pt x="10245" y="1461"/>
                  <a:pt x="9879" y="1359"/>
                  <a:pt x="9624" y="1116"/>
                </a:cubicBezTo>
                <a:cubicBezTo>
                  <a:pt x="9310" y="370"/>
                  <a:pt x="8188" y="0"/>
                  <a:pt x="6840" y="0"/>
                </a:cubicBezTo>
                <a:cubicBezTo>
                  <a:pt x="5492" y="0"/>
                  <a:pt x="4370" y="554"/>
                  <a:pt x="4056" y="1300"/>
                </a:cubicBezTo>
                <a:cubicBezTo>
                  <a:pt x="2613" y="1643"/>
                  <a:pt x="1555" y="2238"/>
                  <a:pt x="1211" y="2945"/>
                </a:cubicBezTo>
                <a:lnTo>
                  <a:pt x="720" y="2945"/>
                </a:lnTo>
                <a:cubicBezTo>
                  <a:pt x="323" y="2945"/>
                  <a:pt x="0" y="3165"/>
                  <a:pt x="0" y="3436"/>
                </a:cubicBezTo>
                <a:lnTo>
                  <a:pt x="0" y="3437"/>
                </a:lnTo>
                <a:lnTo>
                  <a:pt x="1440" y="19636"/>
                </a:lnTo>
                <a:cubicBezTo>
                  <a:pt x="1672" y="20711"/>
                  <a:pt x="2730" y="21600"/>
                  <a:pt x="4320" y="21600"/>
                </a:cubicBezTo>
                <a:lnTo>
                  <a:pt x="17280" y="21600"/>
                </a:lnTo>
                <a:cubicBezTo>
                  <a:pt x="18870" y="21600"/>
                  <a:pt x="19890" y="20700"/>
                  <a:pt x="20160" y="19636"/>
                </a:cubicBezTo>
                <a:lnTo>
                  <a:pt x="21600" y="3437"/>
                </a:lnTo>
                <a:lnTo>
                  <a:pt x="21600" y="3436"/>
                </a:lnTo>
                <a:cubicBezTo>
                  <a:pt x="21600" y="3165"/>
                  <a:pt x="21277" y="2945"/>
                  <a:pt x="20880" y="2945"/>
                </a:cubicBezTo>
                <a:moveTo>
                  <a:pt x="6507" y="18655"/>
                </a:moveTo>
                <a:cubicBezTo>
                  <a:pt x="6904" y="18644"/>
                  <a:pt x="7214" y="18417"/>
                  <a:pt x="7200" y="18146"/>
                </a:cubicBezTo>
                <a:lnTo>
                  <a:pt x="6139" y="6377"/>
                </a:lnTo>
                <a:cubicBezTo>
                  <a:pt x="6125" y="6106"/>
                  <a:pt x="5791" y="5895"/>
                  <a:pt x="5394" y="5904"/>
                </a:cubicBezTo>
                <a:cubicBezTo>
                  <a:pt x="4996" y="5915"/>
                  <a:pt x="4686" y="6142"/>
                  <a:pt x="4700" y="6413"/>
                </a:cubicBezTo>
                <a:lnTo>
                  <a:pt x="5761" y="18182"/>
                </a:lnTo>
                <a:cubicBezTo>
                  <a:pt x="5775" y="18453"/>
                  <a:pt x="6109" y="18664"/>
                  <a:pt x="6507" y="18655"/>
                </a:cubicBezTo>
                <a:moveTo>
                  <a:pt x="10800" y="18655"/>
                </a:moveTo>
                <a:cubicBezTo>
                  <a:pt x="11197" y="18655"/>
                  <a:pt x="11520" y="18435"/>
                  <a:pt x="11520" y="18164"/>
                </a:cubicBezTo>
                <a:lnTo>
                  <a:pt x="11520" y="6382"/>
                </a:lnTo>
                <a:cubicBezTo>
                  <a:pt x="11520" y="6110"/>
                  <a:pt x="11197" y="5891"/>
                  <a:pt x="10800" y="5891"/>
                </a:cubicBezTo>
                <a:cubicBezTo>
                  <a:pt x="10403" y="5891"/>
                  <a:pt x="10080" y="6110"/>
                  <a:pt x="10080" y="6382"/>
                </a:cubicBezTo>
                <a:lnTo>
                  <a:pt x="10080" y="18164"/>
                </a:lnTo>
                <a:cubicBezTo>
                  <a:pt x="10080" y="18435"/>
                  <a:pt x="10403" y="18655"/>
                  <a:pt x="10800" y="18655"/>
                </a:cubicBezTo>
                <a:moveTo>
                  <a:pt x="15095" y="18654"/>
                </a:moveTo>
                <a:cubicBezTo>
                  <a:pt x="15494" y="18664"/>
                  <a:pt x="15827" y="18452"/>
                  <a:pt x="15841" y="18181"/>
                </a:cubicBezTo>
                <a:lnTo>
                  <a:pt x="16886" y="6413"/>
                </a:lnTo>
                <a:cubicBezTo>
                  <a:pt x="16900" y="6142"/>
                  <a:pt x="16590" y="5914"/>
                  <a:pt x="16192" y="5904"/>
                </a:cubicBezTo>
                <a:cubicBezTo>
                  <a:pt x="15795" y="5895"/>
                  <a:pt x="15461" y="6106"/>
                  <a:pt x="15447" y="6377"/>
                </a:cubicBezTo>
                <a:lnTo>
                  <a:pt x="14402" y="18146"/>
                </a:lnTo>
                <a:cubicBezTo>
                  <a:pt x="14388" y="18417"/>
                  <a:pt x="14699" y="18644"/>
                  <a:pt x="15095" y="1865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6" name="Shape 2628"/>
          <p:cNvSpPr/>
          <p:nvPr/>
        </p:nvSpPr>
        <p:spPr>
          <a:xfrm>
            <a:off x="5881346" y="333016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6445" y="20618"/>
                </a:moveTo>
                <a:cubicBezTo>
                  <a:pt x="15830" y="20618"/>
                  <a:pt x="15230" y="20482"/>
                  <a:pt x="14664" y="20214"/>
                </a:cubicBezTo>
                <a:cubicBezTo>
                  <a:pt x="14611" y="20189"/>
                  <a:pt x="14556" y="20170"/>
                  <a:pt x="14501" y="20155"/>
                </a:cubicBezTo>
                <a:cubicBezTo>
                  <a:pt x="8920" y="17308"/>
                  <a:pt x="4296" y="12685"/>
                  <a:pt x="1448" y="7105"/>
                </a:cubicBezTo>
                <a:cubicBezTo>
                  <a:pt x="1432" y="7048"/>
                  <a:pt x="1412" y="6991"/>
                  <a:pt x="1386" y="6936"/>
                </a:cubicBezTo>
                <a:cubicBezTo>
                  <a:pt x="1118" y="6369"/>
                  <a:pt x="982" y="5770"/>
                  <a:pt x="982" y="5155"/>
                </a:cubicBezTo>
                <a:cubicBezTo>
                  <a:pt x="982" y="2774"/>
                  <a:pt x="3067" y="982"/>
                  <a:pt x="4418" y="982"/>
                </a:cubicBezTo>
                <a:cubicBezTo>
                  <a:pt x="4595" y="982"/>
                  <a:pt x="4712" y="1072"/>
                  <a:pt x="4765" y="1126"/>
                </a:cubicBezTo>
                <a:cubicBezTo>
                  <a:pt x="4777" y="1139"/>
                  <a:pt x="4800" y="1164"/>
                  <a:pt x="4832" y="1216"/>
                </a:cubicBezTo>
                <a:cubicBezTo>
                  <a:pt x="4849" y="1244"/>
                  <a:pt x="4868" y="1271"/>
                  <a:pt x="4888" y="1297"/>
                </a:cubicBezTo>
                <a:lnTo>
                  <a:pt x="8121" y="5453"/>
                </a:lnTo>
                <a:cubicBezTo>
                  <a:pt x="8146" y="5485"/>
                  <a:pt x="8173" y="5515"/>
                  <a:pt x="8202" y="5544"/>
                </a:cubicBezTo>
                <a:cubicBezTo>
                  <a:pt x="8255" y="5598"/>
                  <a:pt x="8345" y="5715"/>
                  <a:pt x="8345" y="5891"/>
                </a:cubicBezTo>
                <a:cubicBezTo>
                  <a:pt x="8345" y="5978"/>
                  <a:pt x="8321" y="6060"/>
                  <a:pt x="8274" y="6135"/>
                </a:cubicBezTo>
                <a:lnTo>
                  <a:pt x="7180" y="7221"/>
                </a:lnTo>
                <a:cubicBezTo>
                  <a:pt x="7175" y="7226"/>
                  <a:pt x="7170" y="7231"/>
                  <a:pt x="7165" y="7236"/>
                </a:cubicBezTo>
                <a:cubicBezTo>
                  <a:pt x="6769" y="7609"/>
                  <a:pt x="6543" y="8126"/>
                  <a:pt x="6543" y="8668"/>
                </a:cubicBezTo>
                <a:cubicBezTo>
                  <a:pt x="6543" y="9175"/>
                  <a:pt x="6740" y="9658"/>
                  <a:pt x="7082" y="10020"/>
                </a:cubicBezTo>
                <a:cubicBezTo>
                  <a:pt x="7094" y="10040"/>
                  <a:pt x="7107" y="10059"/>
                  <a:pt x="7121" y="10078"/>
                </a:cubicBezTo>
                <a:cubicBezTo>
                  <a:pt x="8327" y="11745"/>
                  <a:pt x="9810" y="13222"/>
                  <a:pt x="11528" y="14469"/>
                </a:cubicBezTo>
                <a:cubicBezTo>
                  <a:pt x="11541" y="14478"/>
                  <a:pt x="11555" y="14487"/>
                  <a:pt x="11568" y="14496"/>
                </a:cubicBezTo>
                <a:cubicBezTo>
                  <a:pt x="11931" y="14844"/>
                  <a:pt x="12418" y="15045"/>
                  <a:pt x="12928" y="15045"/>
                </a:cubicBezTo>
                <a:cubicBezTo>
                  <a:pt x="13440" y="15045"/>
                  <a:pt x="13934" y="14840"/>
                  <a:pt x="14301" y="14479"/>
                </a:cubicBezTo>
                <a:cubicBezTo>
                  <a:pt x="14320" y="14463"/>
                  <a:pt x="14338" y="14446"/>
                  <a:pt x="14356" y="14427"/>
                </a:cubicBezTo>
                <a:lnTo>
                  <a:pt x="15456" y="13320"/>
                </a:lnTo>
                <a:cubicBezTo>
                  <a:pt x="15533" y="13271"/>
                  <a:pt x="15615" y="13247"/>
                  <a:pt x="15701" y="13247"/>
                </a:cubicBezTo>
                <a:cubicBezTo>
                  <a:pt x="15878" y="13247"/>
                  <a:pt x="15995" y="13337"/>
                  <a:pt x="16048" y="13391"/>
                </a:cubicBezTo>
                <a:cubicBezTo>
                  <a:pt x="16077" y="13420"/>
                  <a:pt x="16108" y="13447"/>
                  <a:pt x="16140" y="13472"/>
                </a:cubicBezTo>
                <a:lnTo>
                  <a:pt x="20296" y="16704"/>
                </a:lnTo>
                <a:cubicBezTo>
                  <a:pt x="20323" y="16725"/>
                  <a:pt x="20351" y="16744"/>
                  <a:pt x="20379" y="16762"/>
                </a:cubicBezTo>
                <a:cubicBezTo>
                  <a:pt x="20431" y="16795"/>
                  <a:pt x="20455" y="16816"/>
                  <a:pt x="20466" y="16827"/>
                </a:cubicBezTo>
                <a:cubicBezTo>
                  <a:pt x="20520" y="16881"/>
                  <a:pt x="20610" y="16997"/>
                  <a:pt x="20610" y="17174"/>
                </a:cubicBezTo>
                <a:cubicBezTo>
                  <a:pt x="20610" y="17207"/>
                  <a:pt x="20612" y="17240"/>
                  <a:pt x="20616" y="17273"/>
                </a:cubicBezTo>
                <a:cubicBezTo>
                  <a:pt x="20539" y="18625"/>
                  <a:pt x="18774" y="20618"/>
                  <a:pt x="16445" y="20618"/>
                </a:cubicBezTo>
                <a:moveTo>
                  <a:pt x="21600" y="17174"/>
                </a:moveTo>
                <a:lnTo>
                  <a:pt x="21592" y="17174"/>
                </a:lnTo>
                <a:cubicBezTo>
                  <a:pt x="21592" y="16768"/>
                  <a:pt x="21427" y="16399"/>
                  <a:pt x="21161" y="16133"/>
                </a:cubicBezTo>
                <a:cubicBezTo>
                  <a:pt x="21082" y="16054"/>
                  <a:pt x="20994" y="15988"/>
                  <a:pt x="20899" y="15929"/>
                </a:cubicBezTo>
                <a:lnTo>
                  <a:pt x="16743" y="12697"/>
                </a:lnTo>
                <a:cubicBezTo>
                  <a:pt x="16476" y="12430"/>
                  <a:pt x="16108" y="12265"/>
                  <a:pt x="15701" y="12265"/>
                </a:cubicBezTo>
                <a:cubicBezTo>
                  <a:pt x="15368" y="12265"/>
                  <a:pt x="15065" y="12380"/>
                  <a:pt x="14819" y="12567"/>
                </a:cubicBezTo>
                <a:lnTo>
                  <a:pt x="13659" y="13736"/>
                </a:lnTo>
                <a:lnTo>
                  <a:pt x="13656" y="13733"/>
                </a:lnTo>
                <a:cubicBezTo>
                  <a:pt x="13477" y="13934"/>
                  <a:pt x="13218" y="14063"/>
                  <a:pt x="12928" y="14063"/>
                </a:cubicBezTo>
                <a:cubicBezTo>
                  <a:pt x="12595" y="14063"/>
                  <a:pt x="12303" y="13897"/>
                  <a:pt x="12125" y="13645"/>
                </a:cubicBezTo>
                <a:cubicBezTo>
                  <a:pt x="12119" y="13654"/>
                  <a:pt x="12111" y="13663"/>
                  <a:pt x="12104" y="13674"/>
                </a:cubicBezTo>
                <a:cubicBezTo>
                  <a:pt x="10500" y="12510"/>
                  <a:pt x="9078" y="11108"/>
                  <a:pt x="7916" y="9502"/>
                </a:cubicBezTo>
                <a:cubicBezTo>
                  <a:pt x="7927" y="9495"/>
                  <a:pt x="7937" y="9486"/>
                  <a:pt x="7949" y="9479"/>
                </a:cubicBezTo>
                <a:cubicBezTo>
                  <a:pt x="7693" y="9299"/>
                  <a:pt x="7525" y="9004"/>
                  <a:pt x="7525" y="8668"/>
                </a:cubicBezTo>
                <a:cubicBezTo>
                  <a:pt x="7525" y="8367"/>
                  <a:pt x="7662" y="8101"/>
                  <a:pt x="7873" y="7920"/>
                </a:cubicBezTo>
                <a:lnTo>
                  <a:pt x="7872" y="7918"/>
                </a:lnTo>
                <a:lnTo>
                  <a:pt x="9026" y="6773"/>
                </a:lnTo>
                <a:cubicBezTo>
                  <a:pt x="9213" y="6528"/>
                  <a:pt x="9327" y="6224"/>
                  <a:pt x="9327" y="5891"/>
                </a:cubicBezTo>
                <a:cubicBezTo>
                  <a:pt x="9327" y="5485"/>
                  <a:pt x="9162" y="5116"/>
                  <a:pt x="8896" y="4850"/>
                </a:cubicBezTo>
                <a:lnTo>
                  <a:pt x="5663" y="693"/>
                </a:lnTo>
                <a:cubicBezTo>
                  <a:pt x="5604" y="599"/>
                  <a:pt x="5538" y="510"/>
                  <a:pt x="5459" y="432"/>
                </a:cubicBezTo>
                <a:cubicBezTo>
                  <a:pt x="5193" y="165"/>
                  <a:pt x="4825" y="0"/>
                  <a:pt x="4418" y="0"/>
                </a:cubicBezTo>
                <a:cubicBezTo>
                  <a:pt x="2455" y="0"/>
                  <a:pt x="0" y="2308"/>
                  <a:pt x="0" y="5155"/>
                </a:cubicBezTo>
                <a:cubicBezTo>
                  <a:pt x="0" y="5943"/>
                  <a:pt x="183" y="6688"/>
                  <a:pt x="499" y="7356"/>
                </a:cubicBezTo>
                <a:lnTo>
                  <a:pt x="483" y="7373"/>
                </a:lnTo>
                <a:cubicBezTo>
                  <a:pt x="3436" y="13255"/>
                  <a:pt x="8345" y="18164"/>
                  <a:pt x="14228" y="21117"/>
                </a:cubicBezTo>
                <a:lnTo>
                  <a:pt x="14244" y="21101"/>
                </a:lnTo>
                <a:cubicBezTo>
                  <a:pt x="14912" y="21418"/>
                  <a:pt x="15657" y="21600"/>
                  <a:pt x="16445" y="21600"/>
                </a:cubicBezTo>
                <a:cubicBezTo>
                  <a:pt x="19292" y="21600"/>
                  <a:pt x="21600" y="19145"/>
                  <a:pt x="21600" y="17182"/>
                </a:cubicBezTo>
                <a:cubicBezTo>
                  <a:pt x="21600" y="17179"/>
                  <a:pt x="21600" y="17177"/>
                  <a:pt x="21600" y="1717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7" name="Shape 2629"/>
          <p:cNvSpPr/>
          <p:nvPr/>
        </p:nvSpPr>
        <p:spPr>
          <a:xfrm>
            <a:off x="6281292" y="3330164"/>
            <a:ext cx="209554" cy="209496"/>
          </a:xfrm>
          <a:custGeom>
            <a:avLst/>
            <a:gdLst/>
            <a:ahLst/>
            <a:cxnLst>
              <a:cxn ang="0">
                <a:pos x="wd2" y="hd2"/>
              </a:cxn>
              <a:cxn ang="5400000">
                <a:pos x="wd2" y="hd2"/>
              </a:cxn>
              <a:cxn ang="10800000">
                <a:pos x="wd2" y="hd2"/>
              </a:cxn>
              <a:cxn ang="16200000">
                <a:pos x="wd2" y="hd2"/>
              </a:cxn>
            </a:cxnLst>
            <a:rect l="0" t="0" r="r" b="b"/>
            <a:pathLst>
              <a:path w="21600" h="21600" extrusionOk="0">
                <a:moveTo>
                  <a:pt x="16441" y="20618"/>
                </a:moveTo>
                <a:cubicBezTo>
                  <a:pt x="15826" y="20618"/>
                  <a:pt x="15226" y="20482"/>
                  <a:pt x="14660" y="20214"/>
                </a:cubicBezTo>
                <a:cubicBezTo>
                  <a:pt x="14607" y="20189"/>
                  <a:pt x="14552" y="20170"/>
                  <a:pt x="14497" y="20155"/>
                </a:cubicBezTo>
                <a:cubicBezTo>
                  <a:pt x="8918" y="17308"/>
                  <a:pt x="4295" y="12685"/>
                  <a:pt x="1448" y="7105"/>
                </a:cubicBezTo>
                <a:cubicBezTo>
                  <a:pt x="1432" y="7048"/>
                  <a:pt x="1412" y="6991"/>
                  <a:pt x="1386" y="6936"/>
                </a:cubicBezTo>
                <a:cubicBezTo>
                  <a:pt x="1117" y="6369"/>
                  <a:pt x="982" y="5770"/>
                  <a:pt x="982" y="5155"/>
                </a:cubicBezTo>
                <a:cubicBezTo>
                  <a:pt x="982" y="2774"/>
                  <a:pt x="3066" y="982"/>
                  <a:pt x="4417" y="982"/>
                </a:cubicBezTo>
                <a:cubicBezTo>
                  <a:pt x="4594" y="982"/>
                  <a:pt x="4711" y="1072"/>
                  <a:pt x="4764" y="1126"/>
                </a:cubicBezTo>
                <a:cubicBezTo>
                  <a:pt x="4776" y="1139"/>
                  <a:pt x="4798" y="1164"/>
                  <a:pt x="4831" y="1216"/>
                </a:cubicBezTo>
                <a:cubicBezTo>
                  <a:pt x="4848" y="1244"/>
                  <a:pt x="4867" y="1271"/>
                  <a:pt x="4887" y="1297"/>
                </a:cubicBezTo>
                <a:lnTo>
                  <a:pt x="8118" y="5453"/>
                </a:lnTo>
                <a:cubicBezTo>
                  <a:pt x="8143" y="5485"/>
                  <a:pt x="8170" y="5515"/>
                  <a:pt x="8199" y="5544"/>
                </a:cubicBezTo>
                <a:cubicBezTo>
                  <a:pt x="8253" y="5598"/>
                  <a:pt x="8343" y="5715"/>
                  <a:pt x="8343" y="5891"/>
                </a:cubicBezTo>
                <a:cubicBezTo>
                  <a:pt x="8343" y="5978"/>
                  <a:pt x="8319" y="6060"/>
                  <a:pt x="8272" y="6135"/>
                </a:cubicBezTo>
                <a:lnTo>
                  <a:pt x="7178" y="7221"/>
                </a:lnTo>
                <a:cubicBezTo>
                  <a:pt x="7173" y="7226"/>
                  <a:pt x="7168" y="7231"/>
                  <a:pt x="7163" y="7236"/>
                </a:cubicBezTo>
                <a:cubicBezTo>
                  <a:pt x="6767" y="7609"/>
                  <a:pt x="6541" y="8126"/>
                  <a:pt x="6541" y="8668"/>
                </a:cubicBezTo>
                <a:cubicBezTo>
                  <a:pt x="6541" y="9175"/>
                  <a:pt x="6738" y="9658"/>
                  <a:pt x="7080" y="10020"/>
                </a:cubicBezTo>
                <a:cubicBezTo>
                  <a:pt x="7092" y="10040"/>
                  <a:pt x="7105" y="10059"/>
                  <a:pt x="7119" y="10078"/>
                </a:cubicBezTo>
                <a:cubicBezTo>
                  <a:pt x="8325" y="11745"/>
                  <a:pt x="9807" y="13222"/>
                  <a:pt x="11525" y="14469"/>
                </a:cubicBezTo>
                <a:cubicBezTo>
                  <a:pt x="11538" y="14478"/>
                  <a:pt x="11551" y="14487"/>
                  <a:pt x="11565" y="14496"/>
                </a:cubicBezTo>
                <a:cubicBezTo>
                  <a:pt x="11928" y="14844"/>
                  <a:pt x="12414" y="15045"/>
                  <a:pt x="12924" y="15045"/>
                </a:cubicBezTo>
                <a:cubicBezTo>
                  <a:pt x="13436" y="15045"/>
                  <a:pt x="13930" y="14840"/>
                  <a:pt x="14297" y="14479"/>
                </a:cubicBezTo>
                <a:cubicBezTo>
                  <a:pt x="14316" y="14463"/>
                  <a:pt x="14335" y="14446"/>
                  <a:pt x="14352" y="14427"/>
                </a:cubicBezTo>
                <a:lnTo>
                  <a:pt x="15451" y="13320"/>
                </a:lnTo>
                <a:cubicBezTo>
                  <a:pt x="15529" y="13271"/>
                  <a:pt x="15611" y="13247"/>
                  <a:pt x="15697" y="13247"/>
                </a:cubicBezTo>
                <a:cubicBezTo>
                  <a:pt x="15874" y="13247"/>
                  <a:pt x="15990" y="13337"/>
                  <a:pt x="16044" y="13391"/>
                </a:cubicBezTo>
                <a:cubicBezTo>
                  <a:pt x="16073" y="13420"/>
                  <a:pt x="16103" y="13447"/>
                  <a:pt x="16135" y="13472"/>
                </a:cubicBezTo>
                <a:lnTo>
                  <a:pt x="20291" y="16704"/>
                </a:lnTo>
                <a:cubicBezTo>
                  <a:pt x="20317" y="16725"/>
                  <a:pt x="20345" y="16744"/>
                  <a:pt x="20374" y="16762"/>
                </a:cubicBezTo>
                <a:cubicBezTo>
                  <a:pt x="20426" y="16795"/>
                  <a:pt x="20449" y="16816"/>
                  <a:pt x="20461" y="16827"/>
                </a:cubicBezTo>
                <a:cubicBezTo>
                  <a:pt x="20515" y="16881"/>
                  <a:pt x="20605" y="16997"/>
                  <a:pt x="20605" y="17174"/>
                </a:cubicBezTo>
                <a:cubicBezTo>
                  <a:pt x="20605" y="17207"/>
                  <a:pt x="20606" y="17240"/>
                  <a:pt x="20610" y="17273"/>
                </a:cubicBezTo>
                <a:cubicBezTo>
                  <a:pt x="20533" y="18625"/>
                  <a:pt x="18769" y="20618"/>
                  <a:pt x="16441" y="20618"/>
                </a:cubicBezTo>
                <a:moveTo>
                  <a:pt x="21586" y="17174"/>
                </a:moveTo>
                <a:cubicBezTo>
                  <a:pt x="21586" y="16768"/>
                  <a:pt x="21421" y="16399"/>
                  <a:pt x="21155" y="16133"/>
                </a:cubicBezTo>
                <a:cubicBezTo>
                  <a:pt x="21077" y="16054"/>
                  <a:pt x="20988" y="15988"/>
                  <a:pt x="20893" y="15929"/>
                </a:cubicBezTo>
                <a:lnTo>
                  <a:pt x="16738" y="12697"/>
                </a:lnTo>
                <a:cubicBezTo>
                  <a:pt x="16471" y="12430"/>
                  <a:pt x="16104" y="12265"/>
                  <a:pt x="15697" y="12265"/>
                </a:cubicBezTo>
                <a:cubicBezTo>
                  <a:pt x="15364" y="12265"/>
                  <a:pt x="15060" y="12380"/>
                  <a:pt x="14815" y="12567"/>
                </a:cubicBezTo>
                <a:lnTo>
                  <a:pt x="13655" y="13736"/>
                </a:lnTo>
                <a:lnTo>
                  <a:pt x="13652" y="13733"/>
                </a:lnTo>
                <a:cubicBezTo>
                  <a:pt x="13473" y="13934"/>
                  <a:pt x="13214" y="14063"/>
                  <a:pt x="12924" y="14063"/>
                </a:cubicBezTo>
                <a:cubicBezTo>
                  <a:pt x="12592" y="14063"/>
                  <a:pt x="12300" y="13897"/>
                  <a:pt x="12122" y="13645"/>
                </a:cubicBezTo>
                <a:cubicBezTo>
                  <a:pt x="12116" y="13654"/>
                  <a:pt x="12107" y="13663"/>
                  <a:pt x="12101" y="13674"/>
                </a:cubicBezTo>
                <a:cubicBezTo>
                  <a:pt x="10497" y="12510"/>
                  <a:pt x="9076" y="11108"/>
                  <a:pt x="7914" y="9502"/>
                </a:cubicBezTo>
                <a:cubicBezTo>
                  <a:pt x="7925" y="9495"/>
                  <a:pt x="7935" y="9486"/>
                  <a:pt x="7947" y="9479"/>
                </a:cubicBezTo>
                <a:cubicBezTo>
                  <a:pt x="7691" y="9299"/>
                  <a:pt x="7523" y="9004"/>
                  <a:pt x="7523" y="8668"/>
                </a:cubicBezTo>
                <a:cubicBezTo>
                  <a:pt x="7523" y="8367"/>
                  <a:pt x="7659" y="8101"/>
                  <a:pt x="7871" y="7920"/>
                </a:cubicBezTo>
                <a:lnTo>
                  <a:pt x="7870" y="7918"/>
                </a:lnTo>
                <a:lnTo>
                  <a:pt x="9023" y="6773"/>
                </a:lnTo>
                <a:cubicBezTo>
                  <a:pt x="9211" y="6528"/>
                  <a:pt x="9325" y="6224"/>
                  <a:pt x="9325" y="5891"/>
                </a:cubicBezTo>
                <a:cubicBezTo>
                  <a:pt x="9325" y="5485"/>
                  <a:pt x="9160" y="5116"/>
                  <a:pt x="8893" y="4850"/>
                </a:cubicBezTo>
                <a:lnTo>
                  <a:pt x="5662" y="693"/>
                </a:lnTo>
                <a:cubicBezTo>
                  <a:pt x="5603" y="599"/>
                  <a:pt x="5537" y="510"/>
                  <a:pt x="5458" y="432"/>
                </a:cubicBezTo>
                <a:cubicBezTo>
                  <a:pt x="5191" y="165"/>
                  <a:pt x="4823" y="0"/>
                  <a:pt x="4417" y="0"/>
                </a:cubicBezTo>
                <a:cubicBezTo>
                  <a:pt x="2454" y="0"/>
                  <a:pt x="0" y="2308"/>
                  <a:pt x="0" y="5155"/>
                </a:cubicBezTo>
                <a:cubicBezTo>
                  <a:pt x="0" y="5943"/>
                  <a:pt x="183" y="6688"/>
                  <a:pt x="499" y="7356"/>
                </a:cubicBezTo>
                <a:lnTo>
                  <a:pt x="482" y="7373"/>
                </a:lnTo>
                <a:cubicBezTo>
                  <a:pt x="3435" y="13255"/>
                  <a:pt x="8343" y="18164"/>
                  <a:pt x="14224" y="21117"/>
                </a:cubicBezTo>
                <a:lnTo>
                  <a:pt x="14240" y="21101"/>
                </a:lnTo>
                <a:cubicBezTo>
                  <a:pt x="14908" y="21418"/>
                  <a:pt x="15652" y="21600"/>
                  <a:pt x="16441" y="21600"/>
                </a:cubicBezTo>
                <a:cubicBezTo>
                  <a:pt x="19287" y="21600"/>
                  <a:pt x="21594" y="19145"/>
                  <a:pt x="21594" y="17182"/>
                </a:cubicBezTo>
                <a:cubicBezTo>
                  <a:pt x="21594" y="17179"/>
                  <a:pt x="21594" y="17177"/>
                  <a:pt x="21594" y="17174"/>
                </a:cubicBezTo>
                <a:cubicBezTo>
                  <a:pt x="21594" y="17174"/>
                  <a:pt x="21586" y="17174"/>
                  <a:pt x="21586" y="17174"/>
                </a:cubicBezTo>
                <a:close/>
                <a:moveTo>
                  <a:pt x="11785" y="10800"/>
                </a:moveTo>
                <a:cubicBezTo>
                  <a:pt x="12326" y="10800"/>
                  <a:pt x="12766" y="10360"/>
                  <a:pt x="12766" y="9819"/>
                </a:cubicBezTo>
                <a:cubicBezTo>
                  <a:pt x="12766" y="9276"/>
                  <a:pt x="12326" y="8836"/>
                  <a:pt x="11785" y="8836"/>
                </a:cubicBezTo>
                <a:cubicBezTo>
                  <a:pt x="11242" y="8836"/>
                  <a:pt x="10803" y="9276"/>
                  <a:pt x="10803" y="9819"/>
                </a:cubicBezTo>
                <a:cubicBezTo>
                  <a:pt x="10803" y="10360"/>
                  <a:pt x="11242" y="10800"/>
                  <a:pt x="11785" y="10800"/>
                </a:cubicBezTo>
                <a:moveTo>
                  <a:pt x="11785" y="5891"/>
                </a:moveTo>
                <a:cubicBezTo>
                  <a:pt x="13953" y="5891"/>
                  <a:pt x="15711" y="7649"/>
                  <a:pt x="15711" y="9819"/>
                </a:cubicBezTo>
                <a:cubicBezTo>
                  <a:pt x="15711" y="10090"/>
                  <a:pt x="15930" y="10309"/>
                  <a:pt x="16201" y="10309"/>
                </a:cubicBezTo>
                <a:cubicBezTo>
                  <a:pt x="16472" y="10309"/>
                  <a:pt x="16692" y="10090"/>
                  <a:pt x="16692" y="9819"/>
                </a:cubicBezTo>
                <a:cubicBezTo>
                  <a:pt x="16692" y="7107"/>
                  <a:pt x="14495" y="4909"/>
                  <a:pt x="11785" y="4909"/>
                </a:cubicBezTo>
                <a:cubicBezTo>
                  <a:pt x="11513" y="4909"/>
                  <a:pt x="11294" y="5129"/>
                  <a:pt x="11294" y="5400"/>
                </a:cubicBezTo>
                <a:cubicBezTo>
                  <a:pt x="11294" y="5672"/>
                  <a:pt x="11513" y="5891"/>
                  <a:pt x="11785" y="5891"/>
                </a:cubicBezTo>
                <a:moveTo>
                  <a:pt x="11785" y="982"/>
                </a:moveTo>
                <a:cubicBezTo>
                  <a:pt x="16663" y="982"/>
                  <a:pt x="20618" y="4939"/>
                  <a:pt x="20618" y="9819"/>
                </a:cubicBezTo>
                <a:cubicBezTo>
                  <a:pt x="20618" y="10090"/>
                  <a:pt x="20838" y="10309"/>
                  <a:pt x="21109" y="10309"/>
                </a:cubicBezTo>
                <a:cubicBezTo>
                  <a:pt x="21380" y="10309"/>
                  <a:pt x="21600" y="10090"/>
                  <a:pt x="21600" y="9819"/>
                </a:cubicBezTo>
                <a:cubicBezTo>
                  <a:pt x="21600" y="4396"/>
                  <a:pt x="17206" y="0"/>
                  <a:pt x="11785" y="0"/>
                </a:cubicBezTo>
                <a:cubicBezTo>
                  <a:pt x="11513" y="0"/>
                  <a:pt x="11294" y="220"/>
                  <a:pt x="11294" y="491"/>
                </a:cubicBezTo>
                <a:cubicBezTo>
                  <a:pt x="11294" y="762"/>
                  <a:pt x="11513" y="982"/>
                  <a:pt x="11785" y="9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8" name="Shape 2630"/>
          <p:cNvSpPr/>
          <p:nvPr/>
        </p:nvSpPr>
        <p:spPr>
          <a:xfrm>
            <a:off x="6728850" y="3330164"/>
            <a:ext cx="114276" cy="209496"/>
          </a:xfrm>
          <a:custGeom>
            <a:avLst/>
            <a:gdLst/>
            <a:ahLst/>
            <a:cxnLst>
              <a:cxn ang="0">
                <a:pos x="wd2" y="hd2"/>
              </a:cxn>
              <a:cxn ang="5400000">
                <a:pos x="wd2" y="hd2"/>
              </a:cxn>
              <a:cxn ang="10800000">
                <a:pos x="wd2" y="hd2"/>
              </a:cxn>
              <a:cxn ang="16200000">
                <a:pos x="wd2" y="hd2"/>
              </a:cxn>
            </a:cxnLst>
            <a:rect l="0" t="0" r="r" b="b"/>
            <a:pathLst>
              <a:path w="21600" h="21600" extrusionOk="0">
                <a:moveTo>
                  <a:pt x="9507" y="18651"/>
                </a:moveTo>
                <a:lnTo>
                  <a:pt x="10795" y="12327"/>
                </a:lnTo>
                <a:lnTo>
                  <a:pt x="10781" y="12326"/>
                </a:lnTo>
                <a:cubicBezTo>
                  <a:pt x="10785" y="12307"/>
                  <a:pt x="10800" y="12292"/>
                  <a:pt x="10800" y="12273"/>
                </a:cubicBezTo>
                <a:cubicBezTo>
                  <a:pt x="10800" y="12001"/>
                  <a:pt x="10398" y="11782"/>
                  <a:pt x="9900" y="11782"/>
                </a:cubicBezTo>
                <a:lnTo>
                  <a:pt x="2149" y="11782"/>
                </a:lnTo>
                <a:lnTo>
                  <a:pt x="8749" y="982"/>
                </a:lnTo>
                <a:lnTo>
                  <a:pt x="15850" y="982"/>
                </a:lnTo>
                <a:lnTo>
                  <a:pt x="11436" y="8190"/>
                </a:lnTo>
                <a:lnTo>
                  <a:pt x="11447" y="8192"/>
                </a:lnTo>
                <a:cubicBezTo>
                  <a:pt x="11417" y="8241"/>
                  <a:pt x="11391" y="8291"/>
                  <a:pt x="11391" y="8345"/>
                </a:cubicBezTo>
                <a:cubicBezTo>
                  <a:pt x="11391" y="8617"/>
                  <a:pt x="11794" y="8836"/>
                  <a:pt x="12291" y="8836"/>
                </a:cubicBezTo>
                <a:lnTo>
                  <a:pt x="19195" y="8836"/>
                </a:lnTo>
                <a:cubicBezTo>
                  <a:pt x="19195" y="8836"/>
                  <a:pt x="9507" y="18651"/>
                  <a:pt x="9507" y="18651"/>
                </a:cubicBezTo>
                <a:close/>
                <a:moveTo>
                  <a:pt x="21600" y="8345"/>
                </a:moveTo>
                <a:cubicBezTo>
                  <a:pt x="21600" y="8074"/>
                  <a:pt x="21197" y="7855"/>
                  <a:pt x="20700" y="7855"/>
                </a:cubicBezTo>
                <a:lnTo>
                  <a:pt x="13541" y="7855"/>
                </a:lnTo>
                <a:lnTo>
                  <a:pt x="17954" y="646"/>
                </a:lnTo>
                <a:lnTo>
                  <a:pt x="17944" y="644"/>
                </a:lnTo>
                <a:cubicBezTo>
                  <a:pt x="17974" y="595"/>
                  <a:pt x="18000" y="545"/>
                  <a:pt x="18000" y="491"/>
                </a:cubicBezTo>
                <a:cubicBezTo>
                  <a:pt x="18000" y="220"/>
                  <a:pt x="17598" y="0"/>
                  <a:pt x="17100" y="0"/>
                </a:cubicBezTo>
                <a:lnTo>
                  <a:pt x="8101" y="0"/>
                </a:lnTo>
                <a:cubicBezTo>
                  <a:pt x="7703" y="0"/>
                  <a:pt x="7376" y="143"/>
                  <a:pt x="7257" y="337"/>
                </a:cubicBezTo>
                <a:lnTo>
                  <a:pt x="7246" y="335"/>
                </a:lnTo>
                <a:lnTo>
                  <a:pt x="47" y="12117"/>
                </a:lnTo>
                <a:lnTo>
                  <a:pt x="57" y="12120"/>
                </a:lnTo>
                <a:cubicBezTo>
                  <a:pt x="27" y="12168"/>
                  <a:pt x="0" y="12218"/>
                  <a:pt x="0" y="12273"/>
                </a:cubicBezTo>
                <a:cubicBezTo>
                  <a:pt x="0" y="12544"/>
                  <a:pt x="403" y="12764"/>
                  <a:pt x="900" y="12764"/>
                </a:cubicBezTo>
                <a:lnTo>
                  <a:pt x="8895" y="12764"/>
                </a:lnTo>
                <a:lnTo>
                  <a:pt x="7206" y="21055"/>
                </a:lnTo>
                <a:lnTo>
                  <a:pt x="7220" y="21056"/>
                </a:lnTo>
                <a:cubicBezTo>
                  <a:pt x="7216" y="21074"/>
                  <a:pt x="7200" y="21090"/>
                  <a:pt x="7200" y="21109"/>
                </a:cubicBezTo>
                <a:cubicBezTo>
                  <a:pt x="7200" y="21380"/>
                  <a:pt x="7603" y="21600"/>
                  <a:pt x="8101" y="21600"/>
                </a:cubicBezTo>
                <a:cubicBezTo>
                  <a:pt x="8464" y="21600"/>
                  <a:pt x="8761" y="21480"/>
                  <a:pt x="8900" y="21310"/>
                </a:cubicBezTo>
                <a:lnTo>
                  <a:pt x="8918" y="21315"/>
                </a:lnTo>
                <a:lnTo>
                  <a:pt x="21517" y="8551"/>
                </a:lnTo>
                <a:lnTo>
                  <a:pt x="21513" y="8550"/>
                </a:lnTo>
                <a:cubicBezTo>
                  <a:pt x="21567" y="8487"/>
                  <a:pt x="21600" y="8419"/>
                  <a:pt x="21600" y="834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9" name="Shape 2631"/>
          <p:cNvSpPr/>
          <p:nvPr/>
        </p:nvSpPr>
        <p:spPr>
          <a:xfrm>
            <a:off x="7081184" y="3349209"/>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19636" y="3600"/>
                </a:moveTo>
                <a:lnTo>
                  <a:pt x="1964" y="3600"/>
                </a:lnTo>
                <a:lnTo>
                  <a:pt x="1964" y="1200"/>
                </a:lnTo>
                <a:lnTo>
                  <a:pt x="19636" y="1200"/>
                </a:lnTo>
                <a:cubicBezTo>
                  <a:pt x="19636" y="1200"/>
                  <a:pt x="19636" y="3600"/>
                  <a:pt x="19636" y="3600"/>
                </a:cubicBezTo>
                <a:close/>
                <a:moveTo>
                  <a:pt x="17182" y="6000"/>
                </a:moveTo>
                <a:lnTo>
                  <a:pt x="17182" y="4800"/>
                </a:lnTo>
                <a:lnTo>
                  <a:pt x="19145" y="4800"/>
                </a:lnTo>
                <a:lnTo>
                  <a:pt x="19145" y="6000"/>
                </a:lnTo>
                <a:cubicBezTo>
                  <a:pt x="19145" y="6662"/>
                  <a:pt x="18705" y="7200"/>
                  <a:pt x="18164" y="7200"/>
                </a:cubicBezTo>
                <a:cubicBezTo>
                  <a:pt x="17621" y="7200"/>
                  <a:pt x="17182" y="6662"/>
                  <a:pt x="17182" y="6000"/>
                </a:cubicBezTo>
                <a:moveTo>
                  <a:pt x="14236" y="6000"/>
                </a:moveTo>
                <a:lnTo>
                  <a:pt x="14236" y="4800"/>
                </a:lnTo>
                <a:lnTo>
                  <a:pt x="16200" y="4800"/>
                </a:lnTo>
                <a:lnTo>
                  <a:pt x="16200" y="6000"/>
                </a:lnTo>
                <a:cubicBezTo>
                  <a:pt x="16200" y="6662"/>
                  <a:pt x="15760" y="7200"/>
                  <a:pt x="15218" y="7200"/>
                </a:cubicBezTo>
                <a:cubicBezTo>
                  <a:pt x="14675" y="7200"/>
                  <a:pt x="14236" y="6662"/>
                  <a:pt x="14236" y="6000"/>
                </a:cubicBezTo>
                <a:moveTo>
                  <a:pt x="11291" y="6000"/>
                </a:moveTo>
                <a:lnTo>
                  <a:pt x="11291" y="4800"/>
                </a:lnTo>
                <a:lnTo>
                  <a:pt x="13255" y="4800"/>
                </a:lnTo>
                <a:lnTo>
                  <a:pt x="13255" y="6000"/>
                </a:lnTo>
                <a:cubicBezTo>
                  <a:pt x="13255" y="6662"/>
                  <a:pt x="12814" y="7200"/>
                  <a:pt x="12273" y="7200"/>
                </a:cubicBezTo>
                <a:cubicBezTo>
                  <a:pt x="11730" y="7200"/>
                  <a:pt x="11291" y="6662"/>
                  <a:pt x="11291" y="6000"/>
                </a:cubicBezTo>
                <a:moveTo>
                  <a:pt x="8345" y="6000"/>
                </a:moveTo>
                <a:lnTo>
                  <a:pt x="8345" y="4800"/>
                </a:lnTo>
                <a:lnTo>
                  <a:pt x="10309" y="4800"/>
                </a:lnTo>
                <a:lnTo>
                  <a:pt x="10309" y="6000"/>
                </a:lnTo>
                <a:cubicBezTo>
                  <a:pt x="10309" y="6662"/>
                  <a:pt x="9869" y="7200"/>
                  <a:pt x="9327" y="7200"/>
                </a:cubicBezTo>
                <a:cubicBezTo>
                  <a:pt x="8785" y="7200"/>
                  <a:pt x="8345" y="6662"/>
                  <a:pt x="8345" y="6000"/>
                </a:cubicBezTo>
                <a:moveTo>
                  <a:pt x="5400" y="6000"/>
                </a:moveTo>
                <a:lnTo>
                  <a:pt x="5400" y="4800"/>
                </a:lnTo>
                <a:lnTo>
                  <a:pt x="7364" y="4800"/>
                </a:lnTo>
                <a:lnTo>
                  <a:pt x="7364" y="6000"/>
                </a:lnTo>
                <a:cubicBezTo>
                  <a:pt x="7364" y="6662"/>
                  <a:pt x="6924" y="7200"/>
                  <a:pt x="6382" y="7200"/>
                </a:cubicBezTo>
                <a:cubicBezTo>
                  <a:pt x="5839" y="7200"/>
                  <a:pt x="5400" y="6662"/>
                  <a:pt x="5400" y="6000"/>
                </a:cubicBezTo>
                <a:moveTo>
                  <a:pt x="2455" y="6000"/>
                </a:moveTo>
                <a:lnTo>
                  <a:pt x="2455" y="4800"/>
                </a:lnTo>
                <a:lnTo>
                  <a:pt x="4418" y="4800"/>
                </a:lnTo>
                <a:lnTo>
                  <a:pt x="4418" y="6000"/>
                </a:lnTo>
                <a:cubicBezTo>
                  <a:pt x="4418" y="6662"/>
                  <a:pt x="3978" y="7200"/>
                  <a:pt x="3436" y="7200"/>
                </a:cubicBezTo>
                <a:cubicBezTo>
                  <a:pt x="2894" y="7200"/>
                  <a:pt x="2455" y="6662"/>
                  <a:pt x="2455" y="6000"/>
                </a:cubicBezTo>
                <a:moveTo>
                  <a:pt x="19636" y="20400"/>
                </a:moveTo>
                <a:lnTo>
                  <a:pt x="12764" y="20400"/>
                </a:lnTo>
                <a:lnTo>
                  <a:pt x="12764" y="13800"/>
                </a:lnTo>
                <a:cubicBezTo>
                  <a:pt x="12764" y="13469"/>
                  <a:pt x="12544" y="13200"/>
                  <a:pt x="12273" y="13200"/>
                </a:cubicBezTo>
                <a:lnTo>
                  <a:pt x="9327" y="13200"/>
                </a:lnTo>
                <a:cubicBezTo>
                  <a:pt x="9056" y="13200"/>
                  <a:pt x="8836" y="13469"/>
                  <a:pt x="8836" y="13800"/>
                </a:cubicBezTo>
                <a:lnTo>
                  <a:pt x="8836" y="20400"/>
                </a:lnTo>
                <a:lnTo>
                  <a:pt x="1964" y="20400"/>
                </a:lnTo>
                <a:lnTo>
                  <a:pt x="1964" y="7573"/>
                </a:lnTo>
                <a:cubicBezTo>
                  <a:pt x="2324" y="8076"/>
                  <a:pt x="2847" y="8400"/>
                  <a:pt x="3436" y="8400"/>
                </a:cubicBezTo>
                <a:cubicBezTo>
                  <a:pt x="4026" y="8400"/>
                  <a:pt x="4549" y="8076"/>
                  <a:pt x="4909" y="7573"/>
                </a:cubicBezTo>
                <a:cubicBezTo>
                  <a:pt x="5269" y="8076"/>
                  <a:pt x="5792" y="8400"/>
                  <a:pt x="6382" y="8400"/>
                </a:cubicBezTo>
                <a:cubicBezTo>
                  <a:pt x="6971" y="8400"/>
                  <a:pt x="7495" y="8076"/>
                  <a:pt x="7855" y="7573"/>
                </a:cubicBezTo>
                <a:cubicBezTo>
                  <a:pt x="8215" y="8076"/>
                  <a:pt x="8738" y="8400"/>
                  <a:pt x="9327" y="8400"/>
                </a:cubicBezTo>
                <a:cubicBezTo>
                  <a:pt x="9917" y="8400"/>
                  <a:pt x="10440" y="8076"/>
                  <a:pt x="10800" y="7573"/>
                </a:cubicBezTo>
                <a:cubicBezTo>
                  <a:pt x="11160" y="8076"/>
                  <a:pt x="11683" y="8400"/>
                  <a:pt x="12273" y="8400"/>
                </a:cubicBezTo>
                <a:cubicBezTo>
                  <a:pt x="12862" y="8400"/>
                  <a:pt x="13385" y="8076"/>
                  <a:pt x="13745" y="7573"/>
                </a:cubicBezTo>
                <a:cubicBezTo>
                  <a:pt x="14105" y="8076"/>
                  <a:pt x="14629" y="8400"/>
                  <a:pt x="15218" y="8400"/>
                </a:cubicBezTo>
                <a:cubicBezTo>
                  <a:pt x="15808" y="8400"/>
                  <a:pt x="16331" y="8076"/>
                  <a:pt x="16691" y="7573"/>
                </a:cubicBezTo>
                <a:cubicBezTo>
                  <a:pt x="17051" y="8076"/>
                  <a:pt x="17574" y="8400"/>
                  <a:pt x="18164" y="8400"/>
                </a:cubicBezTo>
                <a:cubicBezTo>
                  <a:pt x="18753" y="8400"/>
                  <a:pt x="19276" y="8076"/>
                  <a:pt x="19636" y="7573"/>
                </a:cubicBezTo>
                <a:cubicBezTo>
                  <a:pt x="19636" y="7573"/>
                  <a:pt x="19636" y="20400"/>
                  <a:pt x="19636" y="20400"/>
                </a:cubicBezTo>
                <a:close/>
                <a:moveTo>
                  <a:pt x="11782" y="20400"/>
                </a:moveTo>
                <a:lnTo>
                  <a:pt x="9818" y="20400"/>
                </a:lnTo>
                <a:lnTo>
                  <a:pt x="9818" y="14400"/>
                </a:lnTo>
                <a:lnTo>
                  <a:pt x="11782" y="14400"/>
                </a:lnTo>
                <a:cubicBezTo>
                  <a:pt x="11782" y="14400"/>
                  <a:pt x="11782" y="20400"/>
                  <a:pt x="11782" y="20400"/>
                </a:cubicBezTo>
                <a:close/>
                <a:moveTo>
                  <a:pt x="21109" y="20400"/>
                </a:moveTo>
                <a:lnTo>
                  <a:pt x="20618" y="20400"/>
                </a:lnTo>
                <a:lnTo>
                  <a:pt x="20618" y="4800"/>
                </a:lnTo>
                <a:lnTo>
                  <a:pt x="21109" y="4800"/>
                </a:lnTo>
                <a:cubicBezTo>
                  <a:pt x="21380" y="4800"/>
                  <a:pt x="21600" y="4532"/>
                  <a:pt x="21600" y="4200"/>
                </a:cubicBezTo>
                <a:cubicBezTo>
                  <a:pt x="21600" y="3868"/>
                  <a:pt x="21380" y="3600"/>
                  <a:pt x="21109" y="3600"/>
                </a:cubicBezTo>
                <a:lnTo>
                  <a:pt x="20618" y="3600"/>
                </a:lnTo>
                <a:lnTo>
                  <a:pt x="20618" y="1200"/>
                </a:lnTo>
                <a:cubicBezTo>
                  <a:pt x="20618" y="538"/>
                  <a:pt x="20178" y="0"/>
                  <a:pt x="19636" y="0"/>
                </a:cubicBezTo>
                <a:lnTo>
                  <a:pt x="1964" y="0"/>
                </a:lnTo>
                <a:cubicBezTo>
                  <a:pt x="1421" y="0"/>
                  <a:pt x="982" y="538"/>
                  <a:pt x="982" y="1200"/>
                </a:cubicBezTo>
                <a:lnTo>
                  <a:pt x="982" y="3600"/>
                </a:lnTo>
                <a:lnTo>
                  <a:pt x="491" y="3600"/>
                </a:lnTo>
                <a:cubicBezTo>
                  <a:pt x="220" y="3600"/>
                  <a:pt x="0" y="3868"/>
                  <a:pt x="0" y="4200"/>
                </a:cubicBezTo>
                <a:cubicBezTo>
                  <a:pt x="0" y="4532"/>
                  <a:pt x="220" y="4800"/>
                  <a:pt x="491" y="4800"/>
                </a:cubicBezTo>
                <a:lnTo>
                  <a:pt x="982" y="4800"/>
                </a:lnTo>
                <a:lnTo>
                  <a:pt x="982" y="20400"/>
                </a:lnTo>
                <a:lnTo>
                  <a:pt x="491" y="20400"/>
                </a:lnTo>
                <a:cubicBezTo>
                  <a:pt x="220" y="20400"/>
                  <a:pt x="0" y="20669"/>
                  <a:pt x="0" y="21000"/>
                </a:cubicBezTo>
                <a:cubicBezTo>
                  <a:pt x="0" y="21332"/>
                  <a:pt x="220" y="21600"/>
                  <a:pt x="491" y="21600"/>
                </a:cubicBezTo>
                <a:lnTo>
                  <a:pt x="21109" y="21600"/>
                </a:lnTo>
                <a:cubicBezTo>
                  <a:pt x="21380" y="21600"/>
                  <a:pt x="21600" y="21332"/>
                  <a:pt x="21600" y="21000"/>
                </a:cubicBezTo>
                <a:cubicBezTo>
                  <a:pt x="21600" y="20669"/>
                  <a:pt x="21380" y="20400"/>
                  <a:pt x="21109" y="20400"/>
                </a:cubicBezTo>
                <a:moveTo>
                  <a:pt x="16691" y="16800"/>
                </a:moveTo>
                <a:lnTo>
                  <a:pt x="14727" y="16800"/>
                </a:lnTo>
                <a:lnTo>
                  <a:pt x="14727" y="14400"/>
                </a:lnTo>
                <a:lnTo>
                  <a:pt x="16691" y="14400"/>
                </a:lnTo>
                <a:cubicBezTo>
                  <a:pt x="16691" y="14400"/>
                  <a:pt x="16691" y="16800"/>
                  <a:pt x="16691" y="16800"/>
                </a:cubicBezTo>
                <a:close/>
                <a:moveTo>
                  <a:pt x="17182" y="13200"/>
                </a:moveTo>
                <a:lnTo>
                  <a:pt x="14236" y="13200"/>
                </a:lnTo>
                <a:cubicBezTo>
                  <a:pt x="13965" y="13200"/>
                  <a:pt x="13745" y="13469"/>
                  <a:pt x="13745" y="13800"/>
                </a:cubicBezTo>
                <a:lnTo>
                  <a:pt x="13745" y="17400"/>
                </a:lnTo>
                <a:cubicBezTo>
                  <a:pt x="13745" y="17732"/>
                  <a:pt x="13965" y="18000"/>
                  <a:pt x="14236" y="18000"/>
                </a:cubicBezTo>
                <a:lnTo>
                  <a:pt x="17182" y="18000"/>
                </a:lnTo>
                <a:cubicBezTo>
                  <a:pt x="17453" y="18000"/>
                  <a:pt x="17673" y="17732"/>
                  <a:pt x="17673" y="17400"/>
                </a:cubicBezTo>
                <a:lnTo>
                  <a:pt x="17673" y="13800"/>
                </a:lnTo>
                <a:cubicBezTo>
                  <a:pt x="17673" y="13469"/>
                  <a:pt x="17453" y="13200"/>
                  <a:pt x="17182" y="13200"/>
                </a:cubicBezTo>
                <a:moveTo>
                  <a:pt x="6873" y="16800"/>
                </a:moveTo>
                <a:lnTo>
                  <a:pt x="4909" y="16800"/>
                </a:lnTo>
                <a:lnTo>
                  <a:pt x="4909" y="14400"/>
                </a:lnTo>
                <a:lnTo>
                  <a:pt x="6873" y="14400"/>
                </a:lnTo>
                <a:cubicBezTo>
                  <a:pt x="6873" y="14400"/>
                  <a:pt x="6873" y="16800"/>
                  <a:pt x="6873" y="16800"/>
                </a:cubicBezTo>
                <a:close/>
                <a:moveTo>
                  <a:pt x="7364" y="13200"/>
                </a:moveTo>
                <a:lnTo>
                  <a:pt x="4418" y="13200"/>
                </a:lnTo>
                <a:cubicBezTo>
                  <a:pt x="4147" y="13200"/>
                  <a:pt x="3927" y="13469"/>
                  <a:pt x="3927" y="13800"/>
                </a:cubicBezTo>
                <a:lnTo>
                  <a:pt x="3927" y="17400"/>
                </a:lnTo>
                <a:cubicBezTo>
                  <a:pt x="3927" y="17732"/>
                  <a:pt x="4147" y="18000"/>
                  <a:pt x="4418" y="18000"/>
                </a:cubicBezTo>
                <a:lnTo>
                  <a:pt x="7364" y="18000"/>
                </a:lnTo>
                <a:cubicBezTo>
                  <a:pt x="7635" y="18000"/>
                  <a:pt x="7855" y="17732"/>
                  <a:pt x="7855" y="17400"/>
                </a:cubicBezTo>
                <a:lnTo>
                  <a:pt x="7855" y="13800"/>
                </a:lnTo>
                <a:cubicBezTo>
                  <a:pt x="7855" y="13469"/>
                  <a:pt x="7635" y="13200"/>
                  <a:pt x="7364" y="132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10" name="Shape 2632"/>
          <p:cNvSpPr/>
          <p:nvPr/>
        </p:nvSpPr>
        <p:spPr>
          <a:xfrm>
            <a:off x="7500175" y="3330164"/>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11" name="Shape 2633"/>
          <p:cNvSpPr/>
          <p:nvPr/>
        </p:nvSpPr>
        <p:spPr>
          <a:xfrm>
            <a:off x="7881075" y="333016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2144" y="18334"/>
                </a:moveTo>
                <a:lnTo>
                  <a:pt x="15583" y="6873"/>
                </a:lnTo>
                <a:lnTo>
                  <a:pt x="20168" y="6873"/>
                </a:lnTo>
                <a:cubicBezTo>
                  <a:pt x="20168" y="6873"/>
                  <a:pt x="12144" y="18334"/>
                  <a:pt x="12144" y="18334"/>
                </a:cubicBezTo>
                <a:close/>
                <a:moveTo>
                  <a:pt x="10800" y="19403"/>
                </a:moveTo>
                <a:lnTo>
                  <a:pt x="7041" y="6873"/>
                </a:lnTo>
                <a:lnTo>
                  <a:pt x="14559" y="6873"/>
                </a:lnTo>
                <a:cubicBezTo>
                  <a:pt x="14559" y="6873"/>
                  <a:pt x="10800" y="19403"/>
                  <a:pt x="10800" y="19403"/>
                </a:cubicBezTo>
                <a:close/>
                <a:moveTo>
                  <a:pt x="1432" y="6873"/>
                </a:moveTo>
                <a:lnTo>
                  <a:pt x="6017" y="6873"/>
                </a:lnTo>
                <a:lnTo>
                  <a:pt x="9456" y="18334"/>
                </a:lnTo>
                <a:cubicBezTo>
                  <a:pt x="9456" y="18334"/>
                  <a:pt x="1432" y="6873"/>
                  <a:pt x="1432" y="6873"/>
                </a:cubicBezTo>
                <a:close/>
                <a:moveTo>
                  <a:pt x="6578" y="982"/>
                </a:moveTo>
                <a:lnTo>
                  <a:pt x="8536" y="982"/>
                </a:lnTo>
                <a:lnTo>
                  <a:pt x="6082" y="5891"/>
                </a:lnTo>
                <a:lnTo>
                  <a:pt x="1669" y="5891"/>
                </a:lnTo>
                <a:cubicBezTo>
                  <a:pt x="1669" y="5891"/>
                  <a:pt x="6578" y="982"/>
                  <a:pt x="6578" y="982"/>
                </a:cubicBezTo>
                <a:close/>
                <a:moveTo>
                  <a:pt x="11973" y="982"/>
                </a:moveTo>
                <a:lnTo>
                  <a:pt x="14427" y="5891"/>
                </a:lnTo>
                <a:lnTo>
                  <a:pt x="7173" y="5891"/>
                </a:lnTo>
                <a:lnTo>
                  <a:pt x="9627" y="982"/>
                </a:lnTo>
                <a:cubicBezTo>
                  <a:pt x="9627" y="982"/>
                  <a:pt x="11973" y="982"/>
                  <a:pt x="11973" y="982"/>
                </a:cubicBezTo>
                <a:close/>
                <a:moveTo>
                  <a:pt x="15022" y="982"/>
                </a:moveTo>
                <a:lnTo>
                  <a:pt x="19931" y="5891"/>
                </a:lnTo>
                <a:lnTo>
                  <a:pt x="15518" y="5891"/>
                </a:lnTo>
                <a:lnTo>
                  <a:pt x="13064" y="982"/>
                </a:lnTo>
                <a:cubicBezTo>
                  <a:pt x="13064" y="982"/>
                  <a:pt x="15022" y="982"/>
                  <a:pt x="15022" y="982"/>
                </a:cubicBezTo>
                <a:close/>
                <a:moveTo>
                  <a:pt x="21600" y="6382"/>
                </a:moveTo>
                <a:cubicBezTo>
                  <a:pt x="21600" y="6272"/>
                  <a:pt x="21557" y="6175"/>
                  <a:pt x="21495" y="6093"/>
                </a:cubicBezTo>
                <a:lnTo>
                  <a:pt x="21502" y="6088"/>
                </a:lnTo>
                <a:lnTo>
                  <a:pt x="21471" y="6057"/>
                </a:lnTo>
                <a:cubicBezTo>
                  <a:pt x="21459" y="6044"/>
                  <a:pt x="21448" y="6032"/>
                  <a:pt x="21434" y="6020"/>
                </a:cubicBezTo>
                <a:lnTo>
                  <a:pt x="15611" y="197"/>
                </a:lnTo>
                <a:lnTo>
                  <a:pt x="15604" y="201"/>
                </a:lnTo>
                <a:cubicBezTo>
                  <a:pt x="15514" y="82"/>
                  <a:pt x="15379" y="0"/>
                  <a:pt x="15218" y="0"/>
                </a:cubicBezTo>
                <a:lnTo>
                  <a:pt x="6382" y="0"/>
                </a:lnTo>
                <a:cubicBezTo>
                  <a:pt x="6221" y="0"/>
                  <a:pt x="6086" y="82"/>
                  <a:pt x="5996" y="201"/>
                </a:cubicBezTo>
                <a:lnTo>
                  <a:pt x="5989" y="197"/>
                </a:lnTo>
                <a:lnTo>
                  <a:pt x="166" y="6020"/>
                </a:lnTo>
                <a:cubicBezTo>
                  <a:pt x="152" y="6032"/>
                  <a:pt x="141" y="6044"/>
                  <a:pt x="129" y="6057"/>
                </a:cubicBezTo>
                <a:lnTo>
                  <a:pt x="98" y="6088"/>
                </a:lnTo>
                <a:lnTo>
                  <a:pt x="105" y="6093"/>
                </a:lnTo>
                <a:cubicBezTo>
                  <a:pt x="43" y="6175"/>
                  <a:pt x="0" y="6272"/>
                  <a:pt x="0" y="6382"/>
                </a:cubicBezTo>
                <a:cubicBezTo>
                  <a:pt x="0" y="6499"/>
                  <a:pt x="46" y="6602"/>
                  <a:pt x="115" y="6686"/>
                </a:cubicBezTo>
                <a:lnTo>
                  <a:pt x="109" y="6690"/>
                </a:lnTo>
                <a:lnTo>
                  <a:pt x="10418" y="21418"/>
                </a:lnTo>
                <a:lnTo>
                  <a:pt x="10424" y="21413"/>
                </a:lnTo>
                <a:cubicBezTo>
                  <a:pt x="10514" y="21525"/>
                  <a:pt x="10646" y="21600"/>
                  <a:pt x="10800" y="21600"/>
                </a:cubicBezTo>
                <a:cubicBezTo>
                  <a:pt x="10954" y="21600"/>
                  <a:pt x="11086" y="21525"/>
                  <a:pt x="11176" y="21413"/>
                </a:cubicBezTo>
                <a:lnTo>
                  <a:pt x="11182" y="21418"/>
                </a:lnTo>
                <a:lnTo>
                  <a:pt x="21491" y="6690"/>
                </a:lnTo>
                <a:lnTo>
                  <a:pt x="21485" y="6686"/>
                </a:lnTo>
                <a:cubicBezTo>
                  <a:pt x="21553" y="6602"/>
                  <a:pt x="21600" y="6499"/>
                  <a:pt x="21600" y="63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12" name="Shape 2634"/>
          <p:cNvSpPr/>
          <p:nvPr/>
        </p:nvSpPr>
        <p:spPr>
          <a:xfrm>
            <a:off x="8281021" y="333016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4"/>
                  <a:pt x="3404" y="982"/>
                  <a:pt x="6382" y="982"/>
                </a:cubicBezTo>
                <a:cubicBezTo>
                  <a:pt x="7780" y="982"/>
                  <a:pt x="9107" y="1518"/>
                  <a:pt x="10120" y="2491"/>
                </a:cubicBezTo>
                <a:lnTo>
                  <a:pt x="10800" y="3145"/>
                </a:lnTo>
                <a:lnTo>
                  <a:pt x="11480" y="2491"/>
                </a:lnTo>
                <a:cubicBezTo>
                  <a:pt x="12493" y="1518"/>
                  <a:pt x="13820" y="982"/>
                  <a:pt x="15218" y="982"/>
                </a:cubicBezTo>
                <a:cubicBezTo>
                  <a:pt x="18196" y="982"/>
                  <a:pt x="20618" y="3404"/>
                  <a:pt x="20618" y="6382"/>
                </a:cubicBezTo>
                <a:cubicBezTo>
                  <a:pt x="20618" y="6725"/>
                  <a:pt x="20579" y="7008"/>
                  <a:pt x="20579" y="7008"/>
                </a:cubicBezTo>
                <a:moveTo>
                  <a:pt x="21600" y="6382"/>
                </a:moveTo>
                <a:cubicBezTo>
                  <a:pt x="21600" y="2857"/>
                  <a:pt x="18743" y="0"/>
                  <a:pt x="15218" y="0"/>
                </a:cubicBezTo>
                <a:cubicBezTo>
                  <a:pt x="13502" y="0"/>
                  <a:pt x="11947" y="681"/>
                  <a:pt x="10800" y="1784"/>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pic>
        <p:nvPicPr>
          <p:cNvPr id="114" name="图片 113">
            <a:extLst>
              <a:ext uri="{FF2B5EF4-FFF2-40B4-BE49-F238E27FC236}">
                <a16:creationId xmlns:a16="http://schemas.microsoft.com/office/drawing/2014/main" id="{A3AD34F6-283A-4D46-A14C-5CC4D2CD58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91201" y="1244973"/>
            <a:ext cx="333410" cy="336847"/>
          </a:xfrm>
          <a:prstGeom prst="rect">
            <a:avLst/>
          </a:prstGeom>
        </p:spPr>
      </p:pic>
    </p:spTree>
    <p:extLst>
      <p:ext uri="{BB962C8B-B14F-4D97-AF65-F5344CB8AC3E}">
        <p14:creationId xmlns:p14="http://schemas.microsoft.com/office/powerpoint/2010/main" val="825479834"/>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0"/>
          </p:nvPr>
        </p:nvSpPr>
        <p:spPr/>
        <p:txBody>
          <a:bodyPr/>
          <a:lstStyle/>
          <a:p>
            <a:endParaRPr lang="vi-VN"/>
          </a:p>
        </p:txBody>
      </p:sp>
      <p:sp>
        <p:nvSpPr>
          <p:cNvPr id="3" name="Shape 2637"/>
          <p:cNvSpPr/>
          <p:nvPr/>
        </p:nvSpPr>
        <p:spPr>
          <a:xfrm>
            <a:off x="691537" y="862301"/>
            <a:ext cx="114271" cy="209496"/>
          </a:xfrm>
          <a:custGeom>
            <a:avLst/>
            <a:gdLst/>
            <a:ahLst/>
            <a:cxnLst>
              <a:cxn ang="0">
                <a:pos x="wd2" y="hd2"/>
              </a:cxn>
              <a:cxn ang="5400000">
                <a:pos x="wd2" y="hd2"/>
              </a:cxn>
              <a:cxn ang="10800000">
                <a:pos x="wd2" y="hd2"/>
              </a:cxn>
              <a:cxn ang="16200000">
                <a:pos x="wd2" y="hd2"/>
              </a:cxn>
            </a:cxnLst>
            <a:rect l="0" t="0" r="r" b="b"/>
            <a:pathLst>
              <a:path w="21600" h="21600" extrusionOk="0">
                <a:moveTo>
                  <a:pt x="5400" y="8836"/>
                </a:moveTo>
                <a:lnTo>
                  <a:pt x="16200" y="8836"/>
                </a:lnTo>
                <a:lnTo>
                  <a:pt x="16200" y="11782"/>
                </a:lnTo>
                <a:cubicBezTo>
                  <a:pt x="16200" y="13409"/>
                  <a:pt x="13783" y="14727"/>
                  <a:pt x="10800" y="14727"/>
                </a:cubicBezTo>
                <a:cubicBezTo>
                  <a:pt x="7817" y="14727"/>
                  <a:pt x="5400" y="13409"/>
                  <a:pt x="5400" y="11782"/>
                </a:cubicBezTo>
                <a:cubicBezTo>
                  <a:pt x="5400" y="11782"/>
                  <a:pt x="5400" y="8836"/>
                  <a:pt x="5400" y="8836"/>
                </a:cubicBezTo>
                <a:close/>
                <a:moveTo>
                  <a:pt x="5400" y="3927"/>
                </a:moveTo>
                <a:cubicBezTo>
                  <a:pt x="5400" y="2301"/>
                  <a:pt x="7817" y="982"/>
                  <a:pt x="10800" y="982"/>
                </a:cubicBezTo>
                <a:cubicBezTo>
                  <a:pt x="13783" y="982"/>
                  <a:pt x="16200" y="2301"/>
                  <a:pt x="16200" y="3927"/>
                </a:cubicBezTo>
                <a:lnTo>
                  <a:pt x="16200" y="7855"/>
                </a:lnTo>
                <a:lnTo>
                  <a:pt x="5400" y="7855"/>
                </a:lnTo>
                <a:cubicBezTo>
                  <a:pt x="5400" y="7855"/>
                  <a:pt x="5400" y="3927"/>
                  <a:pt x="5400" y="3927"/>
                </a:cubicBezTo>
                <a:close/>
                <a:moveTo>
                  <a:pt x="10800" y="15709"/>
                </a:moveTo>
                <a:cubicBezTo>
                  <a:pt x="14777" y="15709"/>
                  <a:pt x="18000" y="13951"/>
                  <a:pt x="18000" y="11782"/>
                </a:cubicBezTo>
                <a:lnTo>
                  <a:pt x="18000" y="3927"/>
                </a:lnTo>
                <a:cubicBezTo>
                  <a:pt x="18000" y="1758"/>
                  <a:pt x="14777" y="0"/>
                  <a:pt x="10800" y="0"/>
                </a:cubicBezTo>
                <a:cubicBezTo>
                  <a:pt x="6823" y="0"/>
                  <a:pt x="3600" y="1758"/>
                  <a:pt x="3600" y="3927"/>
                </a:cubicBezTo>
                <a:lnTo>
                  <a:pt x="3600" y="11782"/>
                </a:lnTo>
                <a:cubicBezTo>
                  <a:pt x="3600" y="13951"/>
                  <a:pt x="6823" y="15709"/>
                  <a:pt x="10800" y="15709"/>
                </a:cubicBezTo>
                <a:moveTo>
                  <a:pt x="21600" y="11782"/>
                </a:moveTo>
                <a:lnTo>
                  <a:pt x="21600" y="10309"/>
                </a:lnTo>
                <a:cubicBezTo>
                  <a:pt x="21600" y="10038"/>
                  <a:pt x="21197" y="9818"/>
                  <a:pt x="20700" y="9818"/>
                </a:cubicBezTo>
                <a:cubicBezTo>
                  <a:pt x="20203" y="9818"/>
                  <a:pt x="19800" y="10038"/>
                  <a:pt x="19800" y="10309"/>
                </a:cubicBezTo>
                <a:lnTo>
                  <a:pt x="19800" y="11782"/>
                </a:lnTo>
                <a:cubicBezTo>
                  <a:pt x="19800" y="14493"/>
                  <a:pt x="15771" y="16691"/>
                  <a:pt x="10800" y="16691"/>
                </a:cubicBezTo>
                <a:cubicBezTo>
                  <a:pt x="5829" y="16691"/>
                  <a:pt x="1800" y="14493"/>
                  <a:pt x="1800" y="11782"/>
                </a:cubicBezTo>
                <a:lnTo>
                  <a:pt x="1800" y="10309"/>
                </a:lnTo>
                <a:cubicBezTo>
                  <a:pt x="1800" y="10038"/>
                  <a:pt x="1397" y="9818"/>
                  <a:pt x="900" y="9818"/>
                </a:cubicBezTo>
                <a:cubicBezTo>
                  <a:pt x="403" y="9818"/>
                  <a:pt x="0" y="10038"/>
                  <a:pt x="0" y="10309"/>
                </a:cubicBezTo>
                <a:lnTo>
                  <a:pt x="0" y="11782"/>
                </a:lnTo>
                <a:cubicBezTo>
                  <a:pt x="0" y="14870"/>
                  <a:pt x="4358" y="17398"/>
                  <a:pt x="9900" y="17648"/>
                </a:cubicBezTo>
                <a:lnTo>
                  <a:pt x="9900" y="20618"/>
                </a:lnTo>
                <a:lnTo>
                  <a:pt x="3600" y="20618"/>
                </a:lnTo>
                <a:cubicBezTo>
                  <a:pt x="3103" y="20618"/>
                  <a:pt x="2700" y="20838"/>
                  <a:pt x="2700" y="21110"/>
                </a:cubicBezTo>
                <a:cubicBezTo>
                  <a:pt x="2700" y="21381"/>
                  <a:pt x="3103" y="21600"/>
                  <a:pt x="3600" y="21600"/>
                </a:cubicBezTo>
                <a:lnTo>
                  <a:pt x="18000" y="21600"/>
                </a:lnTo>
                <a:cubicBezTo>
                  <a:pt x="18497" y="21600"/>
                  <a:pt x="18900" y="21381"/>
                  <a:pt x="18900" y="21110"/>
                </a:cubicBezTo>
                <a:cubicBezTo>
                  <a:pt x="18900" y="20838"/>
                  <a:pt x="18497" y="20618"/>
                  <a:pt x="18000" y="20618"/>
                </a:cubicBezTo>
                <a:lnTo>
                  <a:pt x="11700" y="20618"/>
                </a:lnTo>
                <a:lnTo>
                  <a:pt x="11700" y="17648"/>
                </a:lnTo>
                <a:cubicBezTo>
                  <a:pt x="17243" y="17398"/>
                  <a:pt x="21600" y="14870"/>
                  <a:pt x="21600" y="117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 name="Shape 2638"/>
          <p:cNvSpPr/>
          <p:nvPr/>
        </p:nvSpPr>
        <p:spPr>
          <a:xfrm>
            <a:off x="1043870" y="862301"/>
            <a:ext cx="209424" cy="209619"/>
          </a:xfrm>
          <a:custGeom>
            <a:avLst/>
            <a:gdLst/>
            <a:ahLst/>
            <a:cxnLst>
              <a:cxn ang="0">
                <a:pos x="wd2" y="hd2"/>
              </a:cxn>
              <a:cxn ang="5400000">
                <a:pos x="wd2" y="hd2"/>
              </a:cxn>
              <a:cxn ang="10800000">
                <a:pos x="wd2" y="hd2"/>
              </a:cxn>
              <a:cxn ang="16200000">
                <a:pos x="wd2" y="hd2"/>
              </a:cxn>
            </a:cxnLst>
            <a:rect l="0" t="0" r="r" b="b"/>
            <a:pathLst>
              <a:path w="21131" h="21132" extrusionOk="0">
                <a:moveTo>
                  <a:pt x="19045" y="7530"/>
                </a:moveTo>
                <a:cubicBezTo>
                  <a:pt x="17544" y="9030"/>
                  <a:pt x="15110" y="9030"/>
                  <a:pt x="13610" y="7530"/>
                </a:cubicBezTo>
                <a:cubicBezTo>
                  <a:pt x="12108" y="6031"/>
                  <a:pt x="12108" y="3600"/>
                  <a:pt x="13610" y="2100"/>
                </a:cubicBezTo>
                <a:cubicBezTo>
                  <a:pt x="15110" y="600"/>
                  <a:pt x="17544" y="600"/>
                  <a:pt x="19045" y="2100"/>
                </a:cubicBezTo>
                <a:cubicBezTo>
                  <a:pt x="20546" y="3600"/>
                  <a:pt x="20546" y="6031"/>
                  <a:pt x="19045" y="7530"/>
                </a:cubicBezTo>
                <a:moveTo>
                  <a:pt x="7605" y="16245"/>
                </a:moveTo>
                <a:cubicBezTo>
                  <a:pt x="7256" y="16593"/>
                  <a:pt x="6776" y="16807"/>
                  <a:pt x="6245" y="16807"/>
                </a:cubicBezTo>
                <a:cubicBezTo>
                  <a:pt x="5184" y="16807"/>
                  <a:pt x="4324" y="15948"/>
                  <a:pt x="4324" y="14888"/>
                </a:cubicBezTo>
                <a:cubicBezTo>
                  <a:pt x="4324" y="14358"/>
                  <a:pt x="4539" y="13878"/>
                  <a:pt x="4887" y="13530"/>
                </a:cubicBezTo>
                <a:lnTo>
                  <a:pt x="11678" y="5991"/>
                </a:lnTo>
                <a:cubicBezTo>
                  <a:pt x="11884" y="6798"/>
                  <a:pt x="12298" y="7563"/>
                  <a:pt x="12930" y="8194"/>
                </a:cubicBezTo>
                <a:cubicBezTo>
                  <a:pt x="13569" y="8832"/>
                  <a:pt x="14343" y="9248"/>
                  <a:pt x="15160" y="9451"/>
                </a:cubicBezTo>
                <a:cubicBezTo>
                  <a:pt x="15160" y="9451"/>
                  <a:pt x="7605" y="16245"/>
                  <a:pt x="7605" y="16245"/>
                </a:cubicBezTo>
                <a:close/>
                <a:moveTo>
                  <a:pt x="19724" y="1406"/>
                </a:moveTo>
                <a:cubicBezTo>
                  <a:pt x="17848" y="-468"/>
                  <a:pt x="14806" y="-468"/>
                  <a:pt x="12930" y="1406"/>
                </a:cubicBezTo>
                <a:cubicBezTo>
                  <a:pt x="12024" y="2312"/>
                  <a:pt x="11559" y="3489"/>
                  <a:pt x="11529" y="4676"/>
                </a:cubicBezTo>
                <a:lnTo>
                  <a:pt x="4207" y="12851"/>
                </a:lnTo>
                <a:cubicBezTo>
                  <a:pt x="3686" y="13373"/>
                  <a:pt x="3363" y="14093"/>
                  <a:pt x="3363" y="14888"/>
                </a:cubicBezTo>
                <a:cubicBezTo>
                  <a:pt x="3363" y="15420"/>
                  <a:pt x="3518" y="15912"/>
                  <a:pt x="3769" y="16340"/>
                </a:cubicBezTo>
                <a:cubicBezTo>
                  <a:pt x="2436" y="17104"/>
                  <a:pt x="1907" y="17813"/>
                  <a:pt x="2425" y="19364"/>
                </a:cubicBezTo>
                <a:cubicBezTo>
                  <a:pt x="2487" y="19550"/>
                  <a:pt x="2434" y="19622"/>
                  <a:pt x="2409" y="19658"/>
                </a:cubicBezTo>
                <a:cubicBezTo>
                  <a:pt x="2160" y="20003"/>
                  <a:pt x="1132" y="20167"/>
                  <a:pt x="500" y="20172"/>
                </a:cubicBezTo>
                <a:cubicBezTo>
                  <a:pt x="493" y="20171"/>
                  <a:pt x="487" y="20167"/>
                  <a:pt x="480" y="20167"/>
                </a:cubicBezTo>
                <a:cubicBezTo>
                  <a:pt x="215" y="20167"/>
                  <a:pt x="0" y="20383"/>
                  <a:pt x="0" y="20647"/>
                </a:cubicBezTo>
                <a:cubicBezTo>
                  <a:pt x="0" y="20912"/>
                  <a:pt x="214" y="21126"/>
                  <a:pt x="479" y="21127"/>
                </a:cubicBezTo>
                <a:lnTo>
                  <a:pt x="479" y="21132"/>
                </a:lnTo>
                <a:cubicBezTo>
                  <a:pt x="821" y="21132"/>
                  <a:pt x="2562" y="21088"/>
                  <a:pt x="3189" y="20219"/>
                </a:cubicBezTo>
                <a:cubicBezTo>
                  <a:pt x="3355" y="19988"/>
                  <a:pt x="3516" y="19599"/>
                  <a:pt x="3336" y="19060"/>
                </a:cubicBezTo>
                <a:cubicBezTo>
                  <a:pt x="3030" y="18141"/>
                  <a:pt x="3071" y="17806"/>
                  <a:pt x="4399" y="17082"/>
                </a:cubicBezTo>
                <a:cubicBezTo>
                  <a:pt x="4900" y="17504"/>
                  <a:pt x="5539" y="17767"/>
                  <a:pt x="6245" y="17767"/>
                </a:cubicBezTo>
                <a:cubicBezTo>
                  <a:pt x="7042" y="17767"/>
                  <a:pt x="7762" y="17445"/>
                  <a:pt x="8284" y="16924"/>
                </a:cubicBezTo>
                <a:lnTo>
                  <a:pt x="16485" y="9592"/>
                </a:lnTo>
                <a:cubicBezTo>
                  <a:pt x="17662" y="9554"/>
                  <a:pt x="18826" y="9091"/>
                  <a:pt x="19724" y="8194"/>
                </a:cubicBezTo>
                <a:cubicBezTo>
                  <a:pt x="21600" y="6320"/>
                  <a:pt x="21600" y="3281"/>
                  <a:pt x="19724" y="1406"/>
                </a:cubicBezTo>
                <a:moveTo>
                  <a:pt x="8953" y="11504"/>
                </a:moveTo>
                <a:lnTo>
                  <a:pt x="9633" y="12183"/>
                </a:lnTo>
                <a:lnTo>
                  <a:pt x="12690" y="9807"/>
                </a:lnTo>
                <a:lnTo>
                  <a:pt x="11331" y="8449"/>
                </a:lnTo>
                <a:cubicBezTo>
                  <a:pt x="11331" y="8449"/>
                  <a:pt x="8953" y="11504"/>
                  <a:pt x="8953" y="11504"/>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 name="Shape 2639"/>
          <p:cNvSpPr/>
          <p:nvPr/>
        </p:nvSpPr>
        <p:spPr>
          <a:xfrm>
            <a:off x="1443816" y="900391"/>
            <a:ext cx="209496" cy="133316"/>
          </a:xfrm>
          <a:custGeom>
            <a:avLst/>
            <a:gdLst/>
            <a:ahLst/>
            <a:cxnLst>
              <a:cxn ang="0">
                <a:pos x="wd2" y="hd2"/>
              </a:cxn>
              <a:cxn ang="5400000">
                <a:pos x="wd2" y="hd2"/>
              </a:cxn>
              <a:cxn ang="10800000">
                <a:pos x="wd2" y="hd2"/>
              </a:cxn>
              <a:cxn ang="16200000">
                <a:pos x="wd2" y="hd2"/>
              </a:cxn>
            </a:cxnLst>
            <a:rect l="0" t="0" r="r" b="b"/>
            <a:pathLst>
              <a:path w="21600" h="21600" extrusionOk="0">
                <a:moveTo>
                  <a:pt x="13255" y="3086"/>
                </a:moveTo>
                <a:cubicBezTo>
                  <a:pt x="12984" y="3086"/>
                  <a:pt x="12764" y="3432"/>
                  <a:pt x="12764" y="3857"/>
                </a:cubicBezTo>
                <a:cubicBezTo>
                  <a:pt x="12764" y="4284"/>
                  <a:pt x="12984" y="4629"/>
                  <a:pt x="13255" y="4629"/>
                </a:cubicBezTo>
                <a:cubicBezTo>
                  <a:pt x="13525" y="4629"/>
                  <a:pt x="13745" y="4284"/>
                  <a:pt x="13745" y="3857"/>
                </a:cubicBezTo>
                <a:cubicBezTo>
                  <a:pt x="13745" y="3432"/>
                  <a:pt x="13525" y="3086"/>
                  <a:pt x="13255" y="3086"/>
                </a:cubicBezTo>
                <a:moveTo>
                  <a:pt x="20618" y="16495"/>
                </a:moveTo>
                <a:lnTo>
                  <a:pt x="15709" y="12638"/>
                </a:lnTo>
                <a:lnTo>
                  <a:pt x="15709" y="8963"/>
                </a:lnTo>
                <a:lnTo>
                  <a:pt x="20618" y="5105"/>
                </a:lnTo>
                <a:cubicBezTo>
                  <a:pt x="20618" y="5105"/>
                  <a:pt x="20618" y="16495"/>
                  <a:pt x="20618" y="16495"/>
                </a:cubicBezTo>
                <a:close/>
                <a:moveTo>
                  <a:pt x="14727" y="16971"/>
                </a:moveTo>
                <a:lnTo>
                  <a:pt x="982" y="16971"/>
                </a:lnTo>
                <a:lnTo>
                  <a:pt x="982" y="3086"/>
                </a:lnTo>
                <a:cubicBezTo>
                  <a:pt x="982" y="2234"/>
                  <a:pt x="1422" y="1543"/>
                  <a:pt x="1964" y="1543"/>
                </a:cubicBezTo>
                <a:lnTo>
                  <a:pt x="13745" y="1543"/>
                </a:lnTo>
                <a:cubicBezTo>
                  <a:pt x="14287" y="1543"/>
                  <a:pt x="14727" y="2234"/>
                  <a:pt x="14727" y="3086"/>
                </a:cubicBezTo>
                <a:cubicBezTo>
                  <a:pt x="14727" y="3086"/>
                  <a:pt x="14727" y="16971"/>
                  <a:pt x="14727" y="16971"/>
                </a:cubicBezTo>
                <a:close/>
                <a:moveTo>
                  <a:pt x="13745" y="20057"/>
                </a:moveTo>
                <a:lnTo>
                  <a:pt x="1964" y="20057"/>
                </a:lnTo>
                <a:cubicBezTo>
                  <a:pt x="1422" y="20057"/>
                  <a:pt x="982" y="19367"/>
                  <a:pt x="982" y="18514"/>
                </a:cubicBezTo>
                <a:lnTo>
                  <a:pt x="14727" y="18514"/>
                </a:lnTo>
                <a:cubicBezTo>
                  <a:pt x="14727" y="19367"/>
                  <a:pt x="14287" y="20057"/>
                  <a:pt x="13745" y="20057"/>
                </a:cubicBezTo>
                <a:moveTo>
                  <a:pt x="21109" y="3086"/>
                </a:moveTo>
                <a:cubicBezTo>
                  <a:pt x="21030" y="3086"/>
                  <a:pt x="20958" y="3122"/>
                  <a:pt x="20892" y="3175"/>
                </a:cubicBezTo>
                <a:lnTo>
                  <a:pt x="20890" y="3167"/>
                </a:lnTo>
                <a:lnTo>
                  <a:pt x="15709" y="7237"/>
                </a:lnTo>
                <a:lnTo>
                  <a:pt x="15709" y="3086"/>
                </a:lnTo>
                <a:cubicBezTo>
                  <a:pt x="15709" y="1382"/>
                  <a:pt x="14830" y="0"/>
                  <a:pt x="13745" y="0"/>
                </a:cubicBezTo>
                <a:lnTo>
                  <a:pt x="1964" y="0"/>
                </a:lnTo>
                <a:cubicBezTo>
                  <a:pt x="879" y="0"/>
                  <a:pt x="0" y="1382"/>
                  <a:pt x="0" y="3086"/>
                </a:cubicBezTo>
                <a:lnTo>
                  <a:pt x="0" y="18514"/>
                </a:lnTo>
                <a:cubicBezTo>
                  <a:pt x="0" y="20219"/>
                  <a:pt x="879" y="21600"/>
                  <a:pt x="1964" y="21600"/>
                </a:cubicBezTo>
                <a:lnTo>
                  <a:pt x="13745" y="21600"/>
                </a:lnTo>
                <a:cubicBezTo>
                  <a:pt x="14830" y="21600"/>
                  <a:pt x="15709" y="20219"/>
                  <a:pt x="15709" y="18514"/>
                </a:cubicBezTo>
                <a:lnTo>
                  <a:pt x="15709" y="14363"/>
                </a:lnTo>
                <a:lnTo>
                  <a:pt x="20890" y="18433"/>
                </a:lnTo>
                <a:lnTo>
                  <a:pt x="20892" y="18427"/>
                </a:lnTo>
                <a:cubicBezTo>
                  <a:pt x="20958" y="18478"/>
                  <a:pt x="21030" y="18514"/>
                  <a:pt x="21109" y="18514"/>
                </a:cubicBezTo>
                <a:cubicBezTo>
                  <a:pt x="21380" y="18514"/>
                  <a:pt x="21600" y="18170"/>
                  <a:pt x="21600" y="17743"/>
                </a:cubicBezTo>
                <a:lnTo>
                  <a:pt x="21600" y="3857"/>
                </a:lnTo>
                <a:cubicBezTo>
                  <a:pt x="21600" y="3432"/>
                  <a:pt x="21380" y="3086"/>
                  <a:pt x="21109" y="3086"/>
                </a:cubicBezTo>
                <a:moveTo>
                  <a:pt x="10309" y="6171"/>
                </a:moveTo>
                <a:cubicBezTo>
                  <a:pt x="10038" y="6171"/>
                  <a:pt x="9818" y="5827"/>
                  <a:pt x="9818" y="5400"/>
                </a:cubicBezTo>
                <a:cubicBezTo>
                  <a:pt x="9818" y="4974"/>
                  <a:pt x="10038" y="4629"/>
                  <a:pt x="10309" y="4629"/>
                </a:cubicBezTo>
                <a:cubicBezTo>
                  <a:pt x="10580" y="4629"/>
                  <a:pt x="10800" y="4974"/>
                  <a:pt x="10800" y="5400"/>
                </a:cubicBezTo>
                <a:cubicBezTo>
                  <a:pt x="10800" y="5827"/>
                  <a:pt x="10580" y="6171"/>
                  <a:pt x="10309" y="6171"/>
                </a:cubicBezTo>
                <a:moveTo>
                  <a:pt x="10309" y="3086"/>
                </a:moveTo>
                <a:cubicBezTo>
                  <a:pt x="9496" y="3086"/>
                  <a:pt x="8836" y="4123"/>
                  <a:pt x="8836" y="5400"/>
                </a:cubicBezTo>
                <a:cubicBezTo>
                  <a:pt x="8836" y="6678"/>
                  <a:pt x="9496" y="7714"/>
                  <a:pt x="10309" y="7714"/>
                </a:cubicBezTo>
                <a:cubicBezTo>
                  <a:pt x="11123" y="7714"/>
                  <a:pt x="11782" y="6678"/>
                  <a:pt x="11782" y="5400"/>
                </a:cubicBezTo>
                <a:cubicBezTo>
                  <a:pt x="11782" y="4123"/>
                  <a:pt x="11123" y="3086"/>
                  <a:pt x="10309" y="308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 name="Shape 2640"/>
          <p:cNvSpPr/>
          <p:nvPr/>
        </p:nvSpPr>
        <p:spPr>
          <a:xfrm>
            <a:off x="1843762" y="900391"/>
            <a:ext cx="209496" cy="133316"/>
          </a:xfrm>
          <a:custGeom>
            <a:avLst/>
            <a:gdLst/>
            <a:ahLst/>
            <a:cxnLst>
              <a:cxn ang="0">
                <a:pos x="wd2" y="hd2"/>
              </a:cxn>
              <a:cxn ang="5400000">
                <a:pos x="wd2" y="hd2"/>
              </a:cxn>
              <a:cxn ang="10800000">
                <a:pos x="wd2" y="hd2"/>
              </a:cxn>
              <a:cxn ang="16200000">
                <a:pos x="wd2" y="hd2"/>
              </a:cxn>
            </a:cxnLst>
            <a:rect l="0" t="0" r="r" b="b"/>
            <a:pathLst>
              <a:path w="21600" h="21600" extrusionOk="0">
                <a:moveTo>
                  <a:pt x="20618" y="16495"/>
                </a:moveTo>
                <a:lnTo>
                  <a:pt x="19636" y="15723"/>
                </a:lnTo>
                <a:lnTo>
                  <a:pt x="19636" y="5877"/>
                </a:lnTo>
                <a:lnTo>
                  <a:pt x="20618" y="5105"/>
                </a:lnTo>
                <a:cubicBezTo>
                  <a:pt x="20618" y="5105"/>
                  <a:pt x="20618" y="16495"/>
                  <a:pt x="20618" y="16495"/>
                </a:cubicBezTo>
                <a:close/>
                <a:moveTo>
                  <a:pt x="18655" y="14952"/>
                </a:moveTo>
                <a:lnTo>
                  <a:pt x="16691" y="13409"/>
                </a:lnTo>
                <a:lnTo>
                  <a:pt x="16691" y="8191"/>
                </a:lnTo>
                <a:lnTo>
                  <a:pt x="18655" y="6648"/>
                </a:lnTo>
                <a:cubicBezTo>
                  <a:pt x="18655" y="6648"/>
                  <a:pt x="18655" y="14952"/>
                  <a:pt x="18655" y="14952"/>
                </a:cubicBezTo>
                <a:close/>
                <a:moveTo>
                  <a:pt x="15709" y="6171"/>
                </a:moveTo>
                <a:lnTo>
                  <a:pt x="982" y="6171"/>
                </a:lnTo>
                <a:lnTo>
                  <a:pt x="982" y="3086"/>
                </a:lnTo>
                <a:cubicBezTo>
                  <a:pt x="982" y="2234"/>
                  <a:pt x="1422" y="1543"/>
                  <a:pt x="1964" y="1543"/>
                </a:cubicBezTo>
                <a:lnTo>
                  <a:pt x="14727" y="1543"/>
                </a:lnTo>
                <a:cubicBezTo>
                  <a:pt x="15269" y="1543"/>
                  <a:pt x="15709" y="2234"/>
                  <a:pt x="15709" y="3086"/>
                </a:cubicBezTo>
                <a:cubicBezTo>
                  <a:pt x="15709" y="3086"/>
                  <a:pt x="15709" y="6171"/>
                  <a:pt x="15709" y="6171"/>
                </a:cubicBezTo>
                <a:close/>
                <a:moveTo>
                  <a:pt x="15709" y="18514"/>
                </a:moveTo>
                <a:cubicBezTo>
                  <a:pt x="15709" y="19367"/>
                  <a:pt x="15269" y="20057"/>
                  <a:pt x="14727" y="20057"/>
                </a:cubicBezTo>
                <a:lnTo>
                  <a:pt x="1964" y="20057"/>
                </a:lnTo>
                <a:cubicBezTo>
                  <a:pt x="1422" y="20057"/>
                  <a:pt x="982" y="19367"/>
                  <a:pt x="982" y="18514"/>
                </a:cubicBezTo>
                <a:lnTo>
                  <a:pt x="982" y="7714"/>
                </a:lnTo>
                <a:lnTo>
                  <a:pt x="15709" y="7714"/>
                </a:lnTo>
                <a:cubicBezTo>
                  <a:pt x="15709" y="7714"/>
                  <a:pt x="15709" y="18514"/>
                  <a:pt x="15709" y="18514"/>
                </a:cubicBezTo>
                <a:close/>
                <a:moveTo>
                  <a:pt x="21109" y="3086"/>
                </a:moveTo>
                <a:cubicBezTo>
                  <a:pt x="21030" y="3086"/>
                  <a:pt x="20958" y="3122"/>
                  <a:pt x="20892" y="3175"/>
                </a:cubicBezTo>
                <a:lnTo>
                  <a:pt x="20890" y="3167"/>
                </a:lnTo>
                <a:lnTo>
                  <a:pt x="16691" y="6467"/>
                </a:lnTo>
                <a:lnTo>
                  <a:pt x="16691" y="3086"/>
                </a:lnTo>
                <a:cubicBezTo>
                  <a:pt x="16691" y="1382"/>
                  <a:pt x="15812" y="0"/>
                  <a:pt x="14727" y="0"/>
                </a:cubicBezTo>
                <a:lnTo>
                  <a:pt x="1964" y="0"/>
                </a:lnTo>
                <a:cubicBezTo>
                  <a:pt x="879" y="0"/>
                  <a:pt x="0" y="1382"/>
                  <a:pt x="0" y="3086"/>
                </a:cubicBezTo>
                <a:lnTo>
                  <a:pt x="0" y="18514"/>
                </a:lnTo>
                <a:cubicBezTo>
                  <a:pt x="0" y="20219"/>
                  <a:pt x="879" y="21600"/>
                  <a:pt x="1964" y="21600"/>
                </a:cubicBezTo>
                <a:lnTo>
                  <a:pt x="14727" y="21600"/>
                </a:lnTo>
                <a:cubicBezTo>
                  <a:pt x="15812" y="21600"/>
                  <a:pt x="16691" y="20219"/>
                  <a:pt x="16691" y="18514"/>
                </a:cubicBezTo>
                <a:lnTo>
                  <a:pt x="16691" y="15134"/>
                </a:lnTo>
                <a:lnTo>
                  <a:pt x="20890" y="18433"/>
                </a:lnTo>
                <a:lnTo>
                  <a:pt x="20892" y="18426"/>
                </a:lnTo>
                <a:cubicBezTo>
                  <a:pt x="20958" y="18478"/>
                  <a:pt x="21030" y="18514"/>
                  <a:pt x="21109" y="18514"/>
                </a:cubicBezTo>
                <a:cubicBezTo>
                  <a:pt x="21380" y="18514"/>
                  <a:pt x="21600" y="18169"/>
                  <a:pt x="21600" y="17743"/>
                </a:cubicBezTo>
                <a:lnTo>
                  <a:pt x="21600" y="3857"/>
                </a:lnTo>
                <a:cubicBezTo>
                  <a:pt x="21600" y="3432"/>
                  <a:pt x="21380" y="3086"/>
                  <a:pt x="21109" y="3086"/>
                </a:cubicBezTo>
                <a:moveTo>
                  <a:pt x="12273" y="3086"/>
                </a:moveTo>
                <a:cubicBezTo>
                  <a:pt x="12002" y="3086"/>
                  <a:pt x="11782" y="3432"/>
                  <a:pt x="11782" y="3857"/>
                </a:cubicBezTo>
                <a:cubicBezTo>
                  <a:pt x="11782" y="4284"/>
                  <a:pt x="12002" y="4629"/>
                  <a:pt x="12273" y="4629"/>
                </a:cubicBezTo>
                <a:cubicBezTo>
                  <a:pt x="12544" y="4629"/>
                  <a:pt x="12764" y="4284"/>
                  <a:pt x="12764" y="3857"/>
                </a:cubicBezTo>
                <a:cubicBezTo>
                  <a:pt x="12764" y="3432"/>
                  <a:pt x="12544" y="3086"/>
                  <a:pt x="12273" y="3086"/>
                </a:cubicBezTo>
                <a:moveTo>
                  <a:pt x="14236" y="3086"/>
                </a:moveTo>
                <a:cubicBezTo>
                  <a:pt x="13966" y="3086"/>
                  <a:pt x="13745" y="3432"/>
                  <a:pt x="13745" y="3857"/>
                </a:cubicBezTo>
                <a:cubicBezTo>
                  <a:pt x="13745" y="4284"/>
                  <a:pt x="13966" y="4629"/>
                  <a:pt x="14236" y="4629"/>
                </a:cubicBezTo>
                <a:cubicBezTo>
                  <a:pt x="14507" y="4629"/>
                  <a:pt x="14727" y="4284"/>
                  <a:pt x="14727" y="3857"/>
                </a:cubicBezTo>
                <a:cubicBezTo>
                  <a:pt x="14727" y="3432"/>
                  <a:pt x="14507" y="3086"/>
                  <a:pt x="14236" y="3086"/>
                </a:cubicBezTo>
                <a:moveTo>
                  <a:pt x="5400" y="10800"/>
                </a:moveTo>
                <a:cubicBezTo>
                  <a:pt x="6214" y="10800"/>
                  <a:pt x="6873" y="11837"/>
                  <a:pt x="6873" y="13114"/>
                </a:cubicBezTo>
                <a:cubicBezTo>
                  <a:pt x="6873" y="14393"/>
                  <a:pt x="6214" y="15429"/>
                  <a:pt x="5400" y="15429"/>
                </a:cubicBezTo>
                <a:cubicBezTo>
                  <a:pt x="4586" y="15429"/>
                  <a:pt x="3927" y="14393"/>
                  <a:pt x="3927" y="13114"/>
                </a:cubicBezTo>
                <a:cubicBezTo>
                  <a:pt x="3927" y="11837"/>
                  <a:pt x="4586" y="10800"/>
                  <a:pt x="5400" y="10800"/>
                </a:cubicBezTo>
                <a:moveTo>
                  <a:pt x="11291" y="10800"/>
                </a:moveTo>
                <a:cubicBezTo>
                  <a:pt x="12104" y="10800"/>
                  <a:pt x="12764" y="11837"/>
                  <a:pt x="12764" y="13114"/>
                </a:cubicBezTo>
                <a:cubicBezTo>
                  <a:pt x="12764" y="14393"/>
                  <a:pt x="12104" y="15429"/>
                  <a:pt x="11291" y="15429"/>
                </a:cubicBezTo>
                <a:cubicBezTo>
                  <a:pt x="10477" y="15429"/>
                  <a:pt x="9818" y="14393"/>
                  <a:pt x="9818" y="13114"/>
                </a:cubicBezTo>
                <a:cubicBezTo>
                  <a:pt x="9818" y="11837"/>
                  <a:pt x="10477" y="10800"/>
                  <a:pt x="11291" y="10800"/>
                </a:cubicBezTo>
                <a:moveTo>
                  <a:pt x="5400" y="16971"/>
                </a:moveTo>
                <a:lnTo>
                  <a:pt x="11291" y="16971"/>
                </a:lnTo>
                <a:cubicBezTo>
                  <a:pt x="12647" y="16971"/>
                  <a:pt x="13745" y="15245"/>
                  <a:pt x="13745" y="13114"/>
                </a:cubicBezTo>
                <a:cubicBezTo>
                  <a:pt x="13745" y="10984"/>
                  <a:pt x="12647" y="9257"/>
                  <a:pt x="11291" y="9257"/>
                </a:cubicBezTo>
                <a:cubicBezTo>
                  <a:pt x="9935" y="9257"/>
                  <a:pt x="8836" y="10984"/>
                  <a:pt x="8836" y="13114"/>
                </a:cubicBezTo>
                <a:cubicBezTo>
                  <a:pt x="8836" y="13987"/>
                  <a:pt x="9028" y="14782"/>
                  <a:pt x="9338" y="15429"/>
                </a:cubicBezTo>
                <a:lnTo>
                  <a:pt x="7352" y="15429"/>
                </a:lnTo>
                <a:cubicBezTo>
                  <a:pt x="7663" y="14782"/>
                  <a:pt x="7855" y="13987"/>
                  <a:pt x="7855" y="13114"/>
                </a:cubicBezTo>
                <a:cubicBezTo>
                  <a:pt x="7855" y="10984"/>
                  <a:pt x="6755" y="9257"/>
                  <a:pt x="5400" y="9257"/>
                </a:cubicBezTo>
                <a:cubicBezTo>
                  <a:pt x="4044" y="9257"/>
                  <a:pt x="2945" y="10984"/>
                  <a:pt x="2945" y="13114"/>
                </a:cubicBezTo>
                <a:cubicBezTo>
                  <a:pt x="2945" y="15245"/>
                  <a:pt x="4044" y="16971"/>
                  <a:pt x="5400" y="1697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 name="Shape 2641"/>
          <p:cNvSpPr/>
          <p:nvPr/>
        </p:nvSpPr>
        <p:spPr>
          <a:xfrm>
            <a:off x="2243708" y="900391"/>
            <a:ext cx="209496" cy="133316"/>
          </a:xfrm>
          <a:custGeom>
            <a:avLst/>
            <a:gdLst/>
            <a:ahLst/>
            <a:cxnLst>
              <a:cxn ang="0">
                <a:pos x="wd2" y="hd2"/>
              </a:cxn>
              <a:cxn ang="5400000">
                <a:pos x="wd2" y="hd2"/>
              </a:cxn>
              <a:cxn ang="10800000">
                <a:pos x="wd2" y="hd2"/>
              </a:cxn>
              <a:cxn ang="16200000">
                <a:pos x="wd2" y="hd2"/>
              </a:cxn>
            </a:cxnLst>
            <a:rect l="0" t="0" r="r" b="b"/>
            <a:pathLst>
              <a:path w="21600" h="21600" extrusionOk="0">
                <a:moveTo>
                  <a:pt x="20618" y="16606"/>
                </a:moveTo>
                <a:lnTo>
                  <a:pt x="16691" y="14138"/>
                </a:lnTo>
                <a:lnTo>
                  <a:pt x="16691" y="7462"/>
                </a:lnTo>
                <a:lnTo>
                  <a:pt x="20618" y="4994"/>
                </a:lnTo>
                <a:cubicBezTo>
                  <a:pt x="20618" y="4994"/>
                  <a:pt x="20618" y="16606"/>
                  <a:pt x="20618" y="16606"/>
                </a:cubicBezTo>
                <a:close/>
                <a:moveTo>
                  <a:pt x="21109" y="3086"/>
                </a:moveTo>
                <a:cubicBezTo>
                  <a:pt x="21030" y="3086"/>
                  <a:pt x="20958" y="3122"/>
                  <a:pt x="20892" y="3174"/>
                </a:cubicBezTo>
                <a:lnTo>
                  <a:pt x="20890" y="3167"/>
                </a:lnTo>
                <a:lnTo>
                  <a:pt x="16018" y="6229"/>
                </a:lnTo>
                <a:cubicBezTo>
                  <a:pt x="16013" y="6233"/>
                  <a:pt x="16008" y="6235"/>
                  <a:pt x="16003" y="6239"/>
                </a:cubicBezTo>
                <a:lnTo>
                  <a:pt x="15980" y="6252"/>
                </a:lnTo>
                <a:lnTo>
                  <a:pt x="15983" y="6260"/>
                </a:lnTo>
                <a:cubicBezTo>
                  <a:pt x="15822" y="6387"/>
                  <a:pt x="15709" y="6641"/>
                  <a:pt x="15709" y="6943"/>
                </a:cubicBezTo>
                <a:lnTo>
                  <a:pt x="15709" y="14657"/>
                </a:lnTo>
                <a:cubicBezTo>
                  <a:pt x="15709" y="14959"/>
                  <a:pt x="15822" y="15213"/>
                  <a:pt x="15983" y="15340"/>
                </a:cubicBezTo>
                <a:lnTo>
                  <a:pt x="15980" y="15347"/>
                </a:lnTo>
                <a:lnTo>
                  <a:pt x="16002" y="15360"/>
                </a:lnTo>
                <a:cubicBezTo>
                  <a:pt x="16008" y="15365"/>
                  <a:pt x="16013" y="15368"/>
                  <a:pt x="16018" y="15371"/>
                </a:cubicBezTo>
                <a:lnTo>
                  <a:pt x="20890" y="18433"/>
                </a:lnTo>
                <a:lnTo>
                  <a:pt x="20892" y="18426"/>
                </a:lnTo>
                <a:cubicBezTo>
                  <a:pt x="20958" y="18478"/>
                  <a:pt x="21030" y="18514"/>
                  <a:pt x="21109" y="18514"/>
                </a:cubicBezTo>
                <a:cubicBezTo>
                  <a:pt x="21380" y="18514"/>
                  <a:pt x="21600" y="18169"/>
                  <a:pt x="21600" y="17743"/>
                </a:cubicBezTo>
                <a:lnTo>
                  <a:pt x="21600" y="3857"/>
                </a:lnTo>
                <a:cubicBezTo>
                  <a:pt x="21600" y="3431"/>
                  <a:pt x="21380" y="3086"/>
                  <a:pt x="21109" y="3086"/>
                </a:cubicBezTo>
                <a:moveTo>
                  <a:pt x="13745" y="18514"/>
                </a:moveTo>
                <a:cubicBezTo>
                  <a:pt x="13745" y="19367"/>
                  <a:pt x="13306" y="20057"/>
                  <a:pt x="12764" y="20057"/>
                </a:cubicBezTo>
                <a:lnTo>
                  <a:pt x="1964" y="20057"/>
                </a:lnTo>
                <a:cubicBezTo>
                  <a:pt x="1422" y="20057"/>
                  <a:pt x="982" y="19367"/>
                  <a:pt x="982" y="18514"/>
                </a:cubicBezTo>
                <a:lnTo>
                  <a:pt x="982" y="3086"/>
                </a:lnTo>
                <a:cubicBezTo>
                  <a:pt x="982" y="2233"/>
                  <a:pt x="1422" y="1543"/>
                  <a:pt x="1964" y="1543"/>
                </a:cubicBezTo>
                <a:lnTo>
                  <a:pt x="12764" y="1543"/>
                </a:lnTo>
                <a:cubicBezTo>
                  <a:pt x="13306" y="1543"/>
                  <a:pt x="13745" y="2233"/>
                  <a:pt x="13745" y="3086"/>
                </a:cubicBezTo>
                <a:cubicBezTo>
                  <a:pt x="13745" y="3086"/>
                  <a:pt x="13745" y="18514"/>
                  <a:pt x="13745" y="18514"/>
                </a:cubicBezTo>
                <a:close/>
                <a:moveTo>
                  <a:pt x="12764" y="0"/>
                </a:moveTo>
                <a:lnTo>
                  <a:pt x="1964" y="0"/>
                </a:lnTo>
                <a:cubicBezTo>
                  <a:pt x="879" y="0"/>
                  <a:pt x="0" y="1382"/>
                  <a:pt x="0" y="3086"/>
                </a:cubicBezTo>
                <a:lnTo>
                  <a:pt x="0" y="18514"/>
                </a:lnTo>
                <a:cubicBezTo>
                  <a:pt x="0" y="20219"/>
                  <a:pt x="879" y="21600"/>
                  <a:pt x="1964" y="21600"/>
                </a:cubicBezTo>
                <a:lnTo>
                  <a:pt x="12764" y="21600"/>
                </a:lnTo>
                <a:cubicBezTo>
                  <a:pt x="13848" y="21600"/>
                  <a:pt x="14727" y="20219"/>
                  <a:pt x="14727" y="18514"/>
                </a:cubicBezTo>
                <a:lnTo>
                  <a:pt x="14727" y="3086"/>
                </a:lnTo>
                <a:cubicBezTo>
                  <a:pt x="14727" y="1382"/>
                  <a:pt x="13848" y="0"/>
                  <a:pt x="12764"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 name="Shape 2642"/>
          <p:cNvSpPr/>
          <p:nvPr/>
        </p:nvSpPr>
        <p:spPr>
          <a:xfrm>
            <a:off x="2643653" y="871824"/>
            <a:ext cx="209496" cy="190451"/>
          </a:xfrm>
          <a:custGeom>
            <a:avLst/>
            <a:gdLst/>
            <a:ahLst/>
            <a:cxnLst>
              <a:cxn ang="0">
                <a:pos x="wd2" y="hd2"/>
              </a:cxn>
              <a:cxn ang="5400000">
                <a:pos x="wd2" y="hd2"/>
              </a:cxn>
              <a:cxn ang="10800000">
                <a:pos x="wd2" y="hd2"/>
              </a:cxn>
              <a:cxn ang="16200000">
                <a:pos x="wd2" y="hd2"/>
              </a:cxn>
            </a:cxnLst>
            <a:rect l="0" t="0" r="r" b="b"/>
            <a:pathLst>
              <a:path w="21600" h="21600" extrusionOk="0">
                <a:moveTo>
                  <a:pt x="6382" y="10800"/>
                </a:moveTo>
                <a:cubicBezTo>
                  <a:pt x="6653" y="10800"/>
                  <a:pt x="6873" y="10559"/>
                  <a:pt x="6873" y="10260"/>
                </a:cubicBezTo>
                <a:cubicBezTo>
                  <a:pt x="6873" y="9962"/>
                  <a:pt x="6653" y="9720"/>
                  <a:pt x="6382" y="9720"/>
                </a:cubicBezTo>
                <a:cubicBezTo>
                  <a:pt x="6110" y="9720"/>
                  <a:pt x="5891" y="9962"/>
                  <a:pt x="5891" y="10260"/>
                </a:cubicBezTo>
                <a:cubicBezTo>
                  <a:pt x="5891" y="10559"/>
                  <a:pt x="6110" y="10800"/>
                  <a:pt x="6382" y="10800"/>
                </a:cubicBezTo>
                <a:moveTo>
                  <a:pt x="3436" y="10800"/>
                </a:moveTo>
                <a:cubicBezTo>
                  <a:pt x="3708" y="10800"/>
                  <a:pt x="3927" y="11042"/>
                  <a:pt x="3927" y="11340"/>
                </a:cubicBezTo>
                <a:cubicBezTo>
                  <a:pt x="3927" y="11639"/>
                  <a:pt x="3708" y="11880"/>
                  <a:pt x="3436" y="11880"/>
                </a:cubicBezTo>
                <a:cubicBezTo>
                  <a:pt x="3165" y="11880"/>
                  <a:pt x="2945" y="11639"/>
                  <a:pt x="2945" y="11340"/>
                </a:cubicBezTo>
                <a:cubicBezTo>
                  <a:pt x="2945" y="11042"/>
                  <a:pt x="3165" y="10800"/>
                  <a:pt x="3436" y="10800"/>
                </a:cubicBezTo>
                <a:moveTo>
                  <a:pt x="3436" y="12960"/>
                </a:moveTo>
                <a:cubicBezTo>
                  <a:pt x="4249" y="12960"/>
                  <a:pt x="4909" y="12235"/>
                  <a:pt x="4909" y="11340"/>
                </a:cubicBezTo>
                <a:cubicBezTo>
                  <a:pt x="4909" y="10446"/>
                  <a:pt x="4249" y="9720"/>
                  <a:pt x="3436" y="9720"/>
                </a:cubicBezTo>
                <a:cubicBezTo>
                  <a:pt x="2623" y="9720"/>
                  <a:pt x="1964" y="10446"/>
                  <a:pt x="1964" y="11340"/>
                </a:cubicBezTo>
                <a:cubicBezTo>
                  <a:pt x="1964" y="12235"/>
                  <a:pt x="2623" y="12960"/>
                  <a:pt x="3436" y="12960"/>
                </a:cubicBezTo>
                <a:moveTo>
                  <a:pt x="14236" y="18360"/>
                </a:moveTo>
                <a:lnTo>
                  <a:pt x="2455" y="18360"/>
                </a:lnTo>
                <a:cubicBezTo>
                  <a:pt x="2183" y="18360"/>
                  <a:pt x="1964" y="18602"/>
                  <a:pt x="1964" y="18900"/>
                </a:cubicBezTo>
                <a:cubicBezTo>
                  <a:pt x="1964" y="19199"/>
                  <a:pt x="2183" y="19440"/>
                  <a:pt x="2455" y="19440"/>
                </a:cubicBezTo>
                <a:lnTo>
                  <a:pt x="14236" y="19440"/>
                </a:lnTo>
                <a:cubicBezTo>
                  <a:pt x="14508" y="19440"/>
                  <a:pt x="14727" y="19199"/>
                  <a:pt x="14727" y="18900"/>
                </a:cubicBezTo>
                <a:cubicBezTo>
                  <a:pt x="14727" y="18602"/>
                  <a:pt x="14508" y="18360"/>
                  <a:pt x="14236" y="18360"/>
                </a:cubicBezTo>
                <a:moveTo>
                  <a:pt x="20618" y="18105"/>
                </a:moveTo>
                <a:lnTo>
                  <a:pt x="16691" y="16377"/>
                </a:lnTo>
                <a:lnTo>
                  <a:pt x="16691" y="12784"/>
                </a:lnTo>
                <a:lnTo>
                  <a:pt x="20618" y="11056"/>
                </a:lnTo>
                <a:cubicBezTo>
                  <a:pt x="20618" y="11056"/>
                  <a:pt x="20618" y="18105"/>
                  <a:pt x="20618" y="18105"/>
                </a:cubicBezTo>
                <a:close/>
                <a:moveTo>
                  <a:pt x="15709" y="19440"/>
                </a:moveTo>
                <a:cubicBezTo>
                  <a:pt x="15709" y="20037"/>
                  <a:pt x="15269" y="20520"/>
                  <a:pt x="14727" y="20520"/>
                </a:cubicBezTo>
                <a:lnTo>
                  <a:pt x="1964" y="20520"/>
                </a:lnTo>
                <a:cubicBezTo>
                  <a:pt x="1422" y="20520"/>
                  <a:pt x="982" y="20037"/>
                  <a:pt x="982" y="19440"/>
                </a:cubicBezTo>
                <a:lnTo>
                  <a:pt x="982" y="9720"/>
                </a:lnTo>
                <a:cubicBezTo>
                  <a:pt x="982" y="9124"/>
                  <a:pt x="1422" y="8640"/>
                  <a:pt x="1964" y="8640"/>
                </a:cubicBezTo>
                <a:lnTo>
                  <a:pt x="14727" y="8640"/>
                </a:lnTo>
                <a:cubicBezTo>
                  <a:pt x="15269" y="8640"/>
                  <a:pt x="15709" y="9124"/>
                  <a:pt x="15709" y="9720"/>
                </a:cubicBezTo>
                <a:cubicBezTo>
                  <a:pt x="15709" y="9720"/>
                  <a:pt x="15709" y="19440"/>
                  <a:pt x="15709" y="19440"/>
                </a:cubicBezTo>
                <a:close/>
                <a:moveTo>
                  <a:pt x="1964" y="4320"/>
                </a:moveTo>
                <a:cubicBezTo>
                  <a:pt x="1964" y="2531"/>
                  <a:pt x="3282" y="1080"/>
                  <a:pt x="4909" y="1080"/>
                </a:cubicBezTo>
                <a:cubicBezTo>
                  <a:pt x="6536" y="1080"/>
                  <a:pt x="7855" y="2531"/>
                  <a:pt x="7855" y="4320"/>
                </a:cubicBezTo>
                <a:cubicBezTo>
                  <a:pt x="7855" y="6110"/>
                  <a:pt x="6536" y="7560"/>
                  <a:pt x="4909" y="7560"/>
                </a:cubicBezTo>
                <a:cubicBezTo>
                  <a:pt x="3282" y="7560"/>
                  <a:pt x="1964" y="6110"/>
                  <a:pt x="1964" y="4320"/>
                </a:cubicBezTo>
                <a:moveTo>
                  <a:pt x="9190" y="7560"/>
                </a:moveTo>
                <a:lnTo>
                  <a:pt x="7501" y="7560"/>
                </a:lnTo>
                <a:cubicBezTo>
                  <a:pt x="7839" y="7233"/>
                  <a:pt x="8122" y="6840"/>
                  <a:pt x="8342" y="6404"/>
                </a:cubicBezTo>
                <a:cubicBezTo>
                  <a:pt x="8562" y="6842"/>
                  <a:pt x="8851" y="7232"/>
                  <a:pt x="9190" y="7560"/>
                </a:cubicBezTo>
                <a:moveTo>
                  <a:pt x="11782" y="1080"/>
                </a:moveTo>
                <a:cubicBezTo>
                  <a:pt x="13409" y="1080"/>
                  <a:pt x="14727" y="2531"/>
                  <a:pt x="14727" y="4320"/>
                </a:cubicBezTo>
                <a:cubicBezTo>
                  <a:pt x="14727" y="6110"/>
                  <a:pt x="13409" y="7560"/>
                  <a:pt x="11782" y="7560"/>
                </a:cubicBezTo>
                <a:cubicBezTo>
                  <a:pt x="10155" y="7560"/>
                  <a:pt x="8836" y="6110"/>
                  <a:pt x="8836" y="4320"/>
                </a:cubicBezTo>
                <a:cubicBezTo>
                  <a:pt x="8836" y="2531"/>
                  <a:pt x="10155" y="1080"/>
                  <a:pt x="11782" y="1080"/>
                </a:cubicBezTo>
                <a:moveTo>
                  <a:pt x="21109" y="9720"/>
                </a:moveTo>
                <a:cubicBezTo>
                  <a:pt x="21030" y="9720"/>
                  <a:pt x="20958" y="9745"/>
                  <a:pt x="20892" y="9782"/>
                </a:cubicBezTo>
                <a:lnTo>
                  <a:pt x="20890" y="9777"/>
                </a:lnTo>
                <a:lnTo>
                  <a:pt x="16691" y="11625"/>
                </a:lnTo>
                <a:lnTo>
                  <a:pt x="16691" y="9720"/>
                </a:lnTo>
                <a:cubicBezTo>
                  <a:pt x="16691" y="8527"/>
                  <a:pt x="15812" y="7560"/>
                  <a:pt x="14727" y="7560"/>
                </a:cubicBezTo>
                <a:lnTo>
                  <a:pt x="14373" y="7560"/>
                </a:lnTo>
                <a:cubicBezTo>
                  <a:pt x="15191" y="6768"/>
                  <a:pt x="15709" y="5612"/>
                  <a:pt x="15709" y="4320"/>
                </a:cubicBezTo>
                <a:cubicBezTo>
                  <a:pt x="15709" y="1934"/>
                  <a:pt x="13951" y="0"/>
                  <a:pt x="11782" y="0"/>
                </a:cubicBezTo>
                <a:cubicBezTo>
                  <a:pt x="10302" y="0"/>
                  <a:pt x="9015" y="901"/>
                  <a:pt x="8345" y="2231"/>
                </a:cubicBezTo>
                <a:cubicBezTo>
                  <a:pt x="7676" y="901"/>
                  <a:pt x="6389" y="0"/>
                  <a:pt x="4909" y="0"/>
                </a:cubicBezTo>
                <a:cubicBezTo>
                  <a:pt x="2740" y="0"/>
                  <a:pt x="982" y="1934"/>
                  <a:pt x="982" y="4320"/>
                </a:cubicBezTo>
                <a:cubicBezTo>
                  <a:pt x="982" y="5612"/>
                  <a:pt x="1501" y="6768"/>
                  <a:pt x="2317" y="7560"/>
                </a:cubicBezTo>
                <a:lnTo>
                  <a:pt x="1964" y="7560"/>
                </a:lnTo>
                <a:cubicBezTo>
                  <a:pt x="879" y="7560"/>
                  <a:pt x="0" y="8527"/>
                  <a:pt x="0" y="9720"/>
                </a:cubicBezTo>
                <a:lnTo>
                  <a:pt x="0" y="19440"/>
                </a:lnTo>
                <a:cubicBezTo>
                  <a:pt x="0" y="20633"/>
                  <a:pt x="879" y="21600"/>
                  <a:pt x="1964" y="21600"/>
                </a:cubicBezTo>
                <a:lnTo>
                  <a:pt x="14727" y="21600"/>
                </a:lnTo>
                <a:cubicBezTo>
                  <a:pt x="15812" y="21600"/>
                  <a:pt x="16691" y="20633"/>
                  <a:pt x="16691" y="19440"/>
                </a:cubicBezTo>
                <a:lnTo>
                  <a:pt x="16691" y="17536"/>
                </a:lnTo>
                <a:lnTo>
                  <a:pt x="20890" y="19383"/>
                </a:lnTo>
                <a:lnTo>
                  <a:pt x="20891" y="19379"/>
                </a:lnTo>
                <a:cubicBezTo>
                  <a:pt x="20958" y="19415"/>
                  <a:pt x="21030" y="19440"/>
                  <a:pt x="21109" y="19440"/>
                </a:cubicBezTo>
                <a:cubicBezTo>
                  <a:pt x="21380" y="19440"/>
                  <a:pt x="21600" y="19199"/>
                  <a:pt x="21600" y="18900"/>
                </a:cubicBezTo>
                <a:lnTo>
                  <a:pt x="21600" y="10260"/>
                </a:lnTo>
                <a:cubicBezTo>
                  <a:pt x="21600" y="9962"/>
                  <a:pt x="21380" y="9720"/>
                  <a:pt x="21109" y="9720"/>
                </a:cubicBezTo>
                <a:moveTo>
                  <a:pt x="11782" y="5400"/>
                </a:moveTo>
                <a:cubicBezTo>
                  <a:pt x="12324" y="5400"/>
                  <a:pt x="12764" y="4916"/>
                  <a:pt x="12764" y="4320"/>
                </a:cubicBezTo>
                <a:cubicBezTo>
                  <a:pt x="12764" y="3724"/>
                  <a:pt x="12324" y="3240"/>
                  <a:pt x="11782" y="3240"/>
                </a:cubicBezTo>
                <a:cubicBezTo>
                  <a:pt x="11240" y="3240"/>
                  <a:pt x="10800" y="3724"/>
                  <a:pt x="10800" y="4320"/>
                </a:cubicBezTo>
                <a:cubicBezTo>
                  <a:pt x="10800" y="4916"/>
                  <a:pt x="11240" y="5400"/>
                  <a:pt x="11782" y="5400"/>
                </a:cubicBezTo>
                <a:moveTo>
                  <a:pt x="4909" y="5400"/>
                </a:moveTo>
                <a:cubicBezTo>
                  <a:pt x="5451" y="5400"/>
                  <a:pt x="5891" y="4916"/>
                  <a:pt x="5891" y="4320"/>
                </a:cubicBezTo>
                <a:cubicBezTo>
                  <a:pt x="5891" y="3724"/>
                  <a:pt x="5451" y="3240"/>
                  <a:pt x="4909" y="3240"/>
                </a:cubicBezTo>
                <a:cubicBezTo>
                  <a:pt x="4367" y="3240"/>
                  <a:pt x="3927" y="3724"/>
                  <a:pt x="3927" y="4320"/>
                </a:cubicBezTo>
                <a:cubicBezTo>
                  <a:pt x="3927" y="4916"/>
                  <a:pt x="4367" y="5400"/>
                  <a:pt x="4909" y="54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 name="Shape 2643"/>
          <p:cNvSpPr/>
          <p:nvPr/>
        </p:nvSpPr>
        <p:spPr>
          <a:xfrm>
            <a:off x="3091212" y="862301"/>
            <a:ext cx="114271" cy="209496"/>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 name="Shape 2644"/>
          <p:cNvSpPr/>
          <p:nvPr/>
        </p:nvSpPr>
        <p:spPr>
          <a:xfrm>
            <a:off x="3472112" y="862301"/>
            <a:ext cx="152361" cy="209496"/>
          </a:xfrm>
          <a:custGeom>
            <a:avLst/>
            <a:gdLst/>
            <a:ahLst/>
            <a:cxnLst>
              <a:cxn ang="0">
                <a:pos x="wd2" y="hd2"/>
              </a:cxn>
              <a:cxn ang="5400000">
                <a:pos x="wd2" y="hd2"/>
              </a:cxn>
              <a:cxn ang="10800000">
                <a:pos x="wd2" y="hd2"/>
              </a:cxn>
              <a:cxn ang="16200000">
                <a:pos x="wd2" y="hd2"/>
              </a:cxn>
            </a:cxnLst>
            <a:rect l="0" t="0" r="r" b="b"/>
            <a:pathLst>
              <a:path w="21600" h="21600" extrusionOk="0">
                <a:moveTo>
                  <a:pt x="20250" y="19636"/>
                </a:moveTo>
                <a:cubicBezTo>
                  <a:pt x="20250" y="20179"/>
                  <a:pt x="19645" y="20618"/>
                  <a:pt x="18900" y="20618"/>
                </a:cubicBezTo>
                <a:lnTo>
                  <a:pt x="2700" y="20618"/>
                </a:lnTo>
                <a:cubicBezTo>
                  <a:pt x="1954" y="20618"/>
                  <a:pt x="1350" y="20179"/>
                  <a:pt x="1350" y="19636"/>
                </a:cubicBezTo>
                <a:lnTo>
                  <a:pt x="1350" y="1964"/>
                </a:lnTo>
                <a:cubicBezTo>
                  <a:pt x="1350" y="1422"/>
                  <a:pt x="1954" y="982"/>
                  <a:pt x="2700" y="982"/>
                </a:cubicBezTo>
                <a:lnTo>
                  <a:pt x="18900" y="982"/>
                </a:lnTo>
                <a:cubicBezTo>
                  <a:pt x="19645" y="982"/>
                  <a:pt x="20250" y="1422"/>
                  <a:pt x="20250" y="1964"/>
                </a:cubicBezTo>
                <a:cubicBezTo>
                  <a:pt x="20250" y="1964"/>
                  <a:pt x="20250" y="19636"/>
                  <a:pt x="20250" y="19636"/>
                </a:cubicBezTo>
                <a:close/>
                <a:moveTo>
                  <a:pt x="18900" y="0"/>
                </a:moveTo>
                <a:lnTo>
                  <a:pt x="2700" y="0"/>
                </a:lnTo>
                <a:cubicBezTo>
                  <a:pt x="1209" y="0"/>
                  <a:pt x="0" y="879"/>
                  <a:pt x="0" y="1964"/>
                </a:cubicBezTo>
                <a:lnTo>
                  <a:pt x="0" y="19636"/>
                </a:lnTo>
                <a:cubicBezTo>
                  <a:pt x="0" y="20721"/>
                  <a:pt x="1209" y="21600"/>
                  <a:pt x="2700" y="21600"/>
                </a:cubicBezTo>
                <a:lnTo>
                  <a:pt x="18900" y="21600"/>
                </a:lnTo>
                <a:cubicBezTo>
                  <a:pt x="20391" y="21600"/>
                  <a:pt x="21600" y="20721"/>
                  <a:pt x="21600" y="19636"/>
                </a:cubicBezTo>
                <a:lnTo>
                  <a:pt x="21600" y="1964"/>
                </a:lnTo>
                <a:cubicBezTo>
                  <a:pt x="21600" y="879"/>
                  <a:pt x="20391" y="0"/>
                  <a:pt x="18900" y="0"/>
                </a:cubicBezTo>
                <a:moveTo>
                  <a:pt x="4050" y="3927"/>
                </a:moveTo>
                <a:lnTo>
                  <a:pt x="17550" y="3927"/>
                </a:lnTo>
                <a:lnTo>
                  <a:pt x="17550" y="17673"/>
                </a:lnTo>
                <a:lnTo>
                  <a:pt x="4050" y="17673"/>
                </a:lnTo>
                <a:cubicBezTo>
                  <a:pt x="4050" y="17673"/>
                  <a:pt x="4050" y="3927"/>
                  <a:pt x="4050" y="3927"/>
                </a:cubicBezTo>
                <a:close/>
                <a:moveTo>
                  <a:pt x="2700" y="18655"/>
                </a:moveTo>
                <a:lnTo>
                  <a:pt x="18900" y="18655"/>
                </a:lnTo>
                <a:lnTo>
                  <a:pt x="18900" y="2945"/>
                </a:lnTo>
                <a:lnTo>
                  <a:pt x="2700" y="2945"/>
                </a:lnTo>
                <a:cubicBezTo>
                  <a:pt x="2700" y="2945"/>
                  <a:pt x="2700" y="18655"/>
                  <a:pt x="2700" y="18655"/>
                </a:cubicBezTo>
                <a:close/>
                <a:moveTo>
                  <a:pt x="10125" y="2455"/>
                </a:moveTo>
                <a:lnTo>
                  <a:pt x="11475" y="2455"/>
                </a:lnTo>
                <a:cubicBezTo>
                  <a:pt x="11848" y="2455"/>
                  <a:pt x="12150" y="2235"/>
                  <a:pt x="12150" y="1964"/>
                </a:cubicBezTo>
                <a:cubicBezTo>
                  <a:pt x="12150" y="1692"/>
                  <a:pt x="11848" y="1473"/>
                  <a:pt x="11475" y="1473"/>
                </a:cubicBezTo>
                <a:lnTo>
                  <a:pt x="10125" y="1473"/>
                </a:lnTo>
                <a:cubicBezTo>
                  <a:pt x="9752" y="1473"/>
                  <a:pt x="9450" y="1692"/>
                  <a:pt x="9450" y="1964"/>
                </a:cubicBezTo>
                <a:cubicBezTo>
                  <a:pt x="9450" y="2235"/>
                  <a:pt x="9752" y="2455"/>
                  <a:pt x="10125" y="2455"/>
                </a:cubicBezTo>
                <a:moveTo>
                  <a:pt x="10800" y="19145"/>
                </a:moveTo>
                <a:cubicBezTo>
                  <a:pt x="10427" y="19145"/>
                  <a:pt x="10125" y="19366"/>
                  <a:pt x="10125" y="19636"/>
                </a:cubicBezTo>
                <a:cubicBezTo>
                  <a:pt x="10125" y="19908"/>
                  <a:pt x="10427" y="20127"/>
                  <a:pt x="10800" y="20127"/>
                </a:cubicBezTo>
                <a:cubicBezTo>
                  <a:pt x="11173" y="20127"/>
                  <a:pt x="11475" y="19908"/>
                  <a:pt x="11475" y="19636"/>
                </a:cubicBezTo>
                <a:cubicBezTo>
                  <a:pt x="11475" y="19366"/>
                  <a:pt x="11173" y="19145"/>
                  <a:pt x="10800" y="1914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1" name="Shape 2645"/>
          <p:cNvSpPr/>
          <p:nvPr/>
        </p:nvSpPr>
        <p:spPr>
          <a:xfrm>
            <a:off x="3843491" y="890868"/>
            <a:ext cx="209496" cy="152361"/>
          </a:xfrm>
          <a:custGeom>
            <a:avLst/>
            <a:gdLst/>
            <a:ahLst/>
            <a:cxnLst>
              <a:cxn ang="0">
                <a:pos x="wd2" y="hd2"/>
              </a:cxn>
              <a:cxn ang="5400000">
                <a:pos x="wd2" y="hd2"/>
              </a:cxn>
              <a:cxn ang="10800000">
                <a:pos x="wd2" y="hd2"/>
              </a:cxn>
              <a:cxn ang="16200000">
                <a:pos x="wd2" y="hd2"/>
              </a:cxn>
            </a:cxnLst>
            <a:rect l="0" t="0" r="r" b="b"/>
            <a:pathLst>
              <a:path w="21600" h="21600" extrusionOk="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2" name="Shape 2646"/>
          <p:cNvSpPr/>
          <p:nvPr/>
        </p:nvSpPr>
        <p:spPr>
          <a:xfrm>
            <a:off x="4243436" y="86230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1"/>
                  <a:pt x="7092" y="21600"/>
                  <a:pt x="7364" y="21600"/>
                </a:cubicBezTo>
                <a:lnTo>
                  <a:pt x="14236" y="21600"/>
                </a:lnTo>
                <a:cubicBezTo>
                  <a:pt x="14508" y="21600"/>
                  <a:pt x="14727" y="21381"/>
                  <a:pt x="14727" y="21109"/>
                </a:cubicBezTo>
                <a:cubicBezTo>
                  <a:pt x="14727" y="20838"/>
                  <a:pt x="14508"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3" name="Shape 2647"/>
          <p:cNvSpPr/>
          <p:nvPr/>
        </p:nvSpPr>
        <p:spPr>
          <a:xfrm>
            <a:off x="643925" y="126224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0773" y="5201"/>
                </a:moveTo>
                <a:cubicBezTo>
                  <a:pt x="10712" y="5093"/>
                  <a:pt x="10614" y="5023"/>
                  <a:pt x="10504" y="4986"/>
                </a:cubicBezTo>
                <a:lnTo>
                  <a:pt x="10517" y="4938"/>
                </a:lnTo>
                <a:cubicBezTo>
                  <a:pt x="10483" y="4941"/>
                  <a:pt x="10451" y="4949"/>
                  <a:pt x="10419" y="4957"/>
                </a:cubicBezTo>
                <a:lnTo>
                  <a:pt x="8464" y="4433"/>
                </a:lnTo>
                <a:cubicBezTo>
                  <a:pt x="8343" y="4400"/>
                  <a:pt x="8209" y="4414"/>
                  <a:pt x="8091" y="4482"/>
                </a:cubicBezTo>
                <a:cubicBezTo>
                  <a:pt x="7856" y="4618"/>
                  <a:pt x="7776" y="4918"/>
                  <a:pt x="7912" y="5153"/>
                </a:cubicBezTo>
                <a:cubicBezTo>
                  <a:pt x="7979" y="5270"/>
                  <a:pt x="8088" y="5349"/>
                  <a:pt x="8210" y="5381"/>
                </a:cubicBezTo>
                <a:lnTo>
                  <a:pt x="8965" y="5584"/>
                </a:lnTo>
                <a:cubicBezTo>
                  <a:pt x="8292" y="6116"/>
                  <a:pt x="7855" y="6927"/>
                  <a:pt x="7855" y="7855"/>
                </a:cubicBezTo>
                <a:cubicBezTo>
                  <a:pt x="7855" y="9081"/>
                  <a:pt x="8605" y="10131"/>
                  <a:pt x="9671" y="10574"/>
                </a:cubicBezTo>
                <a:lnTo>
                  <a:pt x="9934" y="9609"/>
                </a:lnTo>
                <a:cubicBezTo>
                  <a:pt x="9286" y="9288"/>
                  <a:pt x="8836" y="8627"/>
                  <a:pt x="8836" y="7855"/>
                </a:cubicBezTo>
                <a:cubicBezTo>
                  <a:pt x="8836" y="7221"/>
                  <a:pt x="9142" y="6665"/>
                  <a:pt x="9609" y="6309"/>
                </a:cubicBezTo>
                <a:lnTo>
                  <a:pt x="9336" y="7331"/>
                </a:lnTo>
                <a:cubicBezTo>
                  <a:pt x="9303" y="7453"/>
                  <a:pt x="9316" y="7586"/>
                  <a:pt x="9384" y="7704"/>
                </a:cubicBezTo>
                <a:cubicBezTo>
                  <a:pt x="9520" y="7938"/>
                  <a:pt x="9820" y="8019"/>
                  <a:pt x="10055" y="7884"/>
                </a:cubicBezTo>
                <a:cubicBezTo>
                  <a:pt x="10172" y="7815"/>
                  <a:pt x="10251" y="7706"/>
                  <a:pt x="10284" y="7585"/>
                </a:cubicBezTo>
                <a:lnTo>
                  <a:pt x="10823" y="5573"/>
                </a:lnTo>
                <a:cubicBezTo>
                  <a:pt x="10855" y="5452"/>
                  <a:pt x="10841" y="5318"/>
                  <a:pt x="10773" y="5201"/>
                </a:cubicBezTo>
                <a:moveTo>
                  <a:pt x="13421" y="10343"/>
                </a:moveTo>
                <a:lnTo>
                  <a:pt x="12630" y="10132"/>
                </a:lnTo>
                <a:cubicBezTo>
                  <a:pt x="13306" y="9598"/>
                  <a:pt x="13745" y="8785"/>
                  <a:pt x="13745" y="7855"/>
                </a:cubicBezTo>
                <a:cubicBezTo>
                  <a:pt x="13745" y="6643"/>
                  <a:pt x="13013" y="5604"/>
                  <a:pt x="11967" y="5152"/>
                </a:cubicBezTo>
                <a:lnTo>
                  <a:pt x="11702" y="6121"/>
                </a:lnTo>
                <a:cubicBezTo>
                  <a:pt x="12330" y="6448"/>
                  <a:pt x="12764" y="7098"/>
                  <a:pt x="12764" y="7855"/>
                </a:cubicBezTo>
                <a:cubicBezTo>
                  <a:pt x="12764" y="8468"/>
                  <a:pt x="12477" y="9008"/>
                  <a:pt x="12035" y="9366"/>
                </a:cubicBezTo>
                <a:lnTo>
                  <a:pt x="12295" y="8394"/>
                </a:lnTo>
                <a:cubicBezTo>
                  <a:pt x="12328" y="8273"/>
                  <a:pt x="12314" y="8139"/>
                  <a:pt x="12246" y="8021"/>
                </a:cubicBezTo>
                <a:cubicBezTo>
                  <a:pt x="12111" y="7786"/>
                  <a:pt x="11811" y="7706"/>
                  <a:pt x="11576" y="7842"/>
                </a:cubicBezTo>
                <a:cubicBezTo>
                  <a:pt x="11458" y="7910"/>
                  <a:pt x="11380" y="8019"/>
                  <a:pt x="11347" y="8140"/>
                </a:cubicBezTo>
                <a:lnTo>
                  <a:pt x="10808" y="10152"/>
                </a:lnTo>
                <a:lnTo>
                  <a:pt x="10808" y="10152"/>
                </a:lnTo>
                <a:cubicBezTo>
                  <a:pt x="10776" y="10273"/>
                  <a:pt x="10789" y="10407"/>
                  <a:pt x="10857" y="10524"/>
                </a:cubicBezTo>
                <a:cubicBezTo>
                  <a:pt x="10920" y="10634"/>
                  <a:pt x="11021" y="10706"/>
                  <a:pt x="11133" y="10742"/>
                </a:cubicBezTo>
                <a:lnTo>
                  <a:pt x="11126" y="10768"/>
                </a:lnTo>
                <a:cubicBezTo>
                  <a:pt x="11142" y="10766"/>
                  <a:pt x="11157" y="10761"/>
                  <a:pt x="11173" y="10758"/>
                </a:cubicBezTo>
                <a:lnTo>
                  <a:pt x="13167" y="11292"/>
                </a:lnTo>
                <a:cubicBezTo>
                  <a:pt x="13288" y="11324"/>
                  <a:pt x="13422" y="11311"/>
                  <a:pt x="13540" y="11243"/>
                </a:cubicBezTo>
                <a:cubicBezTo>
                  <a:pt x="13774" y="11107"/>
                  <a:pt x="13855" y="10807"/>
                  <a:pt x="13719" y="10572"/>
                </a:cubicBezTo>
                <a:cubicBezTo>
                  <a:pt x="13651" y="10455"/>
                  <a:pt x="13542" y="10376"/>
                  <a:pt x="13421" y="1034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4" name="Shape 2648"/>
          <p:cNvSpPr/>
          <p:nvPr/>
        </p:nvSpPr>
        <p:spPr>
          <a:xfrm>
            <a:off x="1043870" y="126224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2764" y="8836"/>
                </a:moveTo>
                <a:cubicBezTo>
                  <a:pt x="12628" y="8836"/>
                  <a:pt x="12505" y="8891"/>
                  <a:pt x="12417" y="8980"/>
                </a:cubicBezTo>
                <a:lnTo>
                  <a:pt x="11291" y="10106"/>
                </a:lnTo>
                <a:lnTo>
                  <a:pt x="11291" y="4419"/>
                </a:lnTo>
                <a:lnTo>
                  <a:pt x="11291" y="4418"/>
                </a:lnTo>
                <a:cubicBezTo>
                  <a:pt x="11291" y="4147"/>
                  <a:pt x="11071" y="3927"/>
                  <a:pt x="10800" y="3927"/>
                </a:cubicBezTo>
                <a:cubicBezTo>
                  <a:pt x="10529" y="3927"/>
                  <a:pt x="10309" y="4147"/>
                  <a:pt x="10309" y="4418"/>
                </a:cubicBezTo>
                <a:lnTo>
                  <a:pt x="10309" y="10106"/>
                </a:lnTo>
                <a:lnTo>
                  <a:pt x="9183" y="8980"/>
                </a:lnTo>
                <a:cubicBezTo>
                  <a:pt x="9095" y="8891"/>
                  <a:pt x="8972" y="8836"/>
                  <a:pt x="8836" y="8836"/>
                </a:cubicBezTo>
                <a:cubicBezTo>
                  <a:pt x="8566" y="8836"/>
                  <a:pt x="8345" y="9056"/>
                  <a:pt x="8345" y="9327"/>
                </a:cubicBezTo>
                <a:cubicBezTo>
                  <a:pt x="8345" y="9463"/>
                  <a:pt x="8400" y="9586"/>
                  <a:pt x="8489" y="9674"/>
                </a:cubicBezTo>
                <a:lnTo>
                  <a:pt x="10453" y="11638"/>
                </a:lnTo>
                <a:cubicBezTo>
                  <a:pt x="10542" y="11727"/>
                  <a:pt x="10665" y="11782"/>
                  <a:pt x="10800" y="11782"/>
                </a:cubicBezTo>
                <a:cubicBezTo>
                  <a:pt x="10935" y="11782"/>
                  <a:pt x="11058" y="11727"/>
                  <a:pt x="11147" y="11638"/>
                </a:cubicBezTo>
                <a:lnTo>
                  <a:pt x="13111" y="9674"/>
                </a:lnTo>
                <a:cubicBezTo>
                  <a:pt x="13200" y="9586"/>
                  <a:pt x="13255" y="9463"/>
                  <a:pt x="13255" y="9327"/>
                </a:cubicBezTo>
                <a:cubicBezTo>
                  <a:pt x="13255" y="9056"/>
                  <a:pt x="13034" y="8836"/>
                  <a:pt x="12764" y="883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5" name="Shape 2649"/>
          <p:cNvSpPr/>
          <p:nvPr/>
        </p:nvSpPr>
        <p:spPr>
          <a:xfrm>
            <a:off x="1443816" y="126224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1147" y="4071"/>
                </a:moveTo>
                <a:cubicBezTo>
                  <a:pt x="11058" y="3982"/>
                  <a:pt x="10935" y="3927"/>
                  <a:pt x="10800" y="3927"/>
                </a:cubicBezTo>
                <a:cubicBezTo>
                  <a:pt x="10665" y="3927"/>
                  <a:pt x="10542" y="3982"/>
                  <a:pt x="10453" y="4071"/>
                </a:cubicBezTo>
                <a:lnTo>
                  <a:pt x="8489" y="6035"/>
                </a:lnTo>
                <a:cubicBezTo>
                  <a:pt x="8400" y="6124"/>
                  <a:pt x="8345" y="6247"/>
                  <a:pt x="8345" y="6382"/>
                </a:cubicBezTo>
                <a:cubicBezTo>
                  <a:pt x="8345" y="6653"/>
                  <a:pt x="8566" y="6873"/>
                  <a:pt x="8836" y="6873"/>
                </a:cubicBezTo>
                <a:cubicBezTo>
                  <a:pt x="8972" y="6873"/>
                  <a:pt x="9095" y="6818"/>
                  <a:pt x="9183" y="6729"/>
                </a:cubicBezTo>
                <a:lnTo>
                  <a:pt x="10309" y="5603"/>
                </a:lnTo>
                <a:lnTo>
                  <a:pt x="10309" y="11291"/>
                </a:lnTo>
                <a:cubicBezTo>
                  <a:pt x="10309" y="11562"/>
                  <a:pt x="10529" y="11782"/>
                  <a:pt x="10800" y="11782"/>
                </a:cubicBezTo>
                <a:cubicBezTo>
                  <a:pt x="11071" y="11782"/>
                  <a:pt x="11291" y="11562"/>
                  <a:pt x="11291" y="11291"/>
                </a:cubicBezTo>
                <a:lnTo>
                  <a:pt x="11291" y="5603"/>
                </a:lnTo>
                <a:lnTo>
                  <a:pt x="12417" y="6729"/>
                </a:lnTo>
                <a:cubicBezTo>
                  <a:pt x="12505" y="6818"/>
                  <a:pt x="12628" y="6873"/>
                  <a:pt x="12764" y="6873"/>
                </a:cubicBezTo>
                <a:cubicBezTo>
                  <a:pt x="13034" y="6873"/>
                  <a:pt x="13255" y="6653"/>
                  <a:pt x="13255" y="6382"/>
                </a:cubicBezTo>
                <a:cubicBezTo>
                  <a:pt x="13255" y="6247"/>
                  <a:pt x="13200" y="6124"/>
                  <a:pt x="13111" y="6035"/>
                </a:cubicBezTo>
                <a:cubicBezTo>
                  <a:pt x="13111" y="6035"/>
                  <a:pt x="11147" y="4071"/>
                  <a:pt x="11147" y="4071"/>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6" name="Shape 2650"/>
          <p:cNvSpPr/>
          <p:nvPr/>
        </p:nvSpPr>
        <p:spPr>
          <a:xfrm>
            <a:off x="1843762" y="126224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964"/>
                </a:lnTo>
                <a:cubicBezTo>
                  <a:pt x="982" y="1422"/>
                  <a:pt x="1422"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2"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3" y="20618"/>
                  <a:pt x="6873" y="20838"/>
                  <a:pt x="6873" y="21109"/>
                </a:cubicBezTo>
                <a:cubicBezTo>
                  <a:pt x="6873" y="21381"/>
                  <a:pt x="7093" y="21600"/>
                  <a:pt x="7364" y="21600"/>
                </a:cubicBezTo>
                <a:lnTo>
                  <a:pt x="14236" y="21600"/>
                </a:lnTo>
                <a:cubicBezTo>
                  <a:pt x="14507" y="21600"/>
                  <a:pt x="14727" y="21381"/>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moveTo>
                  <a:pt x="14236" y="7364"/>
                </a:moveTo>
                <a:lnTo>
                  <a:pt x="8549" y="7364"/>
                </a:lnTo>
                <a:lnTo>
                  <a:pt x="9674" y="6238"/>
                </a:lnTo>
                <a:cubicBezTo>
                  <a:pt x="9763" y="6149"/>
                  <a:pt x="9818" y="6027"/>
                  <a:pt x="9818" y="5891"/>
                </a:cubicBezTo>
                <a:cubicBezTo>
                  <a:pt x="9818" y="5620"/>
                  <a:pt x="9598" y="5400"/>
                  <a:pt x="9327" y="5400"/>
                </a:cubicBezTo>
                <a:cubicBezTo>
                  <a:pt x="9192" y="5400"/>
                  <a:pt x="9069" y="5455"/>
                  <a:pt x="8980" y="5544"/>
                </a:cubicBezTo>
                <a:lnTo>
                  <a:pt x="7017" y="7507"/>
                </a:lnTo>
                <a:cubicBezTo>
                  <a:pt x="6928" y="7597"/>
                  <a:pt x="6873" y="7720"/>
                  <a:pt x="6873" y="7855"/>
                </a:cubicBezTo>
                <a:cubicBezTo>
                  <a:pt x="6873" y="7990"/>
                  <a:pt x="6928" y="8113"/>
                  <a:pt x="7017" y="8202"/>
                </a:cubicBezTo>
                <a:lnTo>
                  <a:pt x="8980" y="10165"/>
                </a:lnTo>
                <a:cubicBezTo>
                  <a:pt x="9069" y="10255"/>
                  <a:pt x="9192" y="10309"/>
                  <a:pt x="9327" y="10309"/>
                </a:cubicBezTo>
                <a:cubicBezTo>
                  <a:pt x="9598" y="10309"/>
                  <a:pt x="9818" y="10090"/>
                  <a:pt x="9818" y="9818"/>
                </a:cubicBezTo>
                <a:cubicBezTo>
                  <a:pt x="9818" y="9683"/>
                  <a:pt x="9763" y="9560"/>
                  <a:pt x="9674" y="9471"/>
                </a:cubicBezTo>
                <a:lnTo>
                  <a:pt x="8549" y="8345"/>
                </a:lnTo>
                <a:lnTo>
                  <a:pt x="14236" y="8345"/>
                </a:lnTo>
                <a:cubicBezTo>
                  <a:pt x="14507" y="8345"/>
                  <a:pt x="14727" y="8126"/>
                  <a:pt x="14727" y="7855"/>
                </a:cubicBezTo>
                <a:cubicBezTo>
                  <a:pt x="14727" y="7584"/>
                  <a:pt x="14507" y="7364"/>
                  <a:pt x="14236" y="736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7" name="Shape 2651"/>
          <p:cNvSpPr/>
          <p:nvPr/>
        </p:nvSpPr>
        <p:spPr>
          <a:xfrm>
            <a:off x="2243708" y="126224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4583" y="7507"/>
                </a:moveTo>
                <a:lnTo>
                  <a:pt x="12620" y="5544"/>
                </a:lnTo>
                <a:cubicBezTo>
                  <a:pt x="12531" y="5455"/>
                  <a:pt x="12408" y="5400"/>
                  <a:pt x="12273" y="5400"/>
                </a:cubicBezTo>
                <a:cubicBezTo>
                  <a:pt x="12001" y="5400"/>
                  <a:pt x="11782" y="5620"/>
                  <a:pt x="11782" y="5891"/>
                </a:cubicBezTo>
                <a:cubicBezTo>
                  <a:pt x="11782" y="6027"/>
                  <a:pt x="11837" y="6149"/>
                  <a:pt x="11926" y="6238"/>
                </a:cubicBezTo>
                <a:lnTo>
                  <a:pt x="13051" y="7364"/>
                </a:lnTo>
                <a:lnTo>
                  <a:pt x="7364" y="7364"/>
                </a:lnTo>
                <a:cubicBezTo>
                  <a:pt x="7092" y="7364"/>
                  <a:pt x="6873" y="7584"/>
                  <a:pt x="6873" y="7855"/>
                </a:cubicBezTo>
                <a:cubicBezTo>
                  <a:pt x="6873" y="8126"/>
                  <a:pt x="7092" y="8345"/>
                  <a:pt x="7364" y="8345"/>
                </a:cubicBezTo>
                <a:lnTo>
                  <a:pt x="13051" y="8345"/>
                </a:lnTo>
                <a:lnTo>
                  <a:pt x="11926" y="9471"/>
                </a:lnTo>
                <a:cubicBezTo>
                  <a:pt x="11837" y="9560"/>
                  <a:pt x="11782" y="9683"/>
                  <a:pt x="11782" y="9818"/>
                </a:cubicBezTo>
                <a:cubicBezTo>
                  <a:pt x="11782" y="10090"/>
                  <a:pt x="12001" y="10309"/>
                  <a:pt x="12273" y="10309"/>
                </a:cubicBezTo>
                <a:cubicBezTo>
                  <a:pt x="12408" y="10309"/>
                  <a:pt x="12531" y="10255"/>
                  <a:pt x="12620" y="10165"/>
                </a:cubicBezTo>
                <a:lnTo>
                  <a:pt x="14583" y="8202"/>
                </a:lnTo>
                <a:cubicBezTo>
                  <a:pt x="14672" y="8113"/>
                  <a:pt x="14727" y="7990"/>
                  <a:pt x="14727" y="7855"/>
                </a:cubicBezTo>
                <a:cubicBezTo>
                  <a:pt x="14727" y="7720"/>
                  <a:pt x="14672" y="7597"/>
                  <a:pt x="14583" y="7507"/>
                </a:cubicBezTo>
                <a:close/>
                <a:moveTo>
                  <a:pt x="20618" y="14727"/>
                </a:moveTo>
                <a:lnTo>
                  <a:pt x="982" y="14727"/>
                </a:lnTo>
                <a:lnTo>
                  <a:pt x="982" y="1964"/>
                </a:lnTo>
                <a:cubicBezTo>
                  <a:pt x="982" y="1422"/>
                  <a:pt x="1421" y="982"/>
                  <a:pt x="1964" y="982"/>
                </a:cubicBezTo>
                <a:lnTo>
                  <a:pt x="19636" y="982"/>
                </a:lnTo>
                <a:cubicBezTo>
                  <a:pt x="20178" y="982"/>
                  <a:pt x="20618" y="1422"/>
                  <a:pt x="20618" y="1964"/>
                </a:cubicBezTo>
                <a:cubicBezTo>
                  <a:pt x="20618" y="1964"/>
                  <a:pt x="20618" y="14727"/>
                  <a:pt x="20618" y="14727"/>
                </a:cubicBezTo>
                <a:close/>
                <a:moveTo>
                  <a:pt x="20618" y="16691"/>
                </a:moveTo>
                <a:cubicBezTo>
                  <a:pt x="20618" y="17233"/>
                  <a:pt x="20178" y="17673"/>
                  <a:pt x="19636" y="17673"/>
                </a:cubicBezTo>
                <a:lnTo>
                  <a:pt x="1964" y="17673"/>
                </a:lnTo>
                <a:cubicBezTo>
                  <a:pt x="1421" y="17673"/>
                  <a:pt x="982" y="17233"/>
                  <a:pt x="982" y="16691"/>
                </a:cubicBezTo>
                <a:lnTo>
                  <a:pt x="982" y="15709"/>
                </a:lnTo>
                <a:lnTo>
                  <a:pt x="20618" y="15709"/>
                </a:lnTo>
                <a:cubicBezTo>
                  <a:pt x="20618" y="15709"/>
                  <a:pt x="20618" y="16691"/>
                  <a:pt x="20618" y="16691"/>
                </a:cubicBezTo>
                <a:close/>
                <a:moveTo>
                  <a:pt x="11782" y="20618"/>
                </a:moveTo>
                <a:lnTo>
                  <a:pt x="9818" y="20618"/>
                </a:lnTo>
                <a:lnTo>
                  <a:pt x="9818" y="18655"/>
                </a:lnTo>
                <a:lnTo>
                  <a:pt x="11782" y="18655"/>
                </a:lnTo>
                <a:cubicBezTo>
                  <a:pt x="11782" y="18655"/>
                  <a:pt x="11782" y="20618"/>
                  <a:pt x="11782" y="20618"/>
                </a:cubicBezTo>
                <a:close/>
                <a:moveTo>
                  <a:pt x="19636" y="0"/>
                </a:moveTo>
                <a:lnTo>
                  <a:pt x="1964" y="0"/>
                </a:lnTo>
                <a:cubicBezTo>
                  <a:pt x="879" y="0"/>
                  <a:pt x="0" y="879"/>
                  <a:pt x="0" y="1964"/>
                </a:cubicBezTo>
                <a:lnTo>
                  <a:pt x="0" y="16691"/>
                </a:lnTo>
                <a:cubicBezTo>
                  <a:pt x="0" y="17775"/>
                  <a:pt x="879" y="18655"/>
                  <a:pt x="1964" y="18655"/>
                </a:cubicBezTo>
                <a:lnTo>
                  <a:pt x="8836" y="18655"/>
                </a:lnTo>
                <a:lnTo>
                  <a:pt x="8836" y="20618"/>
                </a:lnTo>
                <a:lnTo>
                  <a:pt x="7364" y="20618"/>
                </a:lnTo>
                <a:cubicBezTo>
                  <a:pt x="7092" y="20618"/>
                  <a:pt x="6873" y="20838"/>
                  <a:pt x="6873" y="21109"/>
                </a:cubicBezTo>
                <a:cubicBezTo>
                  <a:pt x="6873" y="21380"/>
                  <a:pt x="7092" y="21600"/>
                  <a:pt x="7364" y="21600"/>
                </a:cubicBezTo>
                <a:lnTo>
                  <a:pt x="14236" y="21600"/>
                </a:lnTo>
                <a:cubicBezTo>
                  <a:pt x="14507" y="21600"/>
                  <a:pt x="14727" y="21380"/>
                  <a:pt x="14727" y="21109"/>
                </a:cubicBezTo>
                <a:cubicBezTo>
                  <a:pt x="14727" y="20838"/>
                  <a:pt x="14507" y="20618"/>
                  <a:pt x="14236" y="20618"/>
                </a:cubicBezTo>
                <a:lnTo>
                  <a:pt x="12764" y="20618"/>
                </a:lnTo>
                <a:lnTo>
                  <a:pt x="12764" y="18655"/>
                </a:lnTo>
                <a:lnTo>
                  <a:pt x="19636" y="18655"/>
                </a:lnTo>
                <a:cubicBezTo>
                  <a:pt x="20721" y="18655"/>
                  <a:pt x="21600" y="17775"/>
                  <a:pt x="21600" y="16691"/>
                </a:cubicBezTo>
                <a:lnTo>
                  <a:pt x="21600" y="1964"/>
                </a:lnTo>
                <a:cubicBezTo>
                  <a:pt x="21600" y="879"/>
                  <a:pt x="20721" y="0"/>
                  <a:pt x="19636"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8" name="Shape 2652"/>
          <p:cNvSpPr/>
          <p:nvPr/>
        </p:nvSpPr>
        <p:spPr>
          <a:xfrm>
            <a:off x="2643653" y="126224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7547" y="14727"/>
                  <a:pt x="4909" y="12969"/>
                  <a:pt x="4909" y="10800"/>
                </a:cubicBezTo>
                <a:cubicBezTo>
                  <a:pt x="4909" y="8631"/>
                  <a:pt x="7547" y="6873"/>
                  <a:pt x="10800" y="6873"/>
                </a:cubicBezTo>
                <a:cubicBezTo>
                  <a:pt x="11895" y="6873"/>
                  <a:pt x="12917" y="7076"/>
                  <a:pt x="13795" y="7423"/>
                </a:cubicBezTo>
                <a:lnTo>
                  <a:pt x="15709" y="5073"/>
                </a:lnTo>
                <a:lnTo>
                  <a:pt x="15709" y="8631"/>
                </a:lnTo>
                <a:cubicBezTo>
                  <a:pt x="16328" y="9253"/>
                  <a:pt x="16691" y="9998"/>
                  <a:pt x="16691" y="10800"/>
                </a:cubicBezTo>
                <a:cubicBezTo>
                  <a:pt x="16691" y="12969"/>
                  <a:pt x="14053" y="14727"/>
                  <a:pt x="10800" y="14727"/>
                </a:cubicBezTo>
                <a:moveTo>
                  <a:pt x="16691" y="1964"/>
                </a:moveTo>
                <a:lnTo>
                  <a:pt x="13360" y="6247"/>
                </a:lnTo>
                <a:cubicBezTo>
                  <a:pt x="12568" y="6020"/>
                  <a:pt x="11706" y="5891"/>
                  <a:pt x="10800" y="5891"/>
                </a:cubicBezTo>
                <a:cubicBezTo>
                  <a:pt x="7004" y="5891"/>
                  <a:pt x="3927" y="8089"/>
                  <a:pt x="3927" y="10800"/>
                </a:cubicBezTo>
                <a:cubicBezTo>
                  <a:pt x="3927" y="13511"/>
                  <a:pt x="7004" y="15709"/>
                  <a:pt x="10800" y="15709"/>
                </a:cubicBezTo>
                <a:cubicBezTo>
                  <a:pt x="14596" y="15709"/>
                  <a:pt x="17673" y="13511"/>
                  <a:pt x="17673" y="10800"/>
                </a:cubicBezTo>
                <a:cubicBezTo>
                  <a:pt x="17673" y="9878"/>
                  <a:pt x="17310" y="9018"/>
                  <a:pt x="16691" y="8281"/>
                </a:cubicBezTo>
                <a:cubicBezTo>
                  <a:pt x="16691" y="8281"/>
                  <a:pt x="16691" y="1964"/>
                  <a:pt x="16691" y="1964"/>
                </a:cubicBezTo>
                <a:close/>
                <a:moveTo>
                  <a:pt x="19145" y="1964"/>
                </a:moveTo>
                <a:cubicBezTo>
                  <a:pt x="18874" y="1964"/>
                  <a:pt x="18655" y="2184"/>
                  <a:pt x="18655" y="2455"/>
                </a:cubicBezTo>
                <a:cubicBezTo>
                  <a:pt x="18655" y="2726"/>
                  <a:pt x="18874" y="2945"/>
                  <a:pt x="19145" y="2945"/>
                </a:cubicBezTo>
                <a:cubicBezTo>
                  <a:pt x="19417" y="2945"/>
                  <a:pt x="19636" y="2726"/>
                  <a:pt x="19636" y="2455"/>
                </a:cubicBezTo>
                <a:cubicBezTo>
                  <a:pt x="19636" y="2184"/>
                  <a:pt x="19417" y="1964"/>
                  <a:pt x="19145" y="1964"/>
                </a:cubicBezTo>
                <a:moveTo>
                  <a:pt x="20618" y="16691"/>
                </a:moveTo>
                <a:cubicBezTo>
                  <a:pt x="20618" y="17233"/>
                  <a:pt x="20178" y="17673"/>
                  <a:pt x="19636" y="17673"/>
                </a:cubicBezTo>
                <a:lnTo>
                  <a:pt x="1964" y="17673"/>
                </a:lnTo>
                <a:cubicBezTo>
                  <a:pt x="1422" y="17673"/>
                  <a:pt x="982" y="17233"/>
                  <a:pt x="982" y="16691"/>
                </a:cubicBezTo>
                <a:lnTo>
                  <a:pt x="982" y="1964"/>
                </a:lnTo>
                <a:cubicBezTo>
                  <a:pt x="982" y="1422"/>
                  <a:pt x="1422" y="982"/>
                  <a:pt x="1964" y="982"/>
                </a:cubicBezTo>
                <a:lnTo>
                  <a:pt x="19636" y="982"/>
                </a:lnTo>
                <a:cubicBezTo>
                  <a:pt x="20178" y="982"/>
                  <a:pt x="20618" y="1422"/>
                  <a:pt x="20618" y="1964"/>
                </a:cubicBezTo>
                <a:cubicBezTo>
                  <a:pt x="20618" y="1964"/>
                  <a:pt x="20618" y="16691"/>
                  <a:pt x="20618" y="16691"/>
                </a:cubicBezTo>
                <a:close/>
                <a:moveTo>
                  <a:pt x="20618" y="19636"/>
                </a:moveTo>
                <a:cubicBezTo>
                  <a:pt x="20618" y="20178"/>
                  <a:pt x="20178" y="20618"/>
                  <a:pt x="19636" y="20618"/>
                </a:cubicBezTo>
                <a:lnTo>
                  <a:pt x="1964" y="20618"/>
                </a:lnTo>
                <a:cubicBezTo>
                  <a:pt x="1422" y="20618"/>
                  <a:pt x="982" y="20178"/>
                  <a:pt x="982" y="19636"/>
                </a:cubicBezTo>
                <a:lnTo>
                  <a:pt x="982" y="18382"/>
                </a:lnTo>
                <a:cubicBezTo>
                  <a:pt x="1271" y="18551"/>
                  <a:pt x="1604" y="18655"/>
                  <a:pt x="1964" y="18655"/>
                </a:cubicBezTo>
                <a:lnTo>
                  <a:pt x="19636" y="18655"/>
                </a:lnTo>
                <a:cubicBezTo>
                  <a:pt x="19996" y="18655"/>
                  <a:pt x="20329" y="18551"/>
                  <a:pt x="20618" y="18382"/>
                </a:cubicBezTo>
                <a:cubicBezTo>
                  <a:pt x="20618" y="18382"/>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800" y="11291"/>
                </a:moveTo>
                <a:cubicBezTo>
                  <a:pt x="10258" y="11291"/>
                  <a:pt x="9818" y="11072"/>
                  <a:pt x="9818" y="10800"/>
                </a:cubicBezTo>
                <a:cubicBezTo>
                  <a:pt x="9818" y="10529"/>
                  <a:pt x="10258" y="10309"/>
                  <a:pt x="10800" y="10309"/>
                </a:cubicBezTo>
                <a:cubicBezTo>
                  <a:pt x="11342" y="10309"/>
                  <a:pt x="11782" y="10529"/>
                  <a:pt x="11782" y="10800"/>
                </a:cubicBezTo>
                <a:cubicBezTo>
                  <a:pt x="11782" y="11072"/>
                  <a:pt x="11342" y="11291"/>
                  <a:pt x="10800" y="11291"/>
                </a:cubicBezTo>
                <a:moveTo>
                  <a:pt x="10800" y="9327"/>
                </a:moveTo>
                <a:cubicBezTo>
                  <a:pt x="9716" y="9327"/>
                  <a:pt x="8836" y="9986"/>
                  <a:pt x="8836" y="10800"/>
                </a:cubicBezTo>
                <a:cubicBezTo>
                  <a:pt x="8836" y="11614"/>
                  <a:pt x="9716" y="12273"/>
                  <a:pt x="10800" y="12273"/>
                </a:cubicBezTo>
                <a:cubicBezTo>
                  <a:pt x="11884" y="12273"/>
                  <a:pt x="12764" y="11614"/>
                  <a:pt x="12764" y="10800"/>
                </a:cubicBezTo>
                <a:cubicBezTo>
                  <a:pt x="12764" y="9986"/>
                  <a:pt x="11884" y="9327"/>
                  <a:pt x="10800" y="9327"/>
                </a:cubicBezTo>
                <a:moveTo>
                  <a:pt x="19145" y="15709"/>
                </a:moveTo>
                <a:cubicBezTo>
                  <a:pt x="18874" y="15709"/>
                  <a:pt x="18655" y="15929"/>
                  <a:pt x="18655" y="16200"/>
                </a:cubicBezTo>
                <a:cubicBezTo>
                  <a:pt x="18655" y="16472"/>
                  <a:pt x="18874" y="16691"/>
                  <a:pt x="19145" y="16691"/>
                </a:cubicBezTo>
                <a:cubicBezTo>
                  <a:pt x="19417" y="16691"/>
                  <a:pt x="19636" y="16472"/>
                  <a:pt x="19636" y="16200"/>
                </a:cubicBezTo>
                <a:cubicBezTo>
                  <a:pt x="19636" y="15929"/>
                  <a:pt x="19417" y="15709"/>
                  <a:pt x="19145" y="15709"/>
                </a:cubicBezTo>
                <a:moveTo>
                  <a:pt x="2455" y="15709"/>
                </a:moveTo>
                <a:cubicBezTo>
                  <a:pt x="2183" y="15709"/>
                  <a:pt x="1964" y="15929"/>
                  <a:pt x="1964" y="16200"/>
                </a:cubicBezTo>
                <a:cubicBezTo>
                  <a:pt x="1964" y="16472"/>
                  <a:pt x="2183" y="16691"/>
                  <a:pt x="2455" y="16691"/>
                </a:cubicBezTo>
                <a:cubicBezTo>
                  <a:pt x="2726" y="16691"/>
                  <a:pt x="2945" y="16472"/>
                  <a:pt x="2945" y="16200"/>
                </a:cubicBezTo>
                <a:cubicBezTo>
                  <a:pt x="2945" y="15929"/>
                  <a:pt x="2726" y="15709"/>
                  <a:pt x="2455" y="15709"/>
                </a:cubicBezTo>
                <a:moveTo>
                  <a:pt x="5645" y="4418"/>
                </a:moveTo>
                <a:lnTo>
                  <a:pt x="12027" y="4418"/>
                </a:lnTo>
                <a:cubicBezTo>
                  <a:pt x="12434" y="4418"/>
                  <a:pt x="12764" y="4088"/>
                  <a:pt x="12764" y="3682"/>
                </a:cubicBezTo>
                <a:cubicBezTo>
                  <a:pt x="12764" y="3275"/>
                  <a:pt x="12434" y="2945"/>
                  <a:pt x="12027" y="2945"/>
                </a:cubicBezTo>
                <a:lnTo>
                  <a:pt x="5645" y="2945"/>
                </a:lnTo>
                <a:cubicBezTo>
                  <a:pt x="5239" y="2945"/>
                  <a:pt x="4909" y="3275"/>
                  <a:pt x="4909" y="3682"/>
                </a:cubicBezTo>
                <a:cubicBezTo>
                  <a:pt x="4909" y="4088"/>
                  <a:pt x="5239" y="4418"/>
                  <a:pt x="5645" y="4418"/>
                </a:cubicBezTo>
                <a:moveTo>
                  <a:pt x="2455" y="1964"/>
                </a:moveTo>
                <a:cubicBezTo>
                  <a:pt x="2183" y="1964"/>
                  <a:pt x="1964" y="2184"/>
                  <a:pt x="1964" y="2455"/>
                </a:cubicBezTo>
                <a:cubicBezTo>
                  <a:pt x="1964" y="2726"/>
                  <a:pt x="2183" y="2945"/>
                  <a:pt x="2455" y="2945"/>
                </a:cubicBezTo>
                <a:cubicBezTo>
                  <a:pt x="2726" y="2945"/>
                  <a:pt x="2945" y="2726"/>
                  <a:pt x="2945" y="2455"/>
                </a:cubicBezTo>
                <a:cubicBezTo>
                  <a:pt x="2945" y="2184"/>
                  <a:pt x="2726" y="1964"/>
                  <a:pt x="2455" y="196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9" name="Shape 2653"/>
          <p:cNvSpPr/>
          <p:nvPr/>
        </p:nvSpPr>
        <p:spPr>
          <a:xfrm>
            <a:off x="3043599" y="126224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2764" y="5891"/>
                </a:moveTo>
                <a:lnTo>
                  <a:pt x="14727" y="5891"/>
                </a:lnTo>
                <a:lnTo>
                  <a:pt x="14727" y="1964"/>
                </a:lnTo>
                <a:lnTo>
                  <a:pt x="12764" y="1964"/>
                </a:lnTo>
                <a:cubicBezTo>
                  <a:pt x="12764" y="1964"/>
                  <a:pt x="12764" y="5891"/>
                  <a:pt x="12764" y="5891"/>
                </a:cubicBezTo>
                <a:close/>
                <a:moveTo>
                  <a:pt x="6873" y="2945"/>
                </a:moveTo>
                <a:lnTo>
                  <a:pt x="10800" y="2945"/>
                </a:lnTo>
                <a:lnTo>
                  <a:pt x="10800" y="1964"/>
                </a:lnTo>
                <a:lnTo>
                  <a:pt x="6873" y="1964"/>
                </a:lnTo>
                <a:cubicBezTo>
                  <a:pt x="6873" y="1964"/>
                  <a:pt x="6873" y="2945"/>
                  <a:pt x="6873" y="29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5"/>
                  <a:pt x="5348" y="7855"/>
                  <a:pt x="5891" y="7855"/>
                </a:cubicBezTo>
                <a:lnTo>
                  <a:pt x="15709" y="7855"/>
                </a:lnTo>
                <a:cubicBezTo>
                  <a:pt x="16251" y="7855"/>
                  <a:pt x="16691" y="7415"/>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3927"/>
                </a:lnTo>
                <a:cubicBezTo>
                  <a:pt x="21600" y="3927"/>
                  <a:pt x="17673" y="0"/>
                  <a:pt x="17673" y="0"/>
                </a:cubicBezTo>
                <a:close/>
                <a:moveTo>
                  <a:pt x="6873" y="4909"/>
                </a:moveTo>
                <a:lnTo>
                  <a:pt x="9818" y="4909"/>
                </a:lnTo>
                <a:lnTo>
                  <a:pt x="9818" y="3927"/>
                </a:lnTo>
                <a:lnTo>
                  <a:pt x="6873" y="3927"/>
                </a:lnTo>
                <a:cubicBezTo>
                  <a:pt x="6873" y="3927"/>
                  <a:pt x="6873" y="4909"/>
                  <a:pt x="6873" y="4909"/>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0" name="Shape 2654"/>
          <p:cNvSpPr/>
          <p:nvPr/>
        </p:nvSpPr>
        <p:spPr>
          <a:xfrm>
            <a:off x="3443545" y="126224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5709" y="15709"/>
                </a:moveTo>
                <a:lnTo>
                  <a:pt x="5891" y="15709"/>
                </a:lnTo>
                <a:lnTo>
                  <a:pt x="5891" y="16691"/>
                </a:lnTo>
                <a:lnTo>
                  <a:pt x="15709" y="16691"/>
                </a:lnTo>
                <a:cubicBezTo>
                  <a:pt x="15709" y="16691"/>
                  <a:pt x="15709" y="15709"/>
                  <a:pt x="15709" y="15709"/>
                </a:cubicBezTo>
                <a:close/>
                <a:moveTo>
                  <a:pt x="15709" y="17673"/>
                </a:moveTo>
                <a:lnTo>
                  <a:pt x="5891" y="17673"/>
                </a:lnTo>
                <a:lnTo>
                  <a:pt x="5891" y="18655"/>
                </a:lnTo>
                <a:lnTo>
                  <a:pt x="15709" y="18655"/>
                </a:lnTo>
                <a:cubicBezTo>
                  <a:pt x="15709" y="18655"/>
                  <a:pt x="15709" y="17673"/>
                  <a:pt x="15709" y="17673"/>
                </a:cubicBezTo>
                <a:close/>
                <a:moveTo>
                  <a:pt x="11782" y="13745"/>
                </a:moveTo>
                <a:lnTo>
                  <a:pt x="5891" y="13745"/>
                </a:lnTo>
                <a:lnTo>
                  <a:pt x="5891" y="14727"/>
                </a:lnTo>
                <a:lnTo>
                  <a:pt x="11782" y="14727"/>
                </a:lnTo>
                <a:cubicBezTo>
                  <a:pt x="11782" y="14727"/>
                  <a:pt x="11782" y="13745"/>
                  <a:pt x="11782" y="13745"/>
                </a:cubicBezTo>
                <a:close/>
                <a:moveTo>
                  <a:pt x="20618" y="19636"/>
                </a:moveTo>
                <a:cubicBezTo>
                  <a:pt x="20618" y="20178"/>
                  <a:pt x="20178" y="20618"/>
                  <a:pt x="19636" y="20618"/>
                </a:cubicBezTo>
                <a:lnTo>
                  <a:pt x="18655" y="20618"/>
                </a:lnTo>
                <a:lnTo>
                  <a:pt x="18655" y="11782"/>
                </a:lnTo>
                <a:cubicBezTo>
                  <a:pt x="18655" y="11240"/>
                  <a:pt x="18214" y="10800"/>
                  <a:pt x="17673" y="10800"/>
                </a:cubicBezTo>
                <a:lnTo>
                  <a:pt x="3927" y="10800"/>
                </a:lnTo>
                <a:cubicBezTo>
                  <a:pt x="3385" y="10800"/>
                  <a:pt x="2945" y="11240"/>
                  <a:pt x="2945" y="11782"/>
                </a:cubicBezTo>
                <a:lnTo>
                  <a:pt x="2945" y="20618"/>
                </a:lnTo>
                <a:lnTo>
                  <a:pt x="1964" y="20618"/>
                </a:lnTo>
                <a:cubicBezTo>
                  <a:pt x="1421" y="20618"/>
                  <a:pt x="982" y="20178"/>
                  <a:pt x="982" y="19636"/>
                </a:cubicBezTo>
                <a:lnTo>
                  <a:pt x="982" y="1964"/>
                </a:lnTo>
                <a:cubicBezTo>
                  <a:pt x="982" y="1422"/>
                  <a:pt x="1421" y="982"/>
                  <a:pt x="1964" y="982"/>
                </a:cubicBezTo>
                <a:lnTo>
                  <a:pt x="4909" y="982"/>
                </a:lnTo>
                <a:lnTo>
                  <a:pt x="4909" y="6873"/>
                </a:lnTo>
                <a:cubicBezTo>
                  <a:pt x="4909" y="7415"/>
                  <a:pt x="5348" y="7855"/>
                  <a:pt x="5891" y="7855"/>
                </a:cubicBezTo>
                <a:lnTo>
                  <a:pt x="15709" y="7855"/>
                </a:lnTo>
                <a:cubicBezTo>
                  <a:pt x="16251" y="7855"/>
                  <a:pt x="16691" y="7415"/>
                  <a:pt x="16691" y="6873"/>
                </a:cubicBezTo>
                <a:lnTo>
                  <a:pt x="16691" y="982"/>
                </a:lnTo>
                <a:lnTo>
                  <a:pt x="17182" y="982"/>
                </a:lnTo>
                <a:lnTo>
                  <a:pt x="20618" y="4418"/>
                </a:lnTo>
                <a:cubicBezTo>
                  <a:pt x="20618" y="4418"/>
                  <a:pt x="20618" y="19636"/>
                  <a:pt x="20618" y="19636"/>
                </a:cubicBezTo>
                <a:close/>
                <a:moveTo>
                  <a:pt x="17673" y="20618"/>
                </a:moveTo>
                <a:lnTo>
                  <a:pt x="3927" y="20618"/>
                </a:lnTo>
                <a:lnTo>
                  <a:pt x="3927" y="11782"/>
                </a:lnTo>
                <a:lnTo>
                  <a:pt x="17673" y="11782"/>
                </a:lnTo>
                <a:cubicBezTo>
                  <a:pt x="17673" y="11782"/>
                  <a:pt x="17673" y="20618"/>
                  <a:pt x="17673" y="20618"/>
                </a:cubicBezTo>
                <a:close/>
                <a:moveTo>
                  <a:pt x="5891" y="982"/>
                </a:moveTo>
                <a:lnTo>
                  <a:pt x="15709" y="982"/>
                </a:lnTo>
                <a:lnTo>
                  <a:pt x="15709" y="6873"/>
                </a:lnTo>
                <a:lnTo>
                  <a:pt x="5891" y="6873"/>
                </a:lnTo>
                <a:cubicBezTo>
                  <a:pt x="5891" y="6873"/>
                  <a:pt x="5891" y="982"/>
                  <a:pt x="5891" y="982"/>
                </a:cubicBezTo>
                <a:close/>
                <a:moveTo>
                  <a:pt x="17673"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3927"/>
                </a:lnTo>
                <a:cubicBezTo>
                  <a:pt x="21600" y="3927"/>
                  <a:pt x="17673" y="0"/>
                  <a:pt x="17673" y="0"/>
                </a:cubicBezTo>
                <a:close/>
                <a:moveTo>
                  <a:pt x="12764" y="5891"/>
                </a:moveTo>
                <a:lnTo>
                  <a:pt x="14727" y="5891"/>
                </a:lnTo>
                <a:lnTo>
                  <a:pt x="14727" y="1964"/>
                </a:lnTo>
                <a:lnTo>
                  <a:pt x="12764" y="1964"/>
                </a:lnTo>
                <a:cubicBezTo>
                  <a:pt x="12764" y="1964"/>
                  <a:pt x="12764" y="5891"/>
                  <a:pt x="12764" y="5891"/>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1" name="Shape 2655"/>
          <p:cNvSpPr/>
          <p:nvPr/>
        </p:nvSpPr>
        <p:spPr>
          <a:xfrm>
            <a:off x="3843491" y="1281292"/>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20618" y="14400"/>
                </a:moveTo>
                <a:lnTo>
                  <a:pt x="16349" y="14400"/>
                </a:lnTo>
                <a:cubicBezTo>
                  <a:pt x="16227" y="14820"/>
                  <a:pt x="16076" y="15221"/>
                  <a:pt x="15897" y="15600"/>
                </a:cubicBezTo>
                <a:lnTo>
                  <a:pt x="20618" y="15600"/>
                </a:lnTo>
                <a:lnTo>
                  <a:pt x="20618" y="19200"/>
                </a:lnTo>
                <a:cubicBezTo>
                  <a:pt x="20618" y="19862"/>
                  <a:pt x="20178" y="20400"/>
                  <a:pt x="19636" y="20400"/>
                </a:cubicBezTo>
                <a:lnTo>
                  <a:pt x="1964" y="20400"/>
                </a:lnTo>
                <a:cubicBezTo>
                  <a:pt x="1422" y="20400"/>
                  <a:pt x="982" y="19862"/>
                  <a:pt x="982" y="19200"/>
                </a:cubicBezTo>
                <a:lnTo>
                  <a:pt x="982" y="15600"/>
                </a:lnTo>
                <a:lnTo>
                  <a:pt x="5704" y="15600"/>
                </a:lnTo>
                <a:cubicBezTo>
                  <a:pt x="5524" y="15221"/>
                  <a:pt x="5373" y="14820"/>
                  <a:pt x="5251" y="14400"/>
                </a:cubicBezTo>
                <a:lnTo>
                  <a:pt x="982" y="14400"/>
                </a:lnTo>
                <a:lnTo>
                  <a:pt x="982" y="4800"/>
                </a:lnTo>
                <a:cubicBezTo>
                  <a:pt x="982" y="4138"/>
                  <a:pt x="1422" y="3600"/>
                  <a:pt x="1964" y="3600"/>
                </a:cubicBezTo>
                <a:lnTo>
                  <a:pt x="3927" y="3600"/>
                </a:lnTo>
                <a:cubicBezTo>
                  <a:pt x="5891" y="3600"/>
                  <a:pt x="5891" y="1200"/>
                  <a:pt x="7364" y="1200"/>
                </a:cubicBezTo>
                <a:lnTo>
                  <a:pt x="10800" y="1200"/>
                </a:lnTo>
                <a:lnTo>
                  <a:pt x="14236" y="1200"/>
                </a:lnTo>
                <a:cubicBezTo>
                  <a:pt x="15709" y="1200"/>
                  <a:pt x="15709" y="3600"/>
                  <a:pt x="17673" y="3600"/>
                </a:cubicBezTo>
                <a:lnTo>
                  <a:pt x="19636" y="3600"/>
                </a:lnTo>
                <a:cubicBezTo>
                  <a:pt x="20178" y="3600"/>
                  <a:pt x="20618" y="4138"/>
                  <a:pt x="20618" y="4800"/>
                </a:cubicBezTo>
                <a:cubicBezTo>
                  <a:pt x="20618" y="4800"/>
                  <a:pt x="20618" y="14400"/>
                  <a:pt x="20618" y="14400"/>
                </a:cubicBezTo>
                <a:close/>
                <a:moveTo>
                  <a:pt x="19636" y="2400"/>
                </a:moveTo>
                <a:lnTo>
                  <a:pt x="17673" y="2400"/>
                </a:lnTo>
                <a:cubicBezTo>
                  <a:pt x="16200" y="2400"/>
                  <a:pt x="16200" y="0"/>
                  <a:pt x="14236" y="0"/>
                </a:cubicBezTo>
                <a:lnTo>
                  <a:pt x="10800" y="0"/>
                </a:lnTo>
                <a:lnTo>
                  <a:pt x="7364" y="0"/>
                </a:lnTo>
                <a:cubicBezTo>
                  <a:pt x="5400" y="0"/>
                  <a:pt x="5400" y="2400"/>
                  <a:pt x="3927" y="2400"/>
                </a:cubicBezTo>
                <a:lnTo>
                  <a:pt x="1964" y="2400"/>
                </a:lnTo>
                <a:cubicBezTo>
                  <a:pt x="879" y="2400"/>
                  <a:pt x="0" y="3475"/>
                  <a:pt x="0" y="4800"/>
                </a:cubicBezTo>
                <a:lnTo>
                  <a:pt x="0" y="19200"/>
                </a:lnTo>
                <a:cubicBezTo>
                  <a:pt x="0" y="20525"/>
                  <a:pt x="879" y="21600"/>
                  <a:pt x="1964" y="21600"/>
                </a:cubicBezTo>
                <a:lnTo>
                  <a:pt x="19636" y="21600"/>
                </a:lnTo>
                <a:cubicBezTo>
                  <a:pt x="20721" y="21600"/>
                  <a:pt x="21600" y="20525"/>
                  <a:pt x="21600" y="19200"/>
                </a:cubicBezTo>
                <a:lnTo>
                  <a:pt x="21600" y="4800"/>
                </a:lnTo>
                <a:cubicBezTo>
                  <a:pt x="21600" y="3475"/>
                  <a:pt x="20721" y="2400"/>
                  <a:pt x="19636" y="2400"/>
                </a:cubicBezTo>
                <a:moveTo>
                  <a:pt x="18164" y="7200"/>
                </a:moveTo>
                <a:cubicBezTo>
                  <a:pt x="17892" y="7200"/>
                  <a:pt x="17673" y="6932"/>
                  <a:pt x="17673" y="6600"/>
                </a:cubicBezTo>
                <a:cubicBezTo>
                  <a:pt x="17673" y="6269"/>
                  <a:pt x="17892" y="6000"/>
                  <a:pt x="18164" y="6000"/>
                </a:cubicBezTo>
                <a:cubicBezTo>
                  <a:pt x="18435" y="6000"/>
                  <a:pt x="18655" y="6269"/>
                  <a:pt x="18655" y="6600"/>
                </a:cubicBezTo>
                <a:cubicBezTo>
                  <a:pt x="18655" y="6932"/>
                  <a:pt x="18435" y="7200"/>
                  <a:pt x="18164" y="7200"/>
                </a:cubicBezTo>
                <a:moveTo>
                  <a:pt x="18164" y="4800"/>
                </a:moveTo>
                <a:cubicBezTo>
                  <a:pt x="17351" y="4800"/>
                  <a:pt x="16691" y="5607"/>
                  <a:pt x="16691" y="6600"/>
                </a:cubicBezTo>
                <a:cubicBezTo>
                  <a:pt x="16691" y="7594"/>
                  <a:pt x="17351" y="8400"/>
                  <a:pt x="18164" y="8400"/>
                </a:cubicBezTo>
                <a:cubicBezTo>
                  <a:pt x="18977" y="8400"/>
                  <a:pt x="19636" y="7594"/>
                  <a:pt x="19636" y="6600"/>
                </a:cubicBezTo>
                <a:cubicBezTo>
                  <a:pt x="19636" y="5607"/>
                  <a:pt x="18977" y="4800"/>
                  <a:pt x="18164" y="4800"/>
                </a:cubicBezTo>
                <a:moveTo>
                  <a:pt x="18164" y="9600"/>
                </a:moveTo>
                <a:cubicBezTo>
                  <a:pt x="17892" y="9600"/>
                  <a:pt x="17673" y="9869"/>
                  <a:pt x="17673" y="10200"/>
                </a:cubicBezTo>
                <a:cubicBezTo>
                  <a:pt x="17673" y="10532"/>
                  <a:pt x="17892" y="10800"/>
                  <a:pt x="18164" y="10800"/>
                </a:cubicBezTo>
                <a:cubicBezTo>
                  <a:pt x="18435" y="10800"/>
                  <a:pt x="18655" y="10532"/>
                  <a:pt x="18655" y="10200"/>
                </a:cubicBezTo>
                <a:cubicBezTo>
                  <a:pt x="18655" y="9869"/>
                  <a:pt x="18435" y="9600"/>
                  <a:pt x="18164" y="9600"/>
                </a:cubicBezTo>
                <a:moveTo>
                  <a:pt x="10800" y="16800"/>
                </a:moveTo>
                <a:cubicBezTo>
                  <a:pt x="8631" y="16800"/>
                  <a:pt x="6873" y="14651"/>
                  <a:pt x="6873" y="12000"/>
                </a:cubicBezTo>
                <a:cubicBezTo>
                  <a:pt x="6873" y="9349"/>
                  <a:pt x="8631" y="7200"/>
                  <a:pt x="10800" y="7200"/>
                </a:cubicBezTo>
                <a:cubicBezTo>
                  <a:pt x="12969" y="7200"/>
                  <a:pt x="14727" y="9349"/>
                  <a:pt x="14727" y="12000"/>
                </a:cubicBezTo>
                <a:cubicBezTo>
                  <a:pt x="14727" y="14651"/>
                  <a:pt x="12969" y="16800"/>
                  <a:pt x="10800" y="16800"/>
                </a:cubicBezTo>
                <a:moveTo>
                  <a:pt x="10800" y="6000"/>
                </a:moveTo>
                <a:cubicBezTo>
                  <a:pt x="8088" y="6000"/>
                  <a:pt x="5891" y="8687"/>
                  <a:pt x="5891" y="12000"/>
                </a:cubicBezTo>
                <a:cubicBezTo>
                  <a:pt x="5891" y="15314"/>
                  <a:pt x="8088" y="18000"/>
                  <a:pt x="10800" y="18000"/>
                </a:cubicBezTo>
                <a:cubicBezTo>
                  <a:pt x="13512" y="18000"/>
                  <a:pt x="15709" y="15314"/>
                  <a:pt x="15709" y="12000"/>
                </a:cubicBezTo>
                <a:cubicBezTo>
                  <a:pt x="15709" y="8687"/>
                  <a:pt x="13512" y="6000"/>
                  <a:pt x="10800" y="6000"/>
                </a:cubicBezTo>
                <a:moveTo>
                  <a:pt x="10800" y="14400"/>
                </a:moveTo>
                <a:cubicBezTo>
                  <a:pt x="9716" y="14400"/>
                  <a:pt x="8836" y="13325"/>
                  <a:pt x="8836" y="12000"/>
                </a:cubicBezTo>
                <a:cubicBezTo>
                  <a:pt x="8836" y="10675"/>
                  <a:pt x="9716" y="9600"/>
                  <a:pt x="10800" y="9600"/>
                </a:cubicBezTo>
                <a:cubicBezTo>
                  <a:pt x="11884" y="9600"/>
                  <a:pt x="12764" y="10675"/>
                  <a:pt x="12764" y="12000"/>
                </a:cubicBezTo>
                <a:cubicBezTo>
                  <a:pt x="12764" y="13325"/>
                  <a:pt x="11884" y="14400"/>
                  <a:pt x="10800" y="14400"/>
                </a:cubicBezTo>
                <a:moveTo>
                  <a:pt x="10800" y="8400"/>
                </a:moveTo>
                <a:cubicBezTo>
                  <a:pt x="9173" y="8400"/>
                  <a:pt x="7855" y="10012"/>
                  <a:pt x="7855" y="12000"/>
                </a:cubicBezTo>
                <a:cubicBezTo>
                  <a:pt x="7855" y="13988"/>
                  <a:pt x="9173" y="15600"/>
                  <a:pt x="10800" y="15600"/>
                </a:cubicBezTo>
                <a:cubicBezTo>
                  <a:pt x="12426" y="15600"/>
                  <a:pt x="13745" y="13988"/>
                  <a:pt x="13745" y="12000"/>
                </a:cubicBezTo>
                <a:cubicBezTo>
                  <a:pt x="13745" y="10012"/>
                  <a:pt x="12426" y="8400"/>
                  <a:pt x="10800" y="8400"/>
                </a:cubicBezTo>
                <a:moveTo>
                  <a:pt x="8345" y="3600"/>
                </a:moveTo>
                <a:lnTo>
                  <a:pt x="13255" y="3600"/>
                </a:lnTo>
                <a:cubicBezTo>
                  <a:pt x="13526" y="3600"/>
                  <a:pt x="13745" y="3332"/>
                  <a:pt x="13745" y="3000"/>
                </a:cubicBezTo>
                <a:cubicBezTo>
                  <a:pt x="13745" y="2669"/>
                  <a:pt x="13526" y="2400"/>
                  <a:pt x="13255" y="2400"/>
                </a:cubicBezTo>
                <a:lnTo>
                  <a:pt x="8345" y="2400"/>
                </a:lnTo>
                <a:cubicBezTo>
                  <a:pt x="8074" y="2400"/>
                  <a:pt x="7855" y="2669"/>
                  <a:pt x="7855" y="3000"/>
                </a:cubicBezTo>
                <a:cubicBezTo>
                  <a:pt x="7855" y="3332"/>
                  <a:pt x="8074" y="3600"/>
                  <a:pt x="8345" y="36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2" name="Shape 2656"/>
          <p:cNvSpPr/>
          <p:nvPr/>
        </p:nvSpPr>
        <p:spPr>
          <a:xfrm>
            <a:off x="4243436" y="126224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4727" y="10800"/>
                </a:moveTo>
                <a:cubicBezTo>
                  <a:pt x="14186" y="10800"/>
                  <a:pt x="13745" y="11240"/>
                  <a:pt x="13745" y="11782"/>
                </a:cubicBezTo>
                <a:cubicBezTo>
                  <a:pt x="13745" y="12324"/>
                  <a:pt x="14186" y="12764"/>
                  <a:pt x="14727" y="12764"/>
                </a:cubicBezTo>
                <a:cubicBezTo>
                  <a:pt x="15269" y="12764"/>
                  <a:pt x="15709" y="12324"/>
                  <a:pt x="15709" y="11782"/>
                </a:cubicBezTo>
                <a:cubicBezTo>
                  <a:pt x="15709" y="11240"/>
                  <a:pt x="15269" y="10800"/>
                  <a:pt x="14727" y="10800"/>
                </a:cubicBezTo>
                <a:moveTo>
                  <a:pt x="20618" y="0"/>
                </a:moveTo>
                <a:lnTo>
                  <a:pt x="4909" y="0"/>
                </a:lnTo>
                <a:cubicBezTo>
                  <a:pt x="4367" y="0"/>
                  <a:pt x="3927" y="440"/>
                  <a:pt x="3927" y="982"/>
                </a:cubicBezTo>
                <a:lnTo>
                  <a:pt x="3927" y="5891"/>
                </a:lnTo>
                <a:cubicBezTo>
                  <a:pt x="3927" y="6162"/>
                  <a:pt x="4147" y="6382"/>
                  <a:pt x="4418" y="6382"/>
                </a:cubicBezTo>
                <a:cubicBezTo>
                  <a:pt x="4690" y="6382"/>
                  <a:pt x="4909" y="6162"/>
                  <a:pt x="4909" y="5891"/>
                </a:cubicBezTo>
                <a:lnTo>
                  <a:pt x="4909" y="982"/>
                </a:lnTo>
                <a:lnTo>
                  <a:pt x="20618" y="982"/>
                </a:lnTo>
                <a:lnTo>
                  <a:pt x="20618" y="12764"/>
                </a:lnTo>
                <a:lnTo>
                  <a:pt x="19145" y="12764"/>
                </a:lnTo>
                <a:cubicBezTo>
                  <a:pt x="18874" y="12764"/>
                  <a:pt x="18655" y="12984"/>
                  <a:pt x="18655" y="13255"/>
                </a:cubicBezTo>
                <a:cubicBezTo>
                  <a:pt x="18655" y="13526"/>
                  <a:pt x="18874" y="13745"/>
                  <a:pt x="19145" y="13745"/>
                </a:cubicBezTo>
                <a:lnTo>
                  <a:pt x="20618" y="13745"/>
                </a:lnTo>
                <a:lnTo>
                  <a:pt x="20618" y="16691"/>
                </a:lnTo>
                <a:lnTo>
                  <a:pt x="19145" y="16691"/>
                </a:lnTo>
                <a:cubicBezTo>
                  <a:pt x="18874" y="16691"/>
                  <a:pt x="18655" y="16911"/>
                  <a:pt x="18655" y="17182"/>
                </a:cubicBezTo>
                <a:cubicBezTo>
                  <a:pt x="18655" y="17453"/>
                  <a:pt x="18874" y="17673"/>
                  <a:pt x="19145" y="17673"/>
                </a:cubicBezTo>
                <a:lnTo>
                  <a:pt x="20618" y="17673"/>
                </a:lnTo>
                <a:cubicBezTo>
                  <a:pt x="21160" y="17673"/>
                  <a:pt x="21600" y="17234"/>
                  <a:pt x="21600" y="16691"/>
                </a:cubicBezTo>
                <a:lnTo>
                  <a:pt x="21600" y="982"/>
                </a:lnTo>
                <a:cubicBezTo>
                  <a:pt x="21600" y="440"/>
                  <a:pt x="21160" y="0"/>
                  <a:pt x="20618" y="0"/>
                </a:cubicBezTo>
                <a:moveTo>
                  <a:pt x="14727" y="13745"/>
                </a:moveTo>
                <a:cubicBezTo>
                  <a:pt x="14456" y="13745"/>
                  <a:pt x="14236" y="13966"/>
                  <a:pt x="14236" y="14236"/>
                </a:cubicBezTo>
                <a:cubicBezTo>
                  <a:pt x="14236" y="14508"/>
                  <a:pt x="14456" y="14727"/>
                  <a:pt x="14727" y="14727"/>
                </a:cubicBezTo>
                <a:cubicBezTo>
                  <a:pt x="14999" y="14727"/>
                  <a:pt x="15218" y="14508"/>
                  <a:pt x="15218" y="14236"/>
                </a:cubicBezTo>
                <a:cubicBezTo>
                  <a:pt x="15218" y="13966"/>
                  <a:pt x="14999" y="13745"/>
                  <a:pt x="14727" y="13745"/>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6"/>
                  <a:pt x="6668" y="18655"/>
                  <a:pt x="8836" y="18655"/>
                </a:cubicBezTo>
                <a:cubicBezTo>
                  <a:pt x="11005" y="18655"/>
                  <a:pt x="12764" y="16896"/>
                  <a:pt x="12764" y="14727"/>
                </a:cubicBezTo>
                <a:cubicBezTo>
                  <a:pt x="12764" y="12558"/>
                  <a:pt x="11005" y="10800"/>
                  <a:pt x="8836" y="10800"/>
                </a:cubicBezTo>
                <a:moveTo>
                  <a:pt x="8836" y="15709"/>
                </a:moveTo>
                <a:cubicBezTo>
                  <a:pt x="8295" y="15709"/>
                  <a:pt x="7855" y="15269"/>
                  <a:pt x="7855" y="14727"/>
                </a:cubicBezTo>
                <a:cubicBezTo>
                  <a:pt x="7855" y="14186"/>
                  <a:pt x="8295"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3" name="Shape 2657"/>
          <p:cNvSpPr/>
          <p:nvPr/>
        </p:nvSpPr>
        <p:spPr>
          <a:xfrm>
            <a:off x="643925" y="166219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5891" y="4909"/>
                </a:moveTo>
                <a:lnTo>
                  <a:pt x="6873" y="4909"/>
                </a:lnTo>
                <a:lnTo>
                  <a:pt x="6873" y="3927"/>
                </a:lnTo>
                <a:lnTo>
                  <a:pt x="5891" y="3927"/>
                </a:lnTo>
                <a:cubicBezTo>
                  <a:pt x="5891" y="3927"/>
                  <a:pt x="5891" y="4909"/>
                  <a:pt x="5891" y="4909"/>
                </a:cubicBezTo>
                <a:close/>
                <a:moveTo>
                  <a:pt x="18655" y="13745"/>
                </a:moveTo>
                <a:lnTo>
                  <a:pt x="19636" y="13745"/>
                </a:lnTo>
                <a:lnTo>
                  <a:pt x="19636" y="12764"/>
                </a:lnTo>
                <a:lnTo>
                  <a:pt x="18655" y="12764"/>
                </a:lnTo>
                <a:cubicBezTo>
                  <a:pt x="18655" y="12764"/>
                  <a:pt x="18655" y="13745"/>
                  <a:pt x="18655" y="13745"/>
                </a:cubicBezTo>
                <a:close/>
                <a:moveTo>
                  <a:pt x="6873" y="1964"/>
                </a:moveTo>
                <a:lnTo>
                  <a:pt x="5891" y="1964"/>
                </a:lnTo>
                <a:lnTo>
                  <a:pt x="5891" y="2945"/>
                </a:lnTo>
                <a:lnTo>
                  <a:pt x="6873" y="2945"/>
                </a:lnTo>
                <a:cubicBezTo>
                  <a:pt x="6873" y="2945"/>
                  <a:pt x="6873" y="1964"/>
                  <a:pt x="6873" y="1964"/>
                </a:cubicBezTo>
                <a:close/>
                <a:moveTo>
                  <a:pt x="20618" y="0"/>
                </a:moveTo>
                <a:lnTo>
                  <a:pt x="4909" y="0"/>
                </a:lnTo>
                <a:cubicBezTo>
                  <a:pt x="4367" y="0"/>
                  <a:pt x="3927" y="440"/>
                  <a:pt x="3927" y="982"/>
                </a:cubicBezTo>
                <a:lnTo>
                  <a:pt x="3927" y="5891"/>
                </a:lnTo>
                <a:cubicBezTo>
                  <a:pt x="3927" y="6162"/>
                  <a:pt x="4147" y="6382"/>
                  <a:pt x="4418" y="6382"/>
                </a:cubicBezTo>
                <a:cubicBezTo>
                  <a:pt x="4689" y="6382"/>
                  <a:pt x="4909" y="6162"/>
                  <a:pt x="4909" y="5891"/>
                </a:cubicBezTo>
                <a:lnTo>
                  <a:pt x="4909" y="1964"/>
                </a:lnTo>
                <a:cubicBezTo>
                  <a:pt x="4909" y="1422"/>
                  <a:pt x="5349" y="982"/>
                  <a:pt x="5891" y="982"/>
                </a:cubicBezTo>
                <a:lnTo>
                  <a:pt x="7855" y="982"/>
                </a:lnTo>
                <a:lnTo>
                  <a:pt x="7855" y="5400"/>
                </a:lnTo>
                <a:cubicBezTo>
                  <a:pt x="7855" y="5671"/>
                  <a:pt x="8075" y="5891"/>
                  <a:pt x="8345" y="5891"/>
                </a:cubicBezTo>
                <a:cubicBezTo>
                  <a:pt x="8616" y="5891"/>
                  <a:pt x="8836" y="5671"/>
                  <a:pt x="8836" y="5400"/>
                </a:cubicBezTo>
                <a:lnTo>
                  <a:pt x="8836" y="982"/>
                </a:lnTo>
                <a:lnTo>
                  <a:pt x="16691" y="982"/>
                </a:lnTo>
                <a:lnTo>
                  <a:pt x="16691" y="7364"/>
                </a:lnTo>
                <a:cubicBezTo>
                  <a:pt x="16691" y="7635"/>
                  <a:pt x="16911" y="7855"/>
                  <a:pt x="17182" y="7855"/>
                </a:cubicBezTo>
                <a:cubicBezTo>
                  <a:pt x="17453" y="7855"/>
                  <a:pt x="17673" y="7635"/>
                  <a:pt x="17673" y="7364"/>
                </a:cubicBezTo>
                <a:lnTo>
                  <a:pt x="17673" y="982"/>
                </a:lnTo>
                <a:lnTo>
                  <a:pt x="19636" y="982"/>
                </a:lnTo>
                <a:cubicBezTo>
                  <a:pt x="20178" y="982"/>
                  <a:pt x="20618" y="1422"/>
                  <a:pt x="20618" y="1964"/>
                </a:cubicBezTo>
                <a:lnTo>
                  <a:pt x="20618" y="8345"/>
                </a:lnTo>
                <a:lnTo>
                  <a:pt x="19145" y="8345"/>
                </a:lnTo>
                <a:cubicBezTo>
                  <a:pt x="18875" y="8345"/>
                  <a:pt x="18655" y="8566"/>
                  <a:pt x="18655" y="8836"/>
                </a:cubicBezTo>
                <a:cubicBezTo>
                  <a:pt x="18655" y="9108"/>
                  <a:pt x="18875" y="9327"/>
                  <a:pt x="19145" y="9327"/>
                </a:cubicBezTo>
                <a:lnTo>
                  <a:pt x="20618" y="9327"/>
                </a:lnTo>
                <a:lnTo>
                  <a:pt x="20618" y="15709"/>
                </a:lnTo>
                <a:cubicBezTo>
                  <a:pt x="20618" y="16252"/>
                  <a:pt x="20179" y="16691"/>
                  <a:pt x="19636" y="16691"/>
                </a:cubicBezTo>
                <a:lnTo>
                  <a:pt x="19145" y="16691"/>
                </a:lnTo>
                <a:cubicBezTo>
                  <a:pt x="18875" y="16691"/>
                  <a:pt x="18655" y="16911"/>
                  <a:pt x="18655" y="17182"/>
                </a:cubicBezTo>
                <a:cubicBezTo>
                  <a:pt x="18655" y="17453"/>
                  <a:pt x="18875" y="17673"/>
                  <a:pt x="19145" y="17673"/>
                </a:cubicBezTo>
                <a:lnTo>
                  <a:pt x="19145" y="17673"/>
                </a:lnTo>
                <a:lnTo>
                  <a:pt x="19636" y="17673"/>
                </a:lnTo>
                <a:lnTo>
                  <a:pt x="19636" y="17673"/>
                </a:lnTo>
                <a:lnTo>
                  <a:pt x="20618" y="17673"/>
                </a:lnTo>
                <a:cubicBezTo>
                  <a:pt x="21160" y="17673"/>
                  <a:pt x="21600" y="17233"/>
                  <a:pt x="21600" y="16691"/>
                </a:cubicBezTo>
                <a:lnTo>
                  <a:pt x="21600" y="982"/>
                </a:lnTo>
                <a:cubicBezTo>
                  <a:pt x="21600" y="440"/>
                  <a:pt x="21160" y="0"/>
                  <a:pt x="20618" y="0"/>
                </a:cubicBezTo>
                <a:moveTo>
                  <a:pt x="19636" y="10800"/>
                </a:moveTo>
                <a:lnTo>
                  <a:pt x="18655" y="10800"/>
                </a:lnTo>
                <a:lnTo>
                  <a:pt x="18655" y="11782"/>
                </a:lnTo>
                <a:lnTo>
                  <a:pt x="19636" y="11782"/>
                </a:lnTo>
                <a:cubicBezTo>
                  <a:pt x="19636" y="11782"/>
                  <a:pt x="19636" y="10800"/>
                  <a:pt x="19636" y="10800"/>
                </a:cubicBezTo>
                <a:close/>
                <a:moveTo>
                  <a:pt x="18655" y="6873"/>
                </a:moveTo>
                <a:lnTo>
                  <a:pt x="19636" y="6873"/>
                </a:lnTo>
                <a:lnTo>
                  <a:pt x="19636" y="5891"/>
                </a:lnTo>
                <a:lnTo>
                  <a:pt x="18655" y="5891"/>
                </a:lnTo>
                <a:cubicBezTo>
                  <a:pt x="18655" y="5891"/>
                  <a:pt x="18655" y="6873"/>
                  <a:pt x="18655" y="6873"/>
                </a:cubicBezTo>
                <a:close/>
                <a:moveTo>
                  <a:pt x="18655" y="15709"/>
                </a:moveTo>
                <a:lnTo>
                  <a:pt x="19636" y="15709"/>
                </a:lnTo>
                <a:lnTo>
                  <a:pt x="19636" y="14727"/>
                </a:lnTo>
                <a:lnTo>
                  <a:pt x="18655" y="14727"/>
                </a:lnTo>
                <a:cubicBezTo>
                  <a:pt x="18655" y="14727"/>
                  <a:pt x="18655" y="15709"/>
                  <a:pt x="18655" y="15709"/>
                </a:cubicBezTo>
                <a:close/>
                <a:moveTo>
                  <a:pt x="19636" y="1964"/>
                </a:moveTo>
                <a:lnTo>
                  <a:pt x="18655" y="1964"/>
                </a:lnTo>
                <a:lnTo>
                  <a:pt x="18655" y="2945"/>
                </a:lnTo>
                <a:lnTo>
                  <a:pt x="19636" y="2945"/>
                </a:lnTo>
                <a:cubicBezTo>
                  <a:pt x="19636" y="2945"/>
                  <a:pt x="19636" y="1964"/>
                  <a:pt x="19636" y="1964"/>
                </a:cubicBezTo>
                <a:close/>
                <a:moveTo>
                  <a:pt x="18655" y="4909"/>
                </a:moveTo>
                <a:lnTo>
                  <a:pt x="19636" y="4909"/>
                </a:lnTo>
                <a:lnTo>
                  <a:pt x="19636" y="3927"/>
                </a:lnTo>
                <a:lnTo>
                  <a:pt x="18655" y="3927"/>
                </a:lnTo>
                <a:cubicBezTo>
                  <a:pt x="18655" y="3927"/>
                  <a:pt x="18655" y="4909"/>
                  <a:pt x="18655" y="4909"/>
                </a:cubicBezTo>
                <a:close/>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7" y="10800"/>
                  <a:pt x="4909" y="12558"/>
                  <a:pt x="4909" y="14727"/>
                </a:cubicBezTo>
                <a:cubicBezTo>
                  <a:pt x="4909" y="16897"/>
                  <a:pt x="6667" y="18655"/>
                  <a:pt x="8836" y="18655"/>
                </a:cubicBezTo>
                <a:cubicBezTo>
                  <a:pt x="11006" y="18655"/>
                  <a:pt x="12764" y="16897"/>
                  <a:pt x="12764" y="14727"/>
                </a:cubicBezTo>
                <a:cubicBezTo>
                  <a:pt x="12764" y="12558"/>
                  <a:pt x="11006" y="10800"/>
                  <a:pt x="8836" y="10800"/>
                </a:cubicBezTo>
                <a:moveTo>
                  <a:pt x="8836" y="15709"/>
                </a:moveTo>
                <a:cubicBezTo>
                  <a:pt x="8294" y="15709"/>
                  <a:pt x="7855" y="15269"/>
                  <a:pt x="7855" y="14727"/>
                </a:cubicBezTo>
                <a:cubicBezTo>
                  <a:pt x="7855" y="14185"/>
                  <a:pt x="8294" y="13745"/>
                  <a:pt x="8836" y="13745"/>
                </a:cubicBezTo>
                <a:cubicBezTo>
                  <a:pt x="9378" y="13745"/>
                  <a:pt x="9818" y="14185"/>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4727" y="10800"/>
                </a:moveTo>
                <a:cubicBezTo>
                  <a:pt x="14185" y="10800"/>
                  <a:pt x="13745" y="11240"/>
                  <a:pt x="13745" y="11782"/>
                </a:cubicBezTo>
                <a:cubicBezTo>
                  <a:pt x="13745" y="12324"/>
                  <a:pt x="14185" y="12764"/>
                  <a:pt x="14727" y="12764"/>
                </a:cubicBezTo>
                <a:cubicBezTo>
                  <a:pt x="15269" y="12764"/>
                  <a:pt x="15709" y="12324"/>
                  <a:pt x="15709" y="11782"/>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4" name="Shape 2658"/>
          <p:cNvSpPr/>
          <p:nvPr/>
        </p:nvSpPr>
        <p:spPr>
          <a:xfrm>
            <a:off x="1043870" y="166219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6691" y="13745"/>
                </a:moveTo>
                <a:cubicBezTo>
                  <a:pt x="16420" y="13745"/>
                  <a:pt x="16200" y="13966"/>
                  <a:pt x="16200" y="14236"/>
                </a:cubicBezTo>
                <a:cubicBezTo>
                  <a:pt x="16200" y="14508"/>
                  <a:pt x="16420" y="14727"/>
                  <a:pt x="16691" y="14727"/>
                </a:cubicBezTo>
                <a:cubicBezTo>
                  <a:pt x="16962" y="14727"/>
                  <a:pt x="17182" y="14508"/>
                  <a:pt x="17182" y="14236"/>
                </a:cubicBezTo>
                <a:cubicBezTo>
                  <a:pt x="17182" y="13966"/>
                  <a:pt x="16962" y="13745"/>
                  <a:pt x="16691" y="13745"/>
                </a:cubicBezTo>
                <a:moveTo>
                  <a:pt x="16691" y="10800"/>
                </a:moveTo>
                <a:cubicBezTo>
                  <a:pt x="16149" y="10800"/>
                  <a:pt x="15709" y="11240"/>
                  <a:pt x="15709" y="11782"/>
                </a:cubicBezTo>
                <a:cubicBezTo>
                  <a:pt x="15709" y="12325"/>
                  <a:pt x="16149" y="12764"/>
                  <a:pt x="16691" y="12764"/>
                </a:cubicBezTo>
                <a:cubicBezTo>
                  <a:pt x="17233" y="12764"/>
                  <a:pt x="17673" y="12325"/>
                  <a:pt x="17673" y="11782"/>
                </a:cubicBezTo>
                <a:cubicBezTo>
                  <a:pt x="17673" y="11240"/>
                  <a:pt x="17233" y="10800"/>
                  <a:pt x="16691" y="10800"/>
                </a:cubicBezTo>
                <a:moveTo>
                  <a:pt x="14236" y="5891"/>
                </a:moveTo>
                <a:lnTo>
                  <a:pt x="17960" y="5891"/>
                </a:lnTo>
                <a:lnTo>
                  <a:pt x="16835" y="7017"/>
                </a:lnTo>
                <a:cubicBezTo>
                  <a:pt x="16746" y="7106"/>
                  <a:pt x="16691" y="7229"/>
                  <a:pt x="16691" y="7364"/>
                </a:cubicBezTo>
                <a:cubicBezTo>
                  <a:pt x="16691" y="7635"/>
                  <a:pt x="16911" y="7855"/>
                  <a:pt x="17182" y="7855"/>
                </a:cubicBezTo>
                <a:cubicBezTo>
                  <a:pt x="17317" y="7855"/>
                  <a:pt x="17440" y="7800"/>
                  <a:pt x="17529" y="7711"/>
                </a:cubicBezTo>
                <a:lnTo>
                  <a:pt x="19493" y="5748"/>
                </a:lnTo>
                <a:cubicBezTo>
                  <a:pt x="19581" y="5658"/>
                  <a:pt x="19636" y="5536"/>
                  <a:pt x="19636" y="5400"/>
                </a:cubicBezTo>
                <a:cubicBezTo>
                  <a:pt x="19636" y="5265"/>
                  <a:pt x="19581" y="5142"/>
                  <a:pt x="19493" y="5053"/>
                </a:cubicBezTo>
                <a:lnTo>
                  <a:pt x="17529" y="3089"/>
                </a:lnTo>
                <a:cubicBezTo>
                  <a:pt x="17440" y="3001"/>
                  <a:pt x="17317" y="2945"/>
                  <a:pt x="17182" y="2945"/>
                </a:cubicBezTo>
                <a:cubicBezTo>
                  <a:pt x="16911" y="2945"/>
                  <a:pt x="16691" y="3166"/>
                  <a:pt x="16691" y="3436"/>
                </a:cubicBezTo>
                <a:cubicBezTo>
                  <a:pt x="16691" y="3572"/>
                  <a:pt x="16746" y="3695"/>
                  <a:pt x="16835" y="3784"/>
                </a:cubicBezTo>
                <a:lnTo>
                  <a:pt x="17960" y="4909"/>
                </a:lnTo>
                <a:lnTo>
                  <a:pt x="14236" y="4909"/>
                </a:lnTo>
                <a:cubicBezTo>
                  <a:pt x="13966" y="4909"/>
                  <a:pt x="13745" y="5129"/>
                  <a:pt x="13745" y="5400"/>
                </a:cubicBezTo>
                <a:cubicBezTo>
                  <a:pt x="13745" y="5672"/>
                  <a:pt x="13966" y="5891"/>
                  <a:pt x="14236" y="5891"/>
                </a:cubicBezTo>
                <a:moveTo>
                  <a:pt x="10800" y="15709"/>
                </a:moveTo>
                <a:cubicBezTo>
                  <a:pt x="10258" y="15709"/>
                  <a:pt x="9818" y="15269"/>
                  <a:pt x="9818" y="14727"/>
                </a:cubicBezTo>
                <a:cubicBezTo>
                  <a:pt x="9818" y="14186"/>
                  <a:pt x="10258" y="13745"/>
                  <a:pt x="10800" y="13745"/>
                </a:cubicBezTo>
                <a:cubicBezTo>
                  <a:pt x="11342" y="13745"/>
                  <a:pt x="11782" y="14186"/>
                  <a:pt x="11782" y="14727"/>
                </a:cubicBezTo>
                <a:cubicBezTo>
                  <a:pt x="11782" y="15269"/>
                  <a:pt x="11342" y="15709"/>
                  <a:pt x="10800" y="15709"/>
                </a:cubicBezTo>
                <a:moveTo>
                  <a:pt x="10800" y="12764"/>
                </a:moveTo>
                <a:cubicBezTo>
                  <a:pt x="9716" y="12764"/>
                  <a:pt x="8836" y="13643"/>
                  <a:pt x="8836" y="14727"/>
                </a:cubicBezTo>
                <a:cubicBezTo>
                  <a:pt x="8836" y="15812"/>
                  <a:pt x="9716" y="16691"/>
                  <a:pt x="10800" y="16691"/>
                </a:cubicBezTo>
                <a:cubicBezTo>
                  <a:pt x="11884" y="16691"/>
                  <a:pt x="12764" y="15812"/>
                  <a:pt x="12764" y="14727"/>
                </a:cubicBezTo>
                <a:cubicBezTo>
                  <a:pt x="12764" y="13643"/>
                  <a:pt x="11884" y="12764"/>
                  <a:pt x="10800" y="12764"/>
                </a:cubicBezTo>
                <a:moveTo>
                  <a:pt x="4071" y="7711"/>
                </a:moveTo>
                <a:cubicBezTo>
                  <a:pt x="4160" y="7800"/>
                  <a:pt x="4283" y="7855"/>
                  <a:pt x="4418" y="7855"/>
                </a:cubicBezTo>
                <a:cubicBezTo>
                  <a:pt x="4689" y="7855"/>
                  <a:pt x="4909" y="7635"/>
                  <a:pt x="4909" y="7364"/>
                </a:cubicBezTo>
                <a:cubicBezTo>
                  <a:pt x="4909" y="7229"/>
                  <a:pt x="4854" y="7106"/>
                  <a:pt x="4765" y="7017"/>
                </a:cubicBezTo>
                <a:lnTo>
                  <a:pt x="3640" y="5891"/>
                </a:lnTo>
                <a:lnTo>
                  <a:pt x="7364" y="5891"/>
                </a:lnTo>
                <a:cubicBezTo>
                  <a:pt x="7634" y="5891"/>
                  <a:pt x="7855" y="5672"/>
                  <a:pt x="7855" y="5400"/>
                </a:cubicBezTo>
                <a:cubicBezTo>
                  <a:pt x="7855" y="5129"/>
                  <a:pt x="7634" y="4909"/>
                  <a:pt x="7364" y="4909"/>
                </a:cubicBezTo>
                <a:lnTo>
                  <a:pt x="3640" y="4909"/>
                </a:lnTo>
                <a:lnTo>
                  <a:pt x="4765" y="3784"/>
                </a:lnTo>
                <a:cubicBezTo>
                  <a:pt x="4854" y="3695"/>
                  <a:pt x="4909" y="3572"/>
                  <a:pt x="4909" y="3436"/>
                </a:cubicBezTo>
                <a:cubicBezTo>
                  <a:pt x="4909" y="3166"/>
                  <a:pt x="4689" y="2945"/>
                  <a:pt x="4418" y="2945"/>
                </a:cubicBezTo>
                <a:cubicBezTo>
                  <a:pt x="4283" y="2945"/>
                  <a:pt x="4160" y="3001"/>
                  <a:pt x="4071" y="3089"/>
                </a:cubicBezTo>
                <a:lnTo>
                  <a:pt x="2107" y="5053"/>
                </a:lnTo>
                <a:cubicBezTo>
                  <a:pt x="2019" y="5142"/>
                  <a:pt x="1964" y="5265"/>
                  <a:pt x="1964" y="5400"/>
                </a:cubicBezTo>
                <a:cubicBezTo>
                  <a:pt x="1964" y="5536"/>
                  <a:pt x="2019" y="5658"/>
                  <a:pt x="2107" y="5748"/>
                </a:cubicBezTo>
                <a:cubicBezTo>
                  <a:pt x="2107" y="5748"/>
                  <a:pt x="4071" y="7711"/>
                  <a:pt x="4071" y="7711"/>
                </a:cubicBezTo>
                <a:close/>
                <a:moveTo>
                  <a:pt x="20618" y="15709"/>
                </a:moveTo>
                <a:lnTo>
                  <a:pt x="19636" y="15709"/>
                </a:lnTo>
                <a:lnTo>
                  <a:pt x="19636" y="10800"/>
                </a:lnTo>
                <a:cubicBezTo>
                  <a:pt x="19636" y="9716"/>
                  <a:pt x="18757" y="8836"/>
                  <a:pt x="17673" y="8836"/>
                </a:cubicBezTo>
                <a:lnTo>
                  <a:pt x="15709" y="8836"/>
                </a:lnTo>
                <a:cubicBezTo>
                  <a:pt x="14236" y="8836"/>
                  <a:pt x="14236" y="6873"/>
                  <a:pt x="12273" y="6873"/>
                </a:cubicBezTo>
                <a:lnTo>
                  <a:pt x="9327" y="6873"/>
                </a:lnTo>
                <a:cubicBezTo>
                  <a:pt x="7364" y="6873"/>
                  <a:pt x="7364" y="8836"/>
                  <a:pt x="5891" y="8836"/>
                </a:cubicBezTo>
                <a:lnTo>
                  <a:pt x="3927" y="8836"/>
                </a:lnTo>
                <a:cubicBezTo>
                  <a:pt x="2843" y="8836"/>
                  <a:pt x="1964" y="9716"/>
                  <a:pt x="1964" y="10800"/>
                </a:cubicBezTo>
                <a:lnTo>
                  <a:pt x="1964" y="15709"/>
                </a:lnTo>
                <a:lnTo>
                  <a:pt x="982" y="15709"/>
                </a:lnTo>
                <a:lnTo>
                  <a:pt x="982" y="982"/>
                </a:lnTo>
                <a:lnTo>
                  <a:pt x="20618" y="982"/>
                </a:lnTo>
                <a:cubicBezTo>
                  <a:pt x="20618" y="982"/>
                  <a:pt x="20618" y="15709"/>
                  <a:pt x="20618" y="15709"/>
                </a:cubicBezTo>
                <a:close/>
                <a:moveTo>
                  <a:pt x="18655" y="19636"/>
                </a:moveTo>
                <a:cubicBezTo>
                  <a:pt x="18655" y="20178"/>
                  <a:pt x="18215" y="20618"/>
                  <a:pt x="17673" y="20618"/>
                </a:cubicBezTo>
                <a:lnTo>
                  <a:pt x="3927" y="20618"/>
                </a:lnTo>
                <a:cubicBezTo>
                  <a:pt x="3385" y="20618"/>
                  <a:pt x="2945" y="20178"/>
                  <a:pt x="2945" y="19636"/>
                </a:cubicBezTo>
                <a:lnTo>
                  <a:pt x="2945" y="10800"/>
                </a:lnTo>
                <a:cubicBezTo>
                  <a:pt x="2945" y="10258"/>
                  <a:pt x="3385" y="9818"/>
                  <a:pt x="3927" y="9818"/>
                </a:cubicBezTo>
                <a:lnTo>
                  <a:pt x="5891" y="9818"/>
                </a:lnTo>
                <a:cubicBezTo>
                  <a:pt x="7855" y="9818"/>
                  <a:pt x="7855" y="7855"/>
                  <a:pt x="9327" y="7855"/>
                </a:cubicBezTo>
                <a:lnTo>
                  <a:pt x="10800" y="7855"/>
                </a:lnTo>
                <a:lnTo>
                  <a:pt x="12273" y="7855"/>
                </a:lnTo>
                <a:cubicBezTo>
                  <a:pt x="13745" y="7855"/>
                  <a:pt x="13745" y="9818"/>
                  <a:pt x="15709" y="9818"/>
                </a:cubicBezTo>
                <a:lnTo>
                  <a:pt x="17673" y="9818"/>
                </a:lnTo>
                <a:cubicBezTo>
                  <a:pt x="18215" y="9818"/>
                  <a:pt x="18655" y="10258"/>
                  <a:pt x="18655" y="10800"/>
                </a:cubicBezTo>
                <a:cubicBezTo>
                  <a:pt x="18655" y="10800"/>
                  <a:pt x="18655" y="19636"/>
                  <a:pt x="18655" y="19636"/>
                </a:cubicBezTo>
                <a:close/>
                <a:moveTo>
                  <a:pt x="20618" y="0"/>
                </a:moveTo>
                <a:lnTo>
                  <a:pt x="982" y="0"/>
                </a:lnTo>
                <a:cubicBezTo>
                  <a:pt x="440" y="0"/>
                  <a:pt x="0" y="440"/>
                  <a:pt x="0" y="982"/>
                </a:cubicBezTo>
                <a:lnTo>
                  <a:pt x="0" y="15709"/>
                </a:lnTo>
                <a:cubicBezTo>
                  <a:pt x="0" y="16252"/>
                  <a:pt x="440" y="16691"/>
                  <a:pt x="982" y="16691"/>
                </a:cubicBezTo>
                <a:lnTo>
                  <a:pt x="1964" y="16691"/>
                </a:lnTo>
                <a:lnTo>
                  <a:pt x="1964" y="19636"/>
                </a:lnTo>
                <a:cubicBezTo>
                  <a:pt x="1964" y="20721"/>
                  <a:pt x="2843" y="21600"/>
                  <a:pt x="3927" y="21600"/>
                </a:cubicBezTo>
                <a:lnTo>
                  <a:pt x="17673" y="21600"/>
                </a:lnTo>
                <a:cubicBezTo>
                  <a:pt x="18757" y="21600"/>
                  <a:pt x="19636" y="20721"/>
                  <a:pt x="19636" y="19636"/>
                </a:cubicBezTo>
                <a:lnTo>
                  <a:pt x="19636" y="16691"/>
                </a:lnTo>
                <a:lnTo>
                  <a:pt x="20618" y="16691"/>
                </a:lnTo>
                <a:cubicBezTo>
                  <a:pt x="21160" y="16691"/>
                  <a:pt x="21600" y="16252"/>
                  <a:pt x="21600" y="15709"/>
                </a:cubicBezTo>
                <a:lnTo>
                  <a:pt x="21600" y="982"/>
                </a:lnTo>
                <a:cubicBezTo>
                  <a:pt x="21600" y="440"/>
                  <a:pt x="21160" y="0"/>
                  <a:pt x="20618" y="0"/>
                </a:cubicBezTo>
                <a:moveTo>
                  <a:pt x="10800" y="17673"/>
                </a:moveTo>
                <a:cubicBezTo>
                  <a:pt x="9173" y="17673"/>
                  <a:pt x="7855" y="16354"/>
                  <a:pt x="7855" y="14727"/>
                </a:cubicBezTo>
                <a:cubicBezTo>
                  <a:pt x="7855" y="13101"/>
                  <a:pt x="9173" y="11782"/>
                  <a:pt x="10800" y="11782"/>
                </a:cubicBezTo>
                <a:cubicBezTo>
                  <a:pt x="12427" y="11782"/>
                  <a:pt x="13745" y="13101"/>
                  <a:pt x="13745" y="14727"/>
                </a:cubicBezTo>
                <a:cubicBezTo>
                  <a:pt x="13745" y="16354"/>
                  <a:pt x="12427" y="17673"/>
                  <a:pt x="10800" y="17673"/>
                </a:cubicBezTo>
                <a:moveTo>
                  <a:pt x="10800" y="10800"/>
                </a:moveTo>
                <a:cubicBezTo>
                  <a:pt x="8631" y="10800"/>
                  <a:pt x="6873" y="12558"/>
                  <a:pt x="6873" y="14727"/>
                </a:cubicBezTo>
                <a:cubicBezTo>
                  <a:pt x="6873" y="16897"/>
                  <a:pt x="8631" y="18655"/>
                  <a:pt x="10800" y="18655"/>
                </a:cubicBezTo>
                <a:cubicBezTo>
                  <a:pt x="12969" y="18655"/>
                  <a:pt x="14727" y="16897"/>
                  <a:pt x="14727" y="14727"/>
                </a:cubicBezTo>
                <a:cubicBezTo>
                  <a:pt x="14727" y="12558"/>
                  <a:pt x="12969" y="10800"/>
                  <a:pt x="10800" y="108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5" name="Shape 2659"/>
          <p:cNvSpPr/>
          <p:nvPr/>
        </p:nvSpPr>
        <p:spPr>
          <a:xfrm>
            <a:off x="1443816" y="166219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5709" y="7855"/>
                </a:moveTo>
                <a:cubicBezTo>
                  <a:pt x="16052" y="7855"/>
                  <a:pt x="16376" y="7925"/>
                  <a:pt x="16682" y="8033"/>
                </a:cubicBezTo>
                <a:cubicBezTo>
                  <a:pt x="16684" y="7973"/>
                  <a:pt x="16691" y="7915"/>
                  <a:pt x="16691" y="7855"/>
                </a:cubicBezTo>
                <a:cubicBezTo>
                  <a:pt x="16691" y="5686"/>
                  <a:pt x="14932" y="3927"/>
                  <a:pt x="12764" y="3927"/>
                </a:cubicBezTo>
                <a:cubicBezTo>
                  <a:pt x="11311" y="3927"/>
                  <a:pt x="10045" y="4718"/>
                  <a:pt x="9366" y="5891"/>
                </a:cubicBezTo>
                <a:lnTo>
                  <a:pt x="10309" y="5891"/>
                </a:lnTo>
                <a:cubicBezTo>
                  <a:pt x="10401" y="5891"/>
                  <a:pt x="10481" y="5904"/>
                  <a:pt x="10567" y="5910"/>
                </a:cubicBezTo>
                <a:cubicBezTo>
                  <a:pt x="11107" y="5301"/>
                  <a:pt x="11886" y="4909"/>
                  <a:pt x="12764" y="4909"/>
                </a:cubicBezTo>
                <a:cubicBezTo>
                  <a:pt x="14390" y="4909"/>
                  <a:pt x="15709" y="6228"/>
                  <a:pt x="15709" y="7855"/>
                </a:cubicBezTo>
                <a:moveTo>
                  <a:pt x="11716" y="6199"/>
                </a:moveTo>
                <a:cubicBezTo>
                  <a:pt x="12102" y="6387"/>
                  <a:pt x="12403" y="6637"/>
                  <a:pt x="12649" y="6884"/>
                </a:cubicBezTo>
                <a:cubicBezTo>
                  <a:pt x="12687" y="6880"/>
                  <a:pt x="12724" y="6873"/>
                  <a:pt x="12764" y="6873"/>
                </a:cubicBezTo>
                <a:cubicBezTo>
                  <a:pt x="13306" y="6873"/>
                  <a:pt x="13745" y="7313"/>
                  <a:pt x="13745" y="7855"/>
                </a:cubicBezTo>
                <a:lnTo>
                  <a:pt x="14727" y="7855"/>
                </a:lnTo>
                <a:cubicBezTo>
                  <a:pt x="14727" y="6770"/>
                  <a:pt x="13848" y="5891"/>
                  <a:pt x="12764" y="5891"/>
                </a:cubicBezTo>
                <a:cubicBezTo>
                  <a:pt x="12377" y="5891"/>
                  <a:pt x="12020" y="6006"/>
                  <a:pt x="11716" y="6199"/>
                </a:cubicBezTo>
                <a:moveTo>
                  <a:pt x="19636" y="1964"/>
                </a:moveTo>
                <a:lnTo>
                  <a:pt x="17673" y="1964"/>
                </a:lnTo>
                <a:cubicBezTo>
                  <a:pt x="16200" y="1964"/>
                  <a:pt x="16200" y="0"/>
                  <a:pt x="14236" y="0"/>
                </a:cubicBezTo>
                <a:lnTo>
                  <a:pt x="11291" y="0"/>
                </a:lnTo>
                <a:cubicBezTo>
                  <a:pt x="9327" y="0"/>
                  <a:pt x="9327" y="1964"/>
                  <a:pt x="7855" y="1964"/>
                </a:cubicBezTo>
                <a:lnTo>
                  <a:pt x="5891" y="1964"/>
                </a:lnTo>
                <a:cubicBezTo>
                  <a:pt x="4806" y="1964"/>
                  <a:pt x="3927" y="2843"/>
                  <a:pt x="3927" y="3927"/>
                </a:cubicBezTo>
                <a:lnTo>
                  <a:pt x="3927" y="7855"/>
                </a:lnTo>
                <a:cubicBezTo>
                  <a:pt x="4125" y="7855"/>
                  <a:pt x="4236" y="7769"/>
                  <a:pt x="4627" y="7318"/>
                </a:cubicBezTo>
                <a:cubicBezTo>
                  <a:pt x="4712" y="7220"/>
                  <a:pt x="4807" y="7113"/>
                  <a:pt x="4909" y="7005"/>
                </a:cubicBezTo>
                <a:lnTo>
                  <a:pt x="4909" y="3927"/>
                </a:lnTo>
                <a:cubicBezTo>
                  <a:pt x="4909" y="3386"/>
                  <a:pt x="5349" y="2945"/>
                  <a:pt x="5891" y="2945"/>
                </a:cubicBezTo>
                <a:lnTo>
                  <a:pt x="7855" y="2945"/>
                </a:lnTo>
                <a:cubicBezTo>
                  <a:pt x="9818" y="2945"/>
                  <a:pt x="9818" y="982"/>
                  <a:pt x="11291" y="982"/>
                </a:cubicBezTo>
                <a:lnTo>
                  <a:pt x="12764" y="982"/>
                </a:lnTo>
                <a:lnTo>
                  <a:pt x="14236" y="982"/>
                </a:lnTo>
                <a:cubicBezTo>
                  <a:pt x="15709" y="982"/>
                  <a:pt x="15709" y="2945"/>
                  <a:pt x="17673" y="2945"/>
                </a:cubicBezTo>
                <a:lnTo>
                  <a:pt x="19636" y="2945"/>
                </a:lnTo>
                <a:cubicBezTo>
                  <a:pt x="20178" y="2945"/>
                  <a:pt x="20618" y="3386"/>
                  <a:pt x="20618" y="3927"/>
                </a:cubicBezTo>
                <a:lnTo>
                  <a:pt x="20618" y="12764"/>
                </a:lnTo>
                <a:cubicBezTo>
                  <a:pt x="20618" y="13306"/>
                  <a:pt x="20178" y="13745"/>
                  <a:pt x="19636" y="13745"/>
                </a:cubicBezTo>
                <a:lnTo>
                  <a:pt x="18655" y="13745"/>
                </a:lnTo>
                <a:lnTo>
                  <a:pt x="18655" y="14727"/>
                </a:lnTo>
                <a:lnTo>
                  <a:pt x="19636" y="14727"/>
                </a:lnTo>
                <a:cubicBezTo>
                  <a:pt x="20721" y="14727"/>
                  <a:pt x="21600" y="13849"/>
                  <a:pt x="21600" y="12764"/>
                </a:cubicBezTo>
                <a:lnTo>
                  <a:pt x="21600" y="3927"/>
                </a:lnTo>
                <a:cubicBezTo>
                  <a:pt x="21600" y="2843"/>
                  <a:pt x="20721" y="1964"/>
                  <a:pt x="19636" y="1964"/>
                </a:cubicBezTo>
                <a:moveTo>
                  <a:pt x="16691" y="19636"/>
                </a:moveTo>
                <a:cubicBezTo>
                  <a:pt x="16691" y="20178"/>
                  <a:pt x="16251" y="20618"/>
                  <a:pt x="15709" y="20618"/>
                </a:cubicBezTo>
                <a:lnTo>
                  <a:pt x="1964" y="20618"/>
                </a:lnTo>
                <a:cubicBezTo>
                  <a:pt x="1422" y="20618"/>
                  <a:pt x="982" y="20178"/>
                  <a:pt x="982" y="19636"/>
                </a:cubicBezTo>
                <a:lnTo>
                  <a:pt x="982" y="10800"/>
                </a:lnTo>
                <a:cubicBezTo>
                  <a:pt x="982" y="10258"/>
                  <a:pt x="1422" y="9818"/>
                  <a:pt x="1964" y="9818"/>
                </a:cubicBezTo>
                <a:lnTo>
                  <a:pt x="3927" y="9818"/>
                </a:lnTo>
                <a:cubicBezTo>
                  <a:pt x="5891" y="9818"/>
                  <a:pt x="5891" y="7855"/>
                  <a:pt x="7364" y="7855"/>
                </a:cubicBezTo>
                <a:lnTo>
                  <a:pt x="8836" y="7855"/>
                </a:lnTo>
                <a:lnTo>
                  <a:pt x="10309" y="7855"/>
                </a:lnTo>
                <a:cubicBezTo>
                  <a:pt x="11782" y="7855"/>
                  <a:pt x="11782" y="9818"/>
                  <a:pt x="13745" y="9818"/>
                </a:cubicBezTo>
                <a:lnTo>
                  <a:pt x="15709" y="9818"/>
                </a:lnTo>
                <a:cubicBezTo>
                  <a:pt x="16251" y="9818"/>
                  <a:pt x="16691" y="10258"/>
                  <a:pt x="16691" y="10800"/>
                </a:cubicBezTo>
                <a:cubicBezTo>
                  <a:pt x="16691" y="10800"/>
                  <a:pt x="16691" y="19636"/>
                  <a:pt x="16691" y="19636"/>
                </a:cubicBezTo>
                <a:close/>
                <a:moveTo>
                  <a:pt x="15709" y="8836"/>
                </a:moveTo>
                <a:lnTo>
                  <a:pt x="13745" y="8836"/>
                </a:lnTo>
                <a:cubicBezTo>
                  <a:pt x="12273" y="8836"/>
                  <a:pt x="12273" y="6873"/>
                  <a:pt x="10309" y="6873"/>
                </a:cubicBezTo>
                <a:lnTo>
                  <a:pt x="7364" y="6873"/>
                </a:lnTo>
                <a:cubicBezTo>
                  <a:pt x="5400" y="6873"/>
                  <a:pt x="5400" y="8836"/>
                  <a:pt x="3927" y="8836"/>
                </a:cubicBezTo>
                <a:lnTo>
                  <a:pt x="1964" y="8836"/>
                </a:lnTo>
                <a:cubicBezTo>
                  <a:pt x="879" y="8836"/>
                  <a:pt x="0" y="9716"/>
                  <a:pt x="0" y="10800"/>
                </a:cubicBezTo>
                <a:lnTo>
                  <a:pt x="0" y="19636"/>
                </a:lnTo>
                <a:cubicBezTo>
                  <a:pt x="0" y="20721"/>
                  <a:pt x="879" y="21600"/>
                  <a:pt x="1964" y="21600"/>
                </a:cubicBezTo>
                <a:lnTo>
                  <a:pt x="15709" y="21600"/>
                </a:lnTo>
                <a:cubicBezTo>
                  <a:pt x="16794" y="21600"/>
                  <a:pt x="17673" y="20721"/>
                  <a:pt x="17673" y="19636"/>
                </a:cubicBezTo>
                <a:lnTo>
                  <a:pt x="17673" y="10800"/>
                </a:lnTo>
                <a:cubicBezTo>
                  <a:pt x="17673" y="9716"/>
                  <a:pt x="16794" y="8836"/>
                  <a:pt x="15709" y="8836"/>
                </a:cubicBezTo>
                <a:moveTo>
                  <a:pt x="19636" y="4909"/>
                </a:moveTo>
                <a:cubicBezTo>
                  <a:pt x="19636" y="4367"/>
                  <a:pt x="19197" y="3927"/>
                  <a:pt x="18655" y="3927"/>
                </a:cubicBezTo>
                <a:cubicBezTo>
                  <a:pt x="18113" y="3927"/>
                  <a:pt x="17673" y="4367"/>
                  <a:pt x="17673" y="4909"/>
                </a:cubicBezTo>
                <a:cubicBezTo>
                  <a:pt x="17673" y="5451"/>
                  <a:pt x="18113" y="5891"/>
                  <a:pt x="18655" y="5891"/>
                </a:cubicBezTo>
                <a:cubicBezTo>
                  <a:pt x="19197" y="5891"/>
                  <a:pt x="19636" y="5451"/>
                  <a:pt x="19636" y="4909"/>
                </a:cubicBezTo>
                <a:moveTo>
                  <a:pt x="19145" y="7364"/>
                </a:moveTo>
                <a:cubicBezTo>
                  <a:pt x="19145" y="7093"/>
                  <a:pt x="18925" y="6873"/>
                  <a:pt x="18655" y="6873"/>
                </a:cubicBezTo>
                <a:cubicBezTo>
                  <a:pt x="18384" y="6873"/>
                  <a:pt x="18164" y="7093"/>
                  <a:pt x="18164" y="7364"/>
                </a:cubicBezTo>
                <a:cubicBezTo>
                  <a:pt x="18164" y="7635"/>
                  <a:pt x="18384" y="7855"/>
                  <a:pt x="18655" y="7855"/>
                </a:cubicBezTo>
                <a:cubicBezTo>
                  <a:pt x="18925" y="7855"/>
                  <a:pt x="19145" y="7635"/>
                  <a:pt x="19145" y="7364"/>
                </a:cubicBezTo>
                <a:moveTo>
                  <a:pt x="8836" y="15709"/>
                </a:moveTo>
                <a:cubicBezTo>
                  <a:pt x="8294" y="15709"/>
                  <a:pt x="7855" y="15269"/>
                  <a:pt x="7855" y="14727"/>
                </a:cubicBezTo>
                <a:cubicBezTo>
                  <a:pt x="7855" y="14186"/>
                  <a:pt x="8294" y="13745"/>
                  <a:pt x="8836" y="13745"/>
                </a:cubicBezTo>
                <a:cubicBezTo>
                  <a:pt x="9378" y="13745"/>
                  <a:pt x="9818" y="14186"/>
                  <a:pt x="9818" y="14727"/>
                </a:cubicBezTo>
                <a:cubicBezTo>
                  <a:pt x="9818" y="15269"/>
                  <a:pt x="9378" y="15709"/>
                  <a:pt x="8836" y="15709"/>
                </a:cubicBezTo>
                <a:moveTo>
                  <a:pt x="8836" y="12764"/>
                </a:moveTo>
                <a:cubicBezTo>
                  <a:pt x="7752" y="12764"/>
                  <a:pt x="6873" y="13643"/>
                  <a:pt x="6873" y="14727"/>
                </a:cubicBezTo>
                <a:cubicBezTo>
                  <a:pt x="6873" y="15812"/>
                  <a:pt x="7752" y="16691"/>
                  <a:pt x="8836" y="16691"/>
                </a:cubicBezTo>
                <a:cubicBezTo>
                  <a:pt x="9921" y="16691"/>
                  <a:pt x="10800" y="15812"/>
                  <a:pt x="10800" y="14727"/>
                </a:cubicBezTo>
                <a:cubicBezTo>
                  <a:pt x="10800" y="13643"/>
                  <a:pt x="9921" y="12764"/>
                  <a:pt x="8836" y="12764"/>
                </a:cubicBezTo>
                <a:moveTo>
                  <a:pt x="14727" y="10800"/>
                </a:moveTo>
                <a:cubicBezTo>
                  <a:pt x="14185" y="10800"/>
                  <a:pt x="13745" y="11240"/>
                  <a:pt x="13745" y="11782"/>
                </a:cubicBezTo>
                <a:cubicBezTo>
                  <a:pt x="13745" y="12325"/>
                  <a:pt x="14185" y="12764"/>
                  <a:pt x="14727" y="12764"/>
                </a:cubicBezTo>
                <a:cubicBezTo>
                  <a:pt x="15269" y="12764"/>
                  <a:pt x="15709" y="12325"/>
                  <a:pt x="15709" y="11782"/>
                </a:cubicBezTo>
                <a:cubicBezTo>
                  <a:pt x="15709" y="11240"/>
                  <a:pt x="15269" y="10800"/>
                  <a:pt x="14727" y="10800"/>
                </a:cubicBezTo>
                <a:moveTo>
                  <a:pt x="14727" y="13745"/>
                </a:moveTo>
                <a:cubicBezTo>
                  <a:pt x="14456" y="13745"/>
                  <a:pt x="14236" y="13966"/>
                  <a:pt x="14236" y="14236"/>
                </a:cubicBezTo>
                <a:cubicBezTo>
                  <a:pt x="14236" y="14508"/>
                  <a:pt x="14456" y="14727"/>
                  <a:pt x="14727" y="14727"/>
                </a:cubicBezTo>
                <a:cubicBezTo>
                  <a:pt x="14998" y="14727"/>
                  <a:pt x="15218" y="14508"/>
                  <a:pt x="15218" y="14236"/>
                </a:cubicBezTo>
                <a:cubicBezTo>
                  <a:pt x="15218" y="13966"/>
                  <a:pt x="14998" y="13745"/>
                  <a:pt x="14727" y="13745"/>
                </a:cubicBezTo>
                <a:moveTo>
                  <a:pt x="8836" y="17673"/>
                </a:moveTo>
                <a:cubicBezTo>
                  <a:pt x="7210" y="17673"/>
                  <a:pt x="5891" y="16354"/>
                  <a:pt x="5891" y="14727"/>
                </a:cubicBezTo>
                <a:cubicBezTo>
                  <a:pt x="5891" y="13101"/>
                  <a:pt x="7210" y="11782"/>
                  <a:pt x="8836" y="11782"/>
                </a:cubicBezTo>
                <a:cubicBezTo>
                  <a:pt x="10463" y="11782"/>
                  <a:pt x="11782" y="13101"/>
                  <a:pt x="11782" y="14727"/>
                </a:cubicBezTo>
                <a:cubicBezTo>
                  <a:pt x="11782" y="16354"/>
                  <a:pt x="10463" y="17673"/>
                  <a:pt x="8836" y="17673"/>
                </a:cubicBezTo>
                <a:moveTo>
                  <a:pt x="8836" y="10800"/>
                </a:moveTo>
                <a:cubicBezTo>
                  <a:pt x="6668" y="10800"/>
                  <a:pt x="4909" y="12558"/>
                  <a:pt x="4909" y="14727"/>
                </a:cubicBezTo>
                <a:cubicBezTo>
                  <a:pt x="4909" y="16897"/>
                  <a:pt x="6668" y="18655"/>
                  <a:pt x="8836" y="18655"/>
                </a:cubicBezTo>
                <a:cubicBezTo>
                  <a:pt x="11005" y="18655"/>
                  <a:pt x="12764" y="16897"/>
                  <a:pt x="12764" y="14727"/>
                </a:cubicBezTo>
                <a:cubicBezTo>
                  <a:pt x="12764" y="12558"/>
                  <a:pt x="11005" y="10800"/>
                  <a:pt x="8836" y="108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6" name="Shape 2660"/>
          <p:cNvSpPr/>
          <p:nvPr/>
        </p:nvSpPr>
        <p:spPr>
          <a:xfrm>
            <a:off x="1843762" y="166219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3"/>
                  <a:pt x="13782" y="1233"/>
                </a:cubicBezTo>
                <a:lnTo>
                  <a:pt x="11088" y="3927"/>
                </a:lnTo>
                <a:lnTo>
                  <a:pt x="10513" y="3927"/>
                </a:lnTo>
                <a:lnTo>
                  <a:pt x="7818" y="1233"/>
                </a:lnTo>
                <a:cubicBezTo>
                  <a:pt x="7839" y="1153"/>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1"/>
                  <a:pt x="4147" y="21600"/>
                  <a:pt x="4418" y="21600"/>
                </a:cubicBezTo>
                <a:cubicBezTo>
                  <a:pt x="4689" y="21600"/>
                  <a:pt x="4909" y="21381"/>
                  <a:pt x="4909" y="21109"/>
                </a:cubicBezTo>
                <a:lnTo>
                  <a:pt x="4909" y="20618"/>
                </a:lnTo>
                <a:lnTo>
                  <a:pt x="16691" y="20618"/>
                </a:lnTo>
                <a:lnTo>
                  <a:pt x="16691" y="21109"/>
                </a:lnTo>
                <a:cubicBezTo>
                  <a:pt x="16691" y="21381"/>
                  <a:pt x="16911" y="21600"/>
                  <a:pt x="17182" y="21600"/>
                </a:cubicBezTo>
                <a:cubicBezTo>
                  <a:pt x="17453" y="21600"/>
                  <a:pt x="17673" y="21381"/>
                  <a:pt x="17673" y="21109"/>
                </a:cubicBezTo>
                <a:lnTo>
                  <a:pt x="17673" y="19637"/>
                </a:lnTo>
                <a:lnTo>
                  <a:pt x="19636" y="19637"/>
                </a:lnTo>
                <a:cubicBezTo>
                  <a:pt x="20721" y="19637"/>
                  <a:pt x="21600" y="18757"/>
                  <a:pt x="21600" y="17673"/>
                </a:cubicBezTo>
                <a:lnTo>
                  <a:pt x="21600" y="5891"/>
                </a:lnTo>
                <a:cubicBezTo>
                  <a:pt x="21600" y="4806"/>
                  <a:pt x="20721" y="3927"/>
                  <a:pt x="19636" y="392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7" name="Shape 2661"/>
          <p:cNvSpPr/>
          <p:nvPr/>
        </p:nvSpPr>
        <p:spPr>
          <a:xfrm>
            <a:off x="2243708" y="166219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9818" y="7855"/>
                </a:moveTo>
                <a:lnTo>
                  <a:pt x="7855" y="7855"/>
                </a:lnTo>
                <a:lnTo>
                  <a:pt x="7855" y="9818"/>
                </a:lnTo>
                <a:lnTo>
                  <a:pt x="9818" y="9818"/>
                </a:lnTo>
                <a:cubicBezTo>
                  <a:pt x="9818" y="9818"/>
                  <a:pt x="9818" y="7855"/>
                  <a:pt x="9818" y="7855"/>
                </a:cubicBezTo>
                <a:close/>
                <a:moveTo>
                  <a:pt x="5891" y="7855"/>
                </a:moveTo>
                <a:lnTo>
                  <a:pt x="3927" y="7855"/>
                </a:lnTo>
                <a:lnTo>
                  <a:pt x="3927" y="9818"/>
                </a:lnTo>
                <a:lnTo>
                  <a:pt x="5891" y="9818"/>
                </a:lnTo>
                <a:cubicBezTo>
                  <a:pt x="5891" y="9818"/>
                  <a:pt x="5891" y="7855"/>
                  <a:pt x="5891" y="7855"/>
                </a:cubicBezTo>
                <a:close/>
                <a:moveTo>
                  <a:pt x="13745" y="7855"/>
                </a:moveTo>
                <a:lnTo>
                  <a:pt x="11782" y="7855"/>
                </a:lnTo>
                <a:lnTo>
                  <a:pt x="11782" y="9818"/>
                </a:lnTo>
                <a:lnTo>
                  <a:pt x="13745" y="9818"/>
                </a:lnTo>
                <a:cubicBezTo>
                  <a:pt x="13745" y="9818"/>
                  <a:pt x="13745" y="7855"/>
                  <a:pt x="13745" y="7855"/>
                </a:cubicBezTo>
                <a:close/>
                <a:moveTo>
                  <a:pt x="7855" y="13745"/>
                </a:moveTo>
                <a:lnTo>
                  <a:pt x="9818" y="13745"/>
                </a:lnTo>
                <a:lnTo>
                  <a:pt x="9818" y="11782"/>
                </a:lnTo>
                <a:lnTo>
                  <a:pt x="7855" y="11782"/>
                </a:lnTo>
                <a:cubicBezTo>
                  <a:pt x="7855" y="11782"/>
                  <a:pt x="7855" y="13745"/>
                  <a:pt x="7855" y="13745"/>
                </a:cubicBezTo>
                <a:close/>
                <a:moveTo>
                  <a:pt x="13745" y="11782"/>
                </a:moveTo>
                <a:lnTo>
                  <a:pt x="15709" y="11782"/>
                </a:lnTo>
                <a:lnTo>
                  <a:pt x="15709" y="9818"/>
                </a:lnTo>
                <a:lnTo>
                  <a:pt x="13745" y="9818"/>
                </a:lnTo>
                <a:cubicBezTo>
                  <a:pt x="13745" y="9818"/>
                  <a:pt x="13745" y="11782"/>
                  <a:pt x="13745" y="11782"/>
                </a:cubicBezTo>
                <a:close/>
                <a:moveTo>
                  <a:pt x="5891" y="11782"/>
                </a:moveTo>
                <a:lnTo>
                  <a:pt x="3927" y="11782"/>
                </a:lnTo>
                <a:lnTo>
                  <a:pt x="3927" y="13745"/>
                </a:lnTo>
                <a:lnTo>
                  <a:pt x="5891" y="13745"/>
                </a:lnTo>
                <a:cubicBezTo>
                  <a:pt x="5891" y="13745"/>
                  <a:pt x="5891" y="11782"/>
                  <a:pt x="5891" y="11782"/>
                </a:cubicBezTo>
                <a:close/>
                <a:moveTo>
                  <a:pt x="11782" y="13745"/>
                </a:moveTo>
                <a:lnTo>
                  <a:pt x="13745" y="13745"/>
                </a:lnTo>
                <a:lnTo>
                  <a:pt x="13745" y="11782"/>
                </a:lnTo>
                <a:lnTo>
                  <a:pt x="11782" y="11782"/>
                </a:lnTo>
                <a:cubicBezTo>
                  <a:pt x="11782" y="11782"/>
                  <a:pt x="11782" y="13745"/>
                  <a:pt x="11782" y="13745"/>
                </a:cubicBezTo>
                <a:close/>
                <a:moveTo>
                  <a:pt x="13745" y="15709"/>
                </a:moveTo>
                <a:lnTo>
                  <a:pt x="15709" y="15709"/>
                </a:lnTo>
                <a:lnTo>
                  <a:pt x="15709" y="13745"/>
                </a:lnTo>
                <a:lnTo>
                  <a:pt x="13745" y="13745"/>
                </a:lnTo>
                <a:cubicBezTo>
                  <a:pt x="13745" y="13745"/>
                  <a:pt x="13745" y="15709"/>
                  <a:pt x="13745" y="15709"/>
                </a:cubicBezTo>
                <a:close/>
                <a:moveTo>
                  <a:pt x="17673" y="7855"/>
                </a:moveTo>
                <a:lnTo>
                  <a:pt x="19636" y="7855"/>
                </a:lnTo>
                <a:lnTo>
                  <a:pt x="19636" y="5891"/>
                </a:lnTo>
                <a:lnTo>
                  <a:pt x="17673" y="5891"/>
                </a:lnTo>
                <a:cubicBezTo>
                  <a:pt x="17673" y="5891"/>
                  <a:pt x="17673" y="7855"/>
                  <a:pt x="17673" y="7855"/>
                </a:cubicBezTo>
                <a:close/>
                <a:moveTo>
                  <a:pt x="15709" y="9818"/>
                </a:moveTo>
                <a:lnTo>
                  <a:pt x="17673" y="9818"/>
                </a:lnTo>
                <a:lnTo>
                  <a:pt x="17673" y="7855"/>
                </a:lnTo>
                <a:lnTo>
                  <a:pt x="15709" y="7855"/>
                </a:lnTo>
                <a:cubicBezTo>
                  <a:pt x="15709" y="7855"/>
                  <a:pt x="15709" y="9818"/>
                  <a:pt x="15709" y="9818"/>
                </a:cubicBezTo>
                <a:close/>
                <a:moveTo>
                  <a:pt x="20618" y="17673"/>
                </a:moveTo>
                <a:cubicBezTo>
                  <a:pt x="20618" y="18215"/>
                  <a:pt x="20178" y="18655"/>
                  <a:pt x="19636" y="18655"/>
                </a:cubicBezTo>
                <a:lnTo>
                  <a:pt x="1964" y="18655"/>
                </a:lnTo>
                <a:cubicBezTo>
                  <a:pt x="1422" y="18655"/>
                  <a:pt x="982" y="18215"/>
                  <a:pt x="982" y="17673"/>
                </a:cubicBezTo>
                <a:lnTo>
                  <a:pt x="982" y="5891"/>
                </a:lnTo>
                <a:cubicBezTo>
                  <a:pt x="982" y="5349"/>
                  <a:pt x="1422" y="4909"/>
                  <a:pt x="1964" y="4909"/>
                </a:cubicBezTo>
                <a:lnTo>
                  <a:pt x="19636" y="4909"/>
                </a:lnTo>
                <a:cubicBezTo>
                  <a:pt x="20178" y="4909"/>
                  <a:pt x="20618" y="5349"/>
                  <a:pt x="20618" y="5891"/>
                </a:cubicBezTo>
                <a:cubicBezTo>
                  <a:pt x="20618" y="5891"/>
                  <a:pt x="20618" y="17673"/>
                  <a:pt x="20618" y="17673"/>
                </a:cubicBezTo>
                <a:close/>
                <a:moveTo>
                  <a:pt x="19636" y="3927"/>
                </a:moveTo>
                <a:lnTo>
                  <a:pt x="12476" y="3927"/>
                </a:lnTo>
                <a:lnTo>
                  <a:pt x="14476" y="1927"/>
                </a:lnTo>
                <a:cubicBezTo>
                  <a:pt x="14557" y="1949"/>
                  <a:pt x="14640" y="1964"/>
                  <a:pt x="14727" y="1964"/>
                </a:cubicBezTo>
                <a:cubicBezTo>
                  <a:pt x="15269" y="1964"/>
                  <a:pt x="15709" y="1524"/>
                  <a:pt x="15709" y="982"/>
                </a:cubicBezTo>
                <a:cubicBezTo>
                  <a:pt x="15709" y="440"/>
                  <a:pt x="15269" y="0"/>
                  <a:pt x="14727" y="0"/>
                </a:cubicBezTo>
                <a:cubicBezTo>
                  <a:pt x="14185" y="0"/>
                  <a:pt x="13745" y="440"/>
                  <a:pt x="13745" y="982"/>
                </a:cubicBezTo>
                <a:cubicBezTo>
                  <a:pt x="13745" y="1069"/>
                  <a:pt x="13761" y="1152"/>
                  <a:pt x="13782" y="1233"/>
                </a:cubicBezTo>
                <a:lnTo>
                  <a:pt x="11088" y="3927"/>
                </a:lnTo>
                <a:lnTo>
                  <a:pt x="10513" y="3927"/>
                </a:lnTo>
                <a:lnTo>
                  <a:pt x="7818" y="1233"/>
                </a:lnTo>
                <a:cubicBezTo>
                  <a:pt x="7839" y="1152"/>
                  <a:pt x="7855" y="1069"/>
                  <a:pt x="7855" y="982"/>
                </a:cubicBezTo>
                <a:cubicBezTo>
                  <a:pt x="7855" y="440"/>
                  <a:pt x="7415" y="0"/>
                  <a:pt x="6873" y="0"/>
                </a:cubicBezTo>
                <a:cubicBezTo>
                  <a:pt x="6331" y="0"/>
                  <a:pt x="5891" y="440"/>
                  <a:pt x="5891" y="982"/>
                </a:cubicBezTo>
                <a:cubicBezTo>
                  <a:pt x="5891" y="1524"/>
                  <a:pt x="6331" y="1964"/>
                  <a:pt x="6873" y="1964"/>
                </a:cubicBezTo>
                <a:cubicBezTo>
                  <a:pt x="6960" y="1964"/>
                  <a:pt x="7043" y="1949"/>
                  <a:pt x="7124" y="1927"/>
                </a:cubicBezTo>
                <a:lnTo>
                  <a:pt x="9124" y="3927"/>
                </a:lnTo>
                <a:lnTo>
                  <a:pt x="1964" y="3927"/>
                </a:lnTo>
                <a:cubicBezTo>
                  <a:pt x="879" y="3927"/>
                  <a:pt x="0" y="4806"/>
                  <a:pt x="0" y="5891"/>
                </a:cubicBezTo>
                <a:lnTo>
                  <a:pt x="0" y="17673"/>
                </a:lnTo>
                <a:cubicBezTo>
                  <a:pt x="0" y="18757"/>
                  <a:pt x="879" y="19637"/>
                  <a:pt x="1964" y="19637"/>
                </a:cubicBezTo>
                <a:lnTo>
                  <a:pt x="3927" y="19637"/>
                </a:lnTo>
                <a:lnTo>
                  <a:pt x="3927" y="21109"/>
                </a:lnTo>
                <a:cubicBezTo>
                  <a:pt x="3927" y="21380"/>
                  <a:pt x="4147" y="21600"/>
                  <a:pt x="4418" y="21600"/>
                </a:cubicBezTo>
                <a:cubicBezTo>
                  <a:pt x="4689" y="21600"/>
                  <a:pt x="4909" y="21380"/>
                  <a:pt x="4909" y="21109"/>
                </a:cubicBezTo>
                <a:lnTo>
                  <a:pt x="4909" y="20618"/>
                </a:lnTo>
                <a:lnTo>
                  <a:pt x="16691" y="20618"/>
                </a:lnTo>
                <a:lnTo>
                  <a:pt x="16691" y="21109"/>
                </a:lnTo>
                <a:cubicBezTo>
                  <a:pt x="16691" y="21380"/>
                  <a:pt x="16911" y="21600"/>
                  <a:pt x="17182" y="21600"/>
                </a:cubicBezTo>
                <a:cubicBezTo>
                  <a:pt x="17453" y="21600"/>
                  <a:pt x="17673" y="21380"/>
                  <a:pt x="17673" y="21109"/>
                </a:cubicBezTo>
                <a:lnTo>
                  <a:pt x="17673" y="19637"/>
                </a:lnTo>
                <a:lnTo>
                  <a:pt x="19636" y="19637"/>
                </a:lnTo>
                <a:cubicBezTo>
                  <a:pt x="20721" y="19637"/>
                  <a:pt x="21600" y="18757"/>
                  <a:pt x="21600" y="17673"/>
                </a:cubicBezTo>
                <a:lnTo>
                  <a:pt x="21600" y="5891"/>
                </a:lnTo>
                <a:cubicBezTo>
                  <a:pt x="21600" y="4806"/>
                  <a:pt x="20721" y="3927"/>
                  <a:pt x="19636" y="3927"/>
                </a:cubicBezTo>
                <a:moveTo>
                  <a:pt x="5891" y="15709"/>
                </a:moveTo>
                <a:lnTo>
                  <a:pt x="7855" y="15709"/>
                </a:lnTo>
                <a:lnTo>
                  <a:pt x="7855" y="13745"/>
                </a:lnTo>
                <a:lnTo>
                  <a:pt x="5891" y="13745"/>
                </a:lnTo>
                <a:cubicBezTo>
                  <a:pt x="5891" y="13745"/>
                  <a:pt x="5891" y="15709"/>
                  <a:pt x="5891" y="15709"/>
                </a:cubicBezTo>
                <a:close/>
                <a:moveTo>
                  <a:pt x="9818" y="15709"/>
                </a:moveTo>
                <a:lnTo>
                  <a:pt x="11782" y="15709"/>
                </a:lnTo>
                <a:lnTo>
                  <a:pt x="11782" y="13745"/>
                </a:lnTo>
                <a:lnTo>
                  <a:pt x="9818" y="13745"/>
                </a:lnTo>
                <a:cubicBezTo>
                  <a:pt x="9818" y="13745"/>
                  <a:pt x="9818" y="15709"/>
                  <a:pt x="9818" y="15709"/>
                </a:cubicBezTo>
                <a:close/>
                <a:moveTo>
                  <a:pt x="7855" y="9818"/>
                </a:moveTo>
                <a:lnTo>
                  <a:pt x="5891" y="9818"/>
                </a:lnTo>
                <a:lnTo>
                  <a:pt x="5891" y="11782"/>
                </a:lnTo>
                <a:lnTo>
                  <a:pt x="7855" y="11782"/>
                </a:lnTo>
                <a:cubicBezTo>
                  <a:pt x="7855" y="11782"/>
                  <a:pt x="7855" y="9818"/>
                  <a:pt x="7855" y="9818"/>
                </a:cubicBezTo>
                <a:close/>
                <a:moveTo>
                  <a:pt x="15709" y="13745"/>
                </a:moveTo>
                <a:lnTo>
                  <a:pt x="17673" y="13745"/>
                </a:lnTo>
                <a:lnTo>
                  <a:pt x="17673" y="11782"/>
                </a:lnTo>
                <a:lnTo>
                  <a:pt x="15709" y="11782"/>
                </a:lnTo>
                <a:cubicBezTo>
                  <a:pt x="15709" y="11782"/>
                  <a:pt x="15709" y="13745"/>
                  <a:pt x="15709" y="13745"/>
                </a:cubicBezTo>
                <a:close/>
                <a:moveTo>
                  <a:pt x="1964" y="7855"/>
                </a:moveTo>
                <a:lnTo>
                  <a:pt x="3927" y="7855"/>
                </a:lnTo>
                <a:lnTo>
                  <a:pt x="3927" y="5891"/>
                </a:lnTo>
                <a:lnTo>
                  <a:pt x="1964" y="5891"/>
                </a:lnTo>
                <a:cubicBezTo>
                  <a:pt x="1964" y="5891"/>
                  <a:pt x="1964" y="7855"/>
                  <a:pt x="1964" y="7855"/>
                </a:cubicBezTo>
                <a:close/>
                <a:moveTo>
                  <a:pt x="3927" y="17673"/>
                </a:moveTo>
                <a:lnTo>
                  <a:pt x="5891" y="17673"/>
                </a:lnTo>
                <a:lnTo>
                  <a:pt x="5891" y="15709"/>
                </a:lnTo>
                <a:lnTo>
                  <a:pt x="3927" y="15709"/>
                </a:lnTo>
                <a:cubicBezTo>
                  <a:pt x="3927" y="15709"/>
                  <a:pt x="3927" y="17673"/>
                  <a:pt x="3927" y="17673"/>
                </a:cubicBezTo>
                <a:close/>
                <a:moveTo>
                  <a:pt x="11782" y="5891"/>
                </a:moveTo>
                <a:lnTo>
                  <a:pt x="9818" y="5891"/>
                </a:lnTo>
                <a:lnTo>
                  <a:pt x="9818" y="7855"/>
                </a:lnTo>
                <a:lnTo>
                  <a:pt x="11782" y="7855"/>
                </a:lnTo>
                <a:cubicBezTo>
                  <a:pt x="11782" y="7855"/>
                  <a:pt x="11782" y="5891"/>
                  <a:pt x="11782" y="5891"/>
                </a:cubicBezTo>
                <a:close/>
                <a:moveTo>
                  <a:pt x="7855" y="5891"/>
                </a:moveTo>
                <a:lnTo>
                  <a:pt x="5891" y="5891"/>
                </a:lnTo>
                <a:lnTo>
                  <a:pt x="5891" y="7855"/>
                </a:lnTo>
                <a:lnTo>
                  <a:pt x="7855" y="7855"/>
                </a:lnTo>
                <a:cubicBezTo>
                  <a:pt x="7855" y="7855"/>
                  <a:pt x="7855" y="5891"/>
                  <a:pt x="7855" y="5891"/>
                </a:cubicBezTo>
                <a:close/>
                <a:moveTo>
                  <a:pt x="1964" y="15709"/>
                </a:moveTo>
                <a:lnTo>
                  <a:pt x="3927" y="15709"/>
                </a:lnTo>
                <a:lnTo>
                  <a:pt x="3927" y="13745"/>
                </a:lnTo>
                <a:lnTo>
                  <a:pt x="1964" y="13745"/>
                </a:lnTo>
                <a:cubicBezTo>
                  <a:pt x="1964" y="13745"/>
                  <a:pt x="1964" y="15709"/>
                  <a:pt x="1964" y="15709"/>
                </a:cubicBezTo>
                <a:close/>
                <a:moveTo>
                  <a:pt x="1964" y="11782"/>
                </a:moveTo>
                <a:lnTo>
                  <a:pt x="3927" y="11782"/>
                </a:lnTo>
                <a:lnTo>
                  <a:pt x="3927" y="9818"/>
                </a:lnTo>
                <a:lnTo>
                  <a:pt x="1964" y="9818"/>
                </a:lnTo>
                <a:cubicBezTo>
                  <a:pt x="1964" y="9818"/>
                  <a:pt x="1964" y="11782"/>
                  <a:pt x="1964" y="11782"/>
                </a:cubicBezTo>
                <a:close/>
                <a:moveTo>
                  <a:pt x="7855" y="17673"/>
                </a:moveTo>
                <a:lnTo>
                  <a:pt x="9818" y="17673"/>
                </a:lnTo>
                <a:lnTo>
                  <a:pt x="9818" y="15709"/>
                </a:lnTo>
                <a:lnTo>
                  <a:pt x="7855" y="15709"/>
                </a:lnTo>
                <a:cubicBezTo>
                  <a:pt x="7855" y="15709"/>
                  <a:pt x="7855" y="17673"/>
                  <a:pt x="7855" y="17673"/>
                </a:cubicBezTo>
                <a:close/>
                <a:moveTo>
                  <a:pt x="11782" y="17673"/>
                </a:moveTo>
                <a:lnTo>
                  <a:pt x="13745" y="17673"/>
                </a:lnTo>
                <a:lnTo>
                  <a:pt x="13745" y="15709"/>
                </a:lnTo>
                <a:lnTo>
                  <a:pt x="11782" y="15709"/>
                </a:lnTo>
                <a:cubicBezTo>
                  <a:pt x="11782" y="15709"/>
                  <a:pt x="11782" y="17673"/>
                  <a:pt x="11782" y="17673"/>
                </a:cubicBezTo>
                <a:close/>
                <a:moveTo>
                  <a:pt x="15709" y="17673"/>
                </a:moveTo>
                <a:lnTo>
                  <a:pt x="17673" y="17673"/>
                </a:lnTo>
                <a:lnTo>
                  <a:pt x="17673" y="15709"/>
                </a:lnTo>
                <a:lnTo>
                  <a:pt x="15709" y="15709"/>
                </a:lnTo>
                <a:cubicBezTo>
                  <a:pt x="15709" y="15709"/>
                  <a:pt x="15709" y="17673"/>
                  <a:pt x="15709" y="17673"/>
                </a:cubicBezTo>
                <a:close/>
                <a:moveTo>
                  <a:pt x="11782" y="9818"/>
                </a:moveTo>
                <a:lnTo>
                  <a:pt x="9818" y="9818"/>
                </a:lnTo>
                <a:lnTo>
                  <a:pt x="9818" y="11782"/>
                </a:lnTo>
                <a:lnTo>
                  <a:pt x="11782" y="11782"/>
                </a:lnTo>
                <a:cubicBezTo>
                  <a:pt x="11782" y="11782"/>
                  <a:pt x="11782" y="9818"/>
                  <a:pt x="11782" y="9818"/>
                </a:cubicBezTo>
                <a:close/>
                <a:moveTo>
                  <a:pt x="19636" y="9818"/>
                </a:moveTo>
                <a:lnTo>
                  <a:pt x="17673" y="9818"/>
                </a:lnTo>
                <a:lnTo>
                  <a:pt x="17673" y="11782"/>
                </a:lnTo>
                <a:lnTo>
                  <a:pt x="19636" y="11782"/>
                </a:lnTo>
                <a:cubicBezTo>
                  <a:pt x="19636" y="11782"/>
                  <a:pt x="19636" y="9818"/>
                  <a:pt x="19636" y="9818"/>
                </a:cubicBezTo>
                <a:close/>
                <a:moveTo>
                  <a:pt x="19636" y="13745"/>
                </a:moveTo>
                <a:lnTo>
                  <a:pt x="17673" y="13745"/>
                </a:lnTo>
                <a:lnTo>
                  <a:pt x="17673" y="15709"/>
                </a:lnTo>
                <a:lnTo>
                  <a:pt x="19636" y="15709"/>
                </a:lnTo>
                <a:cubicBezTo>
                  <a:pt x="19636" y="15709"/>
                  <a:pt x="19636" y="13745"/>
                  <a:pt x="19636" y="13745"/>
                </a:cubicBezTo>
                <a:close/>
                <a:moveTo>
                  <a:pt x="15709" y="5891"/>
                </a:moveTo>
                <a:lnTo>
                  <a:pt x="13745" y="5891"/>
                </a:lnTo>
                <a:lnTo>
                  <a:pt x="13745" y="7855"/>
                </a:lnTo>
                <a:lnTo>
                  <a:pt x="15709" y="7855"/>
                </a:lnTo>
                <a:cubicBezTo>
                  <a:pt x="15709" y="7855"/>
                  <a:pt x="15709" y="5891"/>
                  <a:pt x="15709" y="5891"/>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8" name="Shape 2662"/>
          <p:cNvSpPr/>
          <p:nvPr/>
        </p:nvSpPr>
        <p:spPr>
          <a:xfrm>
            <a:off x="2643653" y="166219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655" y="11782"/>
                </a:moveTo>
                <a:cubicBezTo>
                  <a:pt x="18383" y="11782"/>
                  <a:pt x="18164" y="12002"/>
                  <a:pt x="18164" y="12273"/>
                </a:cubicBezTo>
                <a:cubicBezTo>
                  <a:pt x="18164" y="12544"/>
                  <a:pt x="18383" y="12764"/>
                  <a:pt x="18655" y="12764"/>
                </a:cubicBezTo>
                <a:cubicBezTo>
                  <a:pt x="18926" y="12764"/>
                  <a:pt x="19145" y="12544"/>
                  <a:pt x="19145" y="12273"/>
                </a:cubicBezTo>
                <a:cubicBezTo>
                  <a:pt x="19145" y="12002"/>
                  <a:pt x="18926" y="11782"/>
                  <a:pt x="18655" y="11782"/>
                </a:cubicBezTo>
                <a:moveTo>
                  <a:pt x="18655" y="13745"/>
                </a:moveTo>
                <a:cubicBezTo>
                  <a:pt x="18383" y="13745"/>
                  <a:pt x="18164" y="13966"/>
                  <a:pt x="18164" y="14236"/>
                </a:cubicBezTo>
                <a:cubicBezTo>
                  <a:pt x="18164" y="14508"/>
                  <a:pt x="18383" y="14727"/>
                  <a:pt x="18655" y="14727"/>
                </a:cubicBezTo>
                <a:cubicBezTo>
                  <a:pt x="18926" y="14727"/>
                  <a:pt x="19145" y="14508"/>
                  <a:pt x="19145" y="14236"/>
                </a:cubicBezTo>
                <a:cubicBezTo>
                  <a:pt x="19145" y="13966"/>
                  <a:pt x="18926" y="13745"/>
                  <a:pt x="18655" y="13745"/>
                </a:cubicBezTo>
                <a:moveTo>
                  <a:pt x="20618" y="19636"/>
                </a:moveTo>
                <a:cubicBezTo>
                  <a:pt x="20618" y="20178"/>
                  <a:pt x="20178" y="20618"/>
                  <a:pt x="19636" y="20618"/>
                </a:cubicBezTo>
                <a:lnTo>
                  <a:pt x="16691" y="20618"/>
                </a:lnTo>
                <a:lnTo>
                  <a:pt x="16691" y="6873"/>
                </a:lnTo>
                <a:lnTo>
                  <a:pt x="19636" y="6873"/>
                </a:lnTo>
                <a:cubicBezTo>
                  <a:pt x="20178" y="6873"/>
                  <a:pt x="20618" y="7313"/>
                  <a:pt x="20618" y="7855"/>
                </a:cubicBezTo>
                <a:cubicBezTo>
                  <a:pt x="20618" y="7855"/>
                  <a:pt x="20618" y="19636"/>
                  <a:pt x="20618" y="19636"/>
                </a:cubicBezTo>
                <a:close/>
                <a:moveTo>
                  <a:pt x="15709" y="20618"/>
                </a:moveTo>
                <a:lnTo>
                  <a:pt x="1964" y="20618"/>
                </a:lnTo>
                <a:cubicBezTo>
                  <a:pt x="1422" y="20618"/>
                  <a:pt x="982" y="20178"/>
                  <a:pt x="982" y="19636"/>
                </a:cubicBezTo>
                <a:lnTo>
                  <a:pt x="982" y="7855"/>
                </a:lnTo>
                <a:cubicBezTo>
                  <a:pt x="982" y="7313"/>
                  <a:pt x="1422" y="6873"/>
                  <a:pt x="1964" y="6873"/>
                </a:cubicBezTo>
                <a:lnTo>
                  <a:pt x="15709" y="6873"/>
                </a:lnTo>
                <a:cubicBezTo>
                  <a:pt x="15709" y="6873"/>
                  <a:pt x="15709" y="20618"/>
                  <a:pt x="15709" y="20618"/>
                </a:cubicBezTo>
                <a:close/>
                <a:moveTo>
                  <a:pt x="19636" y="5891"/>
                </a:moveTo>
                <a:lnTo>
                  <a:pt x="13205" y="5891"/>
                </a:lnTo>
                <a:cubicBezTo>
                  <a:pt x="13069" y="5222"/>
                  <a:pt x="12657" y="4657"/>
                  <a:pt x="12097" y="4306"/>
                </a:cubicBezTo>
                <a:lnTo>
                  <a:pt x="14476" y="1927"/>
                </a:lnTo>
                <a:cubicBezTo>
                  <a:pt x="14557" y="1949"/>
                  <a:pt x="14640" y="1964"/>
                  <a:pt x="14727" y="1964"/>
                </a:cubicBezTo>
                <a:cubicBezTo>
                  <a:pt x="15269" y="1964"/>
                  <a:pt x="15709" y="1524"/>
                  <a:pt x="15709" y="982"/>
                </a:cubicBezTo>
                <a:cubicBezTo>
                  <a:pt x="15709" y="440"/>
                  <a:pt x="15269" y="0"/>
                  <a:pt x="14727" y="0"/>
                </a:cubicBezTo>
                <a:cubicBezTo>
                  <a:pt x="14186" y="0"/>
                  <a:pt x="13745" y="440"/>
                  <a:pt x="13745" y="982"/>
                </a:cubicBezTo>
                <a:cubicBezTo>
                  <a:pt x="13745" y="1070"/>
                  <a:pt x="13761" y="1153"/>
                  <a:pt x="13782" y="1233"/>
                </a:cubicBezTo>
                <a:lnTo>
                  <a:pt x="11061" y="3954"/>
                </a:lnTo>
                <a:cubicBezTo>
                  <a:pt x="10975" y="3945"/>
                  <a:pt x="10889" y="3927"/>
                  <a:pt x="10800" y="3927"/>
                </a:cubicBezTo>
                <a:cubicBezTo>
                  <a:pt x="10711" y="3927"/>
                  <a:pt x="10625" y="3945"/>
                  <a:pt x="10539" y="3954"/>
                </a:cubicBezTo>
                <a:lnTo>
                  <a:pt x="7818" y="1233"/>
                </a:lnTo>
                <a:cubicBezTo>
                  <a:pt x="7839" y="1153"/>
                  <a:pt x="7855" y="1070"/>
                  <a:pt x="7855" y="982"/>
                </a:cubicBezTo>
                <a:cubicBezTo>
                  <a:pt x="7855" y="440"/>
                  <a:pt x="7414" y="0"/>
                  <a:pt x="6873" y="0"/>
                </a:cubicBezTo>
                <a:cubicBezTo>
                  <a:pt x="6331" y="0"/>
                  <a:pt x="5891" y="440"/>
                  <a:pt x="5891" y="982"/>
                </a:cubicBezTo>
                <a:cubicBezTo>
                  <a:pt x="5891" y="1524"/>
                  <a:pt x="6331" y="1964"/>
                  <a:pt x="6873" y="1964"/>
                </a:cubicBezTo>
                <a:cubicBezTo>
                  <a:pt x="6960" y="1964"/>
                  <a:pt x="7043" y="1949"/>
                  <a:pt x="7124" y="1927"/>
                </a:cubicBezTo>
                <a:lnTo>
                  <a:pt x="9503" y="4306"/>
                </a:lnTo>
                <a:cubicBezTo>
                  <a:pt x="8943" y="4657"/>
                  <a:pt x="8531" y="5222"/>
                  <a:pt x="8395" y="5891"/>
                </a:cubicBez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2764" y="17673"/>
                </a:moveTo>
                <a:lnTo>
                  <a:pt x="3927" y="17673"/>
                </a:lnTo>
                <a:lnTo>
                  <a:pt x="3927" y="9818"/>
                </a:lnTo>
                <a:lnTo>
                  <a:pt x="12764" y="9818"/>
                </a:lnTo>
                <a:cubicBezTo>
                  <a:pt x="12764" y="9818"/>
                  <a:pt x="12764" y="17673"/>
                  <a:pt x="12764" y="17673"/>
                </a:cubicBezTo>
                <a:close/>
                <a:moveTo>
                  <a:pt x="13745" y="8836"/>
                </a:moveTo>
                <a:lnTo>
                  <a:pt x="2945" y="8836"/>
                </a:lnTo>
                <a:lnTo>
                  <a:pt x="2945" y="18655"/>
                </a:lnTo>
                <a:lnTo>
                  <a:pt x="13745" y="18655"/>
                </a:lnTo>
                <a:cubicBezTo>
                  <a:pt x="13745" y="18655"/>
                  <a:pt x="13745" y="8836"/>
                  <a:pt x="13745" y="8836"/>
                </a:cubicBezTo>
                <a:close/>
                <a:moveTo>
                  <a:pt x="18655" y="8836"/>
                </a:moveTo>
                <a:cubicBezTo>
                  <a:pt x="18113" y="8836"/>
                  <a:pt x="17673" y="9276"/>
                  <a:pt x="17673" y="9818"/>
                </a:cubicBezTo>
                <a:cubicBezTo>
                  <a:pt x="17673" y="10360"/>
                  <a:pt x="18113" y="10800"/>
                  <a:pt x="18655" y="10800"/>
                </a:cubicBezTo>
                <a:cubicBezTo>
                  <a:pt x="19196" y="10800"/>
                  <a:pt x="19636" y="10360"/>
                  <a:pt x="19636" y="9818"/>
                </a:cubicBezTo>
                <a:cubicBezTo>
                  <a:pt x="19636" y="9276"/>
                  <a:pt x="19196" y="8836"/>
                  <a:pt x="18655" y="883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9" name="Shape 2663"/>
          <p:cNvSpPr/>
          <p:nvPr/>
        </p:nvSpPr>
        <p:spPr>
          <a:xfrm>
            <a:off x="3043599" y="1709805"/>
            <a:ext cx="209496" cy="114271"/>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0800" y="5400"/>
                </a:moveTo>
                <a:lnTo>
                  <a:pt x="3927" y="10800"/>
                </a:lnTo>
                <a:lnTo>
                  <a:pt x="8836" y="10800"/>
                </a:lnTo>
                <a:lnTo>
                  <a:pt x="9818" y="16200"/>
                </a:lnTo>
                <a:lnTo>
                  <a:pt x="16691" y="10800"/>
                </a:lnTo>
                <a:lnTo>
                  <a:pt x="11782" y="10800"/>
                </a:lnTo>
                <a:cubicBezTo>
                  <a:pt x="11782" y="10800"/>
                  <a:pt x="10800" y="5400"/>
                  <a:pt x="10800" y="5400"/>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0" name="Shape 2664"/>
          <p:cNvSpPr/>
          <p:nvPr/>
        </p:nvSpPr>
        <p:spPr>
          <a:xfrm>
            <a:off x="3443545" y="1709805"/>
            <a:ext cx="209496" cy="114271"/>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1" y="19800"/>
                  <a:pt x="982" y="18995"/>
                  <a:pt x="982" y="18000"/>
                </a:cubicBezTo>
                <a:lnTo>
                  <a:pt x="982" y="3600"/>
                </a:lnTo>
                <a:cubicBezTo>
                  <a:pt x="982" y="2607"/>
                  <a:pt x="1421"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1" name="Shape 2665"/>
          <p:cNvSpPr/>
          <p:nvPr/>
        </p:nvSpPr>
        <p:spPr>
          <a:xfrm>
            <a:off x="3843491" y="1709805"/>
            <a:ext cx="209496" cy="114271"/>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6873" y="18000"/>
                </a:lnTo>
                <a:lnTo>
                  <a:pt x="6873" y="3600"/>
                </a:lnTo>
                <a:lnTo>
                  <a:pt x="1964" y="3600"/>
                </a:lnTo>
                <a:cubicBezTo>
                  <a:pt x="1964" y="3600"/>
                  <a:pt x="1964" y="18000"/>
                  <a:pt x="1964" y="18000"/>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2" name="Shape 2666"/>
          <p:cNvSpPr/>
          <p:nvPr/>
        </p:nvSpPr>
        <p:spPr>
          <a:xfrm>
            <a:off x="4243436" y="1709805"/>
            <a:ext cx="209496" cy="114271"/>
          </a:xfrm>
          <a:custGeom>
            <a:avLst/>
            <a:gdLst/>
            <a:ahLst/>
            <a:cxnLst>
              <a:cxn ang="0">
                <a:pos x="wd2" y="hd2"/>
              </a:cxn>
              <a:cxn ang="5400000">
                <a:pos x="wd2" y="hd2"/>
              </a:cxn>
              <a:cxn ang="10800000">
                <a:pos x="wd2" y="hd2"/>
              </a:cxn>
              <a:cxn ang="16200000">
                <a:pos x="wd2" y="hd2"/>
              </a:cxn>
            </a:cxnLst>
            <a:rect l="0" t="0" r="r" b="b"/>
            <a:pathLst>
              <a:path w="21600" h="21600" extrusionOk="0">
                <a:moveTo>
                  <a:pt x="19636" y="18000"/>
                </a:moveTo>
                <a:cubicBezTo>
                  <a:pt x="19636" y="18995"/>
                  <a:pt x="19196" y="19800"/>
                  <a:pt x="18655" y="19800"/>
                </a:cubicBezTo>
                <a:lnTo>
                  <a:pt x="1964" y="19800"/>
                </a:lnTo>
                <a:cubicBezTo>
                  <a:pt x="1422" y="19800"/>
                  <a:pt x="982" y="18995"/>
                  <a:pt x="982" y="18000"/>
                </a:cubicBezTo>
                <a:lnTo>
                  <a:pt x="982" y="3600"/>
                </a:lnTo>
                <a:cubicBezTo>
                  <a:pt x="982" y="2607"/>
                  <a:pt x="1422" y="1800"/>
                  <a:pt x="1964" y="1800"/>
                </a:cubicBezTo>
                <a:lnTo>
                  <a:pt x="18655" y="1800"/>
                </a:lnTo>
                <a:cubicBezTo>
                  <a:pt x="19196" y="1800"/>
                  <a:pt x="19636" y="2607"/>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9"/>
                  <a:pt x="879" y="21600"/>
                  <a:pt x="1964" y="21600"/>
                </a:cubicBezTo>
                <a:lnTo>
                  <a:pt x="18655" y="21600"/>
                </a:lnTo>
                <a:cubicBezTo>
                  <a:pt x="19739" y="21600"/>
                  <a:pt x="20618" y="19989"/>
                  <a:pt x="20618" y="18000"/>
                </a:cubicBezTo>
                <a:lnTo>
                  <a:pt x="20618" y="14400"/>
                </a:lnTo>
                <a:cubicBezTo>
                  <a:pt x="21160" y="14400"/>
                  <a:pt x="21600" y="13595"/>
                  <a:pt x="21600" y="12600"/>
                </a:cubicBezTo>
                <a:lnTo>
                  <a:pt x="21600" y="9000"/>
                </a:lnTo>
                <a:cubicBezTo>
                  <a:pt x="21600" y="8007"/>
                  <a:pt x="21160" y="7200"/>
                  <a:pt x="20618" y="7200"/>
                </a:cubicBezTo>
                <a:moveTo>
                  <a:pt x="1964" y="18000"/>
                </a:moveTo>
                <a:lnTo>
                  <a:pt x="10800" y="18000"/>
                </a:lnTo>
                <a:lnTo>
                  <a:pt x="10800" y="3600"/>
                </a:lnTo>
                <a:lnTo>
                  <a:pt x="1964" y="3600"/>
                </a:lnTo>
                <a:cubicBezTo>
                  <a:pt x="1964" y="3600"/>
                  <a:pt x="1964" y="18000"/>
                  <a:pt x="1964" y="18000"/>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3" name="Shape 2667"/>
          <p:cNvSpPr/>
          <p:nvPr/>
        </p:nvSpPr>
        <p:spPr>
          <a:xfrm>
            <a:off x="643925" y="2109751"/>
            <a:ext cx="209496" cy="114271"/>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4727" y="18000"/>
                </a:lnTo>
                <a:lnTo>
                  <a:pt x="14727" y="3600"/>
                </a:lnTo>
                <a:lnTo>
                  <a:pt x="1964" y="3600"/>
                </a:lnTo>
                <a:cubicBezTo>
                  <a:pt x="1964" y="3600"/>
                  <a:pt x="1964" y="18000"/>
                  <a:pt x="1964" y="18000"/>
                </a:cubicBezTo>
                <a:close/>
                <a:moveTo>
                  <a:pt x="19636" y="18000"/>
                </a:moveTo>
                <a:cubicBezTo>
                  <a:pt x="19636" y="18994"/>
                  <a:pt x="19197" y="19800"/>
                  <a:pt x="18655" y="19800"/>
                </a:cubicBezTo>
                <a:lnTo>
                  <a:pt x="1964" y="19800"/>
                </a:lnTo>
                <a:cubicBezTo>
                  <a:pt x="1422" y="19800"/>
                  <a:pt x="982" y="18994"/>
                  <a:pt x="982" y="18000"/>
                </a:cubicBezTo>
                <a:lnTo>
                  <a:pt x="982" y="3600"/>
                </a:lnTo>
                <a:cubicBezTo>
                  <a:pt x="982" y="2606"/>
                  <a:pt x="1422" y="1800"/>
                  <a:pt x="1964" y="1800"/>
                </a:cubicBezTo>
                <a:lnTo>
                  <a:pt x="18655" y="1800"/>
                </a:lnTo>
                <a:cubicBezTo>
                  <a:pt x="19197" y="1800"/>
                  <a:pt x="19636" y="2606"/>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1"/>
                </a:lnTo>
                <a:cubicBezTo>
                  <a:pt x="21160" y="14401"/>
                  <a:pt x="21600" y="13594"/>
                  <a:pt x="21600" y="12600"/>
                </a:cubicBezTo>
                <a:lnTo>
                  <a:pt x="21600" y="9000"/>
                </a:lnTo>
                <a:cubicBezTo>
                  <a:pt x="21600" y="8006"/>
                  <a:pt x="21160" y="7200"/>
                  <a:pt x="20618" y="72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4" name="Shape 2668"/>
          <p:cNvSpPr/>
          <p:nvPr/>
        </p:nvSpPr>
        <p:spPr>
          <a:xfrm>
            <a:off x="1043870" y="2109751"/>
            <a:ext cx="209496" cy="114271"/>
          </a:xfrm>
          <a:custGeom>
            <a:avLst/>
            <a:gdLst/>
            <a:ahLst/>
            <a:cxnLst>
              <a:cxn ang="0">
                <a:pos x="wd2" y="hd2"/>
              </a:cxn>
              <a:cxn ang="5400000">
                <a:pos x="wd2" y="hd2"/>
              </a:cxn>
              <a:cxn ang="10800000">
                <a:pos x="wd2" y="hd2"/>
              </a:cxn>
              <a:cxn ang="16200000">
                <a:pos x="wd2" y="hd2"/>
              </a:cxn>
            </a:cxnLst>
            <a:rect l="0" t="0" r="r" b="b"/>
            <a:pathLst>
              <a:path w="21600" h="21600" extrusionOk="0">
                <a:moveTo>
                  <a:pt x="1964" y="18000"/>
                </a:moveTo>
                <a:lnTo>
                  <a:pt x="18655" y="18000"/>
                </a:lnTo>
                <a:lnTo>
                  <a:pt x="18655" y="3600"/>
                </a:lnTo>
                <a:lnTo>
                  <a:pt x="1964" y="3600"/>
                </a:lnTo>
                <a:cubicBezTo>
                  <a:pt x="1964" y="3600"/>
                  <a:pt x="1964" y="18000"/>
                  <a:pt x="1964" y="18000"/>
                </a:cubicBezTo>
                <a:close/>
                <a:moveTo>
                  <a:pt x="19636" y="18000"/>
                </a:moveTo>
                <a:cubicBezTo>
                  <a:pt x="19636" y="18994"/>
                  <a:pt x="19197" y="19800"/>
                  <a:pt x="18655" y="19800"/>
                </a:cubicBezTo>
                <a:lnTo>
                  <a:pt x="1964" y="19800"/>
                </a:lnTo>
                <a:cubicBezTo>
                  <a:pt x="1422" y="19800"/>
                  <a:pt x="982" y="18994"/>
                  <a:pt x="982" y="18000"/>
                </a:cubicBezTo>
                <a:lnTo>
                  <a:pt x="982" y="3600"/>
                </a:lnTo>
                <a:cubicBezTo>
                  <a:pt x="982" y="2606"/>
                  <a:pt x="1422" y="1800"/>
                  <a:pt x="1964" y="1800"/>
                </a:cubicBezTo>
                <a:lnTo>
                  <a:pt x="18655" y="1800"/>
                </a:lnTo>
                <a:cubicBezTo>
                  <a:pt x="19197" y="1800"/>
                  <a:pt x="19636" y="2606"/>
                  <a:pt x="19636" y="3600"/>
                </a:cubicBezTo>
                <a:cubicBezTo>
                  <a:pt x="19636" y="3600"/>
                  <a:pt x="19636" y="18000"/>
                  <a:pt x="19636" y="18000"/>
                </a:cubicBezTo>
                <a:close/>
                <a:moveTo>
                  <a:pt x="20618" y="7200"/>
                </a:moveTo>
                <a:lnTo>
                  <a:pt x="20618" y="3600"/>
                </a:lnTo>
                <a:cubicBezTo>
                  <a:pt x="20618" y="1612"/>
                  <a:pt x="19739" y="0"/>
                  <a:pt x="18655" y="0"/>
                </a:cubicBezTo>
                <a:lnTo>
                  <a:pt x="1964" y="0"/>
                </a:lnTo>
                <a:cubicBezTo>
                  <a:pt x="879" y="0"/>
                  <a:pt x="0" y="1612"/>
                  <a:pt x="0" y="3600"/>
                </a:cubicBezTo>
                <a:lnTo>
                  <a:pt x="0" y="18000"/>
                </a:lnTo>
                <a:cubicBezTo>
                  <a:pt x="0" y="19988"/>
                  <a:pt x="879" y="21600"/>
                  <a:pt x="1964" y="21600"/>
                </a:cubicBezTo>
                <a:lnTo>
                  <a:pt x="18655" y="21600"/>
                </a:lnTo>
                <a:cubicBezTo>
                  <a:pt x="19739" y="21600"/>
                  <a:pt x="20618" y="19988"/>
                  <a:pt x="20618" y="18000"/>
                </a:cubicBezTo>
                <a:lnTo>
                  <a:pt x="20618" y="14401"/>
                </a:lnTo>
                <a:cubicBezTo>
                  <a:pt x="21160" y="14401"/>
                  <a:pt x="21600" y="13594"/>
                  <a:pt x="21600" y="12600"/>
                </a:cubicBezTo>
                <a:lnTo>
                  <a:pt x="21600" y="9000"/>
                </a:lnTo>
                <a:cubicBezTo>
                  <a:pt x="21600" y="8006"/>
                  <a:pt x="21160" y="7200"/>
                  <a:pt x="20618" y="72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5" name="Shape 2669"/>
          <p:cNvSpPr/>
          <p:nvPr/>
        </p:nvSpPr>
        <p:spPr>
          <a:xfrm>
            <a:off x="1453339" y="2062138"/>
            <a:ext cx="190451" cy="209501"/>
          </a:xfrm>
          <a:custGeom>
            <a:avLst/>
            <a:gdLst/>
            <a:ahLst/>
            <a:cxnLst>
              <a:cxn ang="0">
                <a:pos x="wd2" y="hd2"/>
              </a:cxn>
              <a:cxn ang="5400000">
                <a:pos x="wd2" y="hd2"/>
              </a:cxn>
              <a:cxn ang="10800000">
                <a:pos x="wd2" y="hd2"/>
              </a:cxn>
              <a:cxn ang="16200000">
                <a:pos x="wd2" y="hd2"/>
              </a:cxn>
            </a:cxnLst>
            <a:rect l="0" t="0" r="r" b="b"/>
            <a:pathLst>
              <a:path w="21600" h="21600" extrusionOk="0">
                <a:moveTo>
                  <a:pt x="12960" y="2161"/>
                </a:moveTo>
                <a:lnTo>
                  <a:pt x="12960" y="2178"/>
                </a:lnTo>
                <a:cubicBezTo>
                  <a:pt x="12662" y="2178"/>
                  <a:pt x="12420" y="2398"/>
                  <a:pt x="12420" y="2669"/>
                </a:cubicBezTo>
                <a:cubicBezTo>
                  <a:pt x="12420" y="2940"/>
                  <a:pt x="12662" y="3160"/>
                  <a:pt x="12960" y="3160"/>
                </a:cubicBezTo>
                <a:lnTo>
                  <a:pt x="12960" y="3172"/>
                </a:lnTo>
                <a:cubicBezTo>
                  <a:pt x="17287" y="4066"/>
                  <a:pt x="20520" y="7577"/>
                  <a:pt x="20520" y="11782"/>
                </a:cubicBezTo>
                <a:cubicBezTo>
                  <a:pt x="20520" y="16662"/>
                  <a:pt x="16168" y="20618"/>
                  <a:pt x="10800" y="20618"/>
                </a:cubicBezTo>
                <a:cubicBezTo>
                  <a:pt x="5432" y="20618"/>
                  <a:pt x="1080" y="16662"/>
                  <a:pt x="1080" y="11782"/>
                </a:cubicBezTo>
                <a:cubicBezTo>
                  <a:pt x="1080" y="7577"/>
                  <a:pt x="4313" y="4066"/>
                  <a:pt x="8640" y="3172"/>
                </a:cubicBezTo>
                <a:lnTo>
                  <a:pt x="8640" y="3160"/>
                </a:lnTo>
                <a:cubicBezTo>
                  <a:pt x="8938" y="3160"/>
                  <a:pt x="9180" y="2940"/>
                  <a:pt x="9180" y="2669"/>
                </a:cubicBezTo>
                <a:cubicBezTo>
                  <a:pt x="9180" y="2398"/>
                  <a:pt x="8938" y="2178"/>
                  <a:pt x="8640" y="2178"/>
                </a:cubicBezTo>
                <a:lnTo>
                  <a:pt x="8640" y="2161"/>
                </a:lnTo>
                <a:cubicBezTo>
                  <a:pt x="3710" y="3071"/>
                  <a:pt x="0" y="7031"/>
                  <a:pt x="0" y="11782"/>
                </a:cubicBezTo>
                <a:cubicBezTo>
                  <a:pt x="0" y="17204"/>
                  <a:pt x="4835" y="21600"/>
                  <a:pt x="10800" y="21600"/>
                </a:cubicBezTo>
                <a:cubicBezTo>
                  <a:pt x="16765" y="21600"/>
                  <a:pt x="21600" y="17204"/>
                  <a:pt x="21600" y="11782"/>
                </a:cubicBezTo>
                <a:cubicBezTo>
                  <a:pt x="21600" y="7031"/>
                  <a:pt x="17890" y="3071"/>
                  <a:pt x="12960" y="2161"/>
                </a:cubicBezTo>
                <a:moveTo>
                  <a:pt x="10800" y="12763"/>
                </a:moveTo>
                <a:cubicBezTo>
                  <a:pt x="11098" y="12763"/>
                  <a:pt x="11340" y="12544"/>
                  <a:pt x="11340" y="12272"/>
                </a:cubicBezTo>
                <a:lnTo>
                  <a:pt x="11340" y="491"/>
                </a:lnTo>
                <a:cubicBezTo>
                  <a:pt x="11340" y="220"/>
                  <a:pt x="11098" y="0"/>
                  <a:pt x="10800" y="0"/>
                </a:cubicBezTo>
                <a:cubicBezTo>
                  <a:pt x="10502" y="0"/>
                  <a:pt x="10260" y="220"/>
                  <a:pt x="10260" y="491"/>
                </a:cubicBezTo>
                <a:lnTo>
                  <a:pt x="10260" y="12272"/>
                </a:lnTo>
                <a:cubicBezTo>
                  <a:pt x="10260" y="12544"/>
                  <a:pt x="10502" y="12763"/>
                  <a:pt x="10800" y="1276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6" name="Shape 2670"/>
          <p:cNvSpPr/>
          <p:nvPr/>
        </p:nvSpPr>
        <p:spPr>
          <a:xfrm>
            <a:off x="1843762" y="2090706"/>
            <a:ext cx="209496" cy="152361"/>
          </a:xfrm>
          <a:custGeom>
            <a:avLst/>
            <a:gdLst/>
            <a:ahLst/>
            <a:cxnLst>
              <a:cxn ang="0">
                <a:pos x="wd2" y="hd2"/>
              </a:cxn>
              <a:cxn ang="5400000">
                <a:pos x="wd2" y="hd2"/>
              </a:cxn>
              <a:cxn ang="10800000">
                <a:pos x="wd2" y="hd2"/>
              </a:cxn>
              <a:cxn ang="16200000">
                <a:pos x="wd2" y="hd2"/>
              </a:cxn>
            </a:cxnLst>
            <a:rect l="0" t="0" r="r" b="b"/>
            <a:pathLst>
              <a:path w="21600" h="21600" extrusionOk="0">
                <a:moveTo>
                  <a:pt x="12273" y="21600"/>
                </a:moveTo>
                <a:lnTo>
                  <a:pt x="13255" y="21600"/>
                </a:lnTo>
                <a:lnTo>
                  <a:pt x="13255" y="0"/>
                </a:lnTo>
                <a:lnTo>
                  <a:pt x="12273" y="0"/>
                </a:lnTo>
                <a:cubicBezTo>
                  <a:pt x="12273" y="0"/>
                  <a:pt x="12273" y="21600"/>
                  <a:pt x="12273" y="21600"/>
                </a:cubicBezTo>
                <a:close/>
                <a:moveTo>
                  <a:pt x="14236" y="21600"/>
                </a:moveTo>
                <a:lnTo>
                  <a:pt x="16691" y="21600"/>
                </a:lnTo>
                <a:lnTo>
                  <a:pt x="16691" y="0"/>
                </a:lnTo>
                <a:lnTo>
                  <a:pt x="14236" y="0"/>
                </a:lnTo>
                <a:cubicBezTo>
                  <a:pt x="14236" y="0"/>
                  <a:pt x="14236" y="21600"/>
                  <a:pt x="14236" y="21600"/>
                </a:cubicBezTo>
                <a:close/>
                <a:moveTo>
                  <a:pt x="17673" y="21600"/>
                </a:moveTo>
                <a:lnTo>
                  <a:pt x="18655" y="21600"/>
                </a:lnTo>
                <a:lnTo>
                  <a:pt x="18655" y="0"/>
                </a:lnTo>
                <a:lnTo>
                  <a:pt x="17673" y="0"/>
                </a:lnTo>
                <a:cubicBezTo>
                  <a:pt x="17673" y="0"/>
                  <a:pt x="17673" y="21600"/>
                  <a:pt x="17673" y="21600"/>
                </a:cubicBezTo>
                <a:close/>
                <a:moveTo>
                  <a:pt x="20618" y="0"/>
                </a:moveTo>
                <a:lnTo>
                  <a:pt x="19636" y="0"/>
                </a:lnTo>
                <a:lnTo>
                  <a:pt x="19636" y="21600"/>
                </a:lnTo>
                <a:lnTo>
                  <a:pt x="20618" y="21600"/>
                </a:lnTo>
                <a:cubicBezTo>
                  <a:pt x="21160" y="21600"/>
                  <a:pt x="21600" y="20996"/>
                  <a:pt x="21600" y="20250"/>
                </a:cubicBezTo>
                <a:lnTo>
                  <a:pt x="21600" y="1350"/>
                </a:lnTo>
                <a:cubicBezTo>
                  <a:pt x="21600" y="605"/>
                  <a:pt x="21160" y="0"/>
                  <a:pt x="20618" y="0"/>
                </a:cubicBezTo>
                <a:moveTo>
                  <a:pt x="4909" y="21600"/>
                </a:moveTo>
                <a:lnTo>
                  <a:pt x="5891" y="21600"/>
                </a:lnTo>
                <a:lnTo>
                  <a:pt x="5891" y="0"/>
                </a:lnTo>
                <a:lnTo>
                  <a:pt x="4909" y="0"/>
                </a:lnTo>
                <a:cubicBezTo>
                  <a:pt x="4909" y="0"/>
                  <a:pt x="4909" y="21600"/>
                  <a:pt x="4909" y="21600"/>
                </a:cubicBezTo>
                <a:close/>
                <a:moveTo>
                  <a:pt x="0" y="1350"/>
                </a:moveTo>
                <a:lnTo>
                  <a:pt x="0" y="20250"/>
                </a:lnTo>
                <a:cubicBezTo>
                  <a:pt x="0" y="20996"/>
                  <a:pt x="440" y="21600"/>
                  <a:pt x="982" y="21600"/>
                </a:cubicBezTo>
                <a:lnTo>
                  <a:pt x="982" y="0"/>
                </a:lnTo>
                <a:cubicBezTo>
                  <a:pt x="440" y="0"/>
                  <a:pt x="0" y="605"/>
                  <a:pt x="0" y="1350"/>
                </a:cubicBezTo>
                <a:moveTo>
                  <a:pt x="1964" y="21600"/>
                </a:moveTo>
                <a:lnTo>
                  <a:pt x="3927" y="21600"/>
                </a:lnTo>
                <a:lnTo>
                  <a:pt x="3927" y="0"/>
                </a:lnTo>
                <a:lnTo>
                  <a:pt x="1964" y="0"/>
                </a:lnTo>
                <a:cubicBezTo>
                  <a:pt x="1964" y="0"/>
                  <a:pt x="1964" y="21600"/>
                  <a:pt x="1964" y="21600"/>
                </a:cubicBezTo>
                <a:close/>
                <a:moveTo>
                  <a:pt x="6873" y="21600"/>
                </a:moveTo>
                <a:lnTo>
                  <a:pt x="9327" y="21600"/>
                </a:lnTo>
                <a:lnTo>
                  <a:pt x="9327" y="0"/>
                </a:lnTo>
                <a:lnTo>
                  <a:pt x="6873" y="0"/>
                </a:lnTo>
                <a:cubicBezTo>
                  <a:pt x="6873" y="0"/>
                  <a:pt x="6873" y="21600"/>
                  <a:pt x="6873" y="21600"/>
                </a:cubicBezTo>
                <a:close/>
                <a:moveTo>
                  <a:pt x="10309" y="21600"/>
                </a:moveTo>
                <a:lnTo>
                  <a:pt x="11291" y="21600"/>
                </a:lnTo>
                <a:lnTo>
                  <a:pt x="11291" y="0"/>
                </a:lnTo>
                <a:lnTo>
                  <a:pt x="10309" y="0"/>
                </a:lnTo>
                <a:cubicBezTo>
                  <a:pt x="10309" y="0"/>
                  <a:pt x="10309" y="21600"/>
                  <a:pt x="10309" y="21600"/>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7" name="Shape 2671"/>
          <p:cNvSpPr/>
          <p:nvPr/>
        </p:nvSpPr>
        <p:spPr>
          <a:xfrm>
            <a:off x="2243708" y="2062138"/>
            <a:ext cx="209496" cy="209501"/>
          </a:xfrm>
          <a:custGeom>
            <a:avLst/>
            <a:gdLst/>
            <a:ahLst/>
            <a:cxnLst>
              <a:cxn ang="0">
                <a:pos x="wd2" y="hd2"/>
              </a:cxn>
              <a:cxn ang="5400000">
                <a:pos x="wd2" y="hd2"/>
              </a:cxn>
              <a:cxn ang="10800000">
                <a:pos x="wd2" y="hd2"/>
              </a:cxn>
              <a:cxn ang="16200000">
                <a:pos x="wd2" y="hd2"/>
              </a:cxn>
            </a:cxnLst>
            <a:rect l="0" t="0" r="r" b="b"/>
            <a:pathLst>
              <a:path w="21600" h="21600" extrusionOk="0">
                <a:moveTo>
                  <a:pt x="10309" y="15421"/>
                </a:moveTo>
                <a:cubicBezTo>
                  <a:pt x="10666" y="15276"/>
                  <a:pt x="10995" y="15082"/>
                  <a:pt x="11291" y="14845"/>
                </a:cubicBezTo>
                <a:lnTo>
                  <a:pt x="11291" y="8719"/>
                </a:lnTo>
                <a:cubicBezTo>
                  <a:pt x="10995" y="8482"/>
                  <a:pt x="10666" y="8287"/>
                  <a:pt x="10309" y="8143"/>
                </a:cubicBezTo>
                <a:cubicBezTo>
                  <a:pt x="10309" y="8143"/>
                  <a:pt x="10309" y="15421"/>
                  <a:pt x="10309" y="15421"/>
                </a:cubicBezTo>
                <a:close/>
                <a:moveTo>
                  <a:pt x="12273" y="13681"/>
                </a:moveTo>
                <a:cubicBezTo>
                  <a:pt x="12585" y="13118"/>
                  <a:pt x="12764" y="12471"/>
                  <a:pt x="12764" y="11782"/>
                </a:cubicBezTo>
                <a:cubicBezTo>
                  <a:pt x="12764" y="11092"/>
                  <a:pt x="12585" y="10445"/>
                  <a:pt x="12273" y="9882"/>
                </a:cubicBezTo>
                <a:cubicBezTo>
                  <a:pt x="12273" y="9882"/>
                  <a:pt x="12273" y="13681"/>
                  <a:pt x="12273" y="13681"/>
                </a:cubicBezTo>
                <a:close/>
                <a:moveTo>
                  <a:pt x="5891" y="14373"/>
                </a:moveTo>
                <a:lnTo>
                  <a:pt x="5891" y="9190"/>
                </a:lnTo>
                <a:cubicBezTo>
                  <a:pt x="5282" y="9882"/>
                  <a:pt x="4909" y="10788"/>
                  <a:pt x="4909" y="11782"/>
                </a:cubicBezTo>
                <a:cubicBezTo>
                  <a:pt x="4909" y="12776"/>
                  <a:pt x="5282" y="13681"/>
                  <a:pt x="5891" y="14373"/>
                </a:cubicBezTo>
                <a:moveTo>
                  <a:pt x="6873" y="8384"/>
                </a:moveTo>
                <a:lnTo>
                  <a:pt x="6873" y="15179"/>
                </a:lnTo>
                <a:cubicBezTo>
                  <a:pt x="7451" y="15514"/>
                  <a:pt x="8120" y="15709"/>
                  <a:pt x="8836" y="15709"/>
                </a:cubicBezTo>
                <a:cubicBezTo>
                  <a:pt x="9003" y="15709"/>
                  <a:pt x="9166" y="15696"/>
                  <a:pt x="9327" y="15675"/>
                </a:cubicBezTo>
                <a:lnTo>
                  <a:pt x="9327" y="7888"/>
                </a:lnTo>
                <a:cubicBezTo>
                  <a:pt x="9166" y="7868"/>
                  <a:pt x="9003" y="7854"/>
                  <a:pt x="8836" y="7854"/>
                </a:cubicBezTo>
                <a:cubicBezTo>
                  <a:pt x="8120" y="7854"/>
                  <a:pt x="7451" y="8049"/>
                  <a:pt x="6873" y="8384"/>
                </a:cubicBezTo>
                <a:moveTo>
                  <a:pt x="20618" y="0"/>
                </a:moveTo>
                <a:lnTo>
                  <a:pt x="19636" y="0"/>
                </a:lnTo>
                <a:lnTo>
                  <a:pt x="19636" y="15709"/>
                </a:lnTo>
                <a:lnTo>
                  <a:pt x="20618" y="15709"/>
                </a:lnTo>
                <a:cubicBezTo>
                  <a:pt x="21160" y="15709"/>
                  <a:pt x="21600" y="15270"/>
                  <a:pt x="21600" y="14727"/>
                </a:cubicBezTo>
                <a:lnTo>
                  <a:pt x="21600" y="982"/>
                </a:lnTo>
                <a:cubicBezTo>
                  <a:pt x="21600" y="440"/>
                  <a:pt x="21160" y="0"/>
                  <a:pt x="20618" y="0"/>
                </a:cubicBezTo>
                <a:moveTo>
                  <a:pt x="8836" y="17672"/>
                </a:moveTo>
                <a:cubicBezTo>
                  <a:pt x="5583" y="17672"/>
                  <a:pt x="2945" y="15035"/>
                  <a:pt x="2945" y="11782"/>
                </a:cubicBezTo>
                <a:cubicBezTo>
                  <a:pt x="2945" y="8528"/>
                  <a:pt x="5583" y="5891"/>
                  <a:pt x="8836" y="5891"/>
                </a:cubicBezTo>
                <a:cubicBezTo>
                  <a:pt x="12090" y="5891"/>
                  <a:pt x="14727" y="8528"/>
                  <a:pt x="14727" y="11782"/>
                </a:cubicBezTo>
                <a:cubicBezTo>
                  <a:pt x="14727" y="15035"/>
                  <a:pt x="12090" y="17672"/>
                  <a:pt x="8836" y="17672"/>
                </a:cubicBezTo>
                <a:moveTo>
                  <a:pt x="14027" y="16277"/>
                </a:moveTo>
                <a:cubicBezTo>
                  <a:pt x="15072" y="15072"/>
                  <a:pt x="15709" y="13503"/>
                  <a:pt x="15709" y="11782"/>
                </a:cubicBezTo>
                <a:cubicBezTo>
                  <a:pt x="15709" y="7986"/>
                  <a:pt x="12632" y="4909"/>
                  <a:pt x="8836" y="4909"/>
                </a:cubicBezTo>
                <a:cubicBezTo>
                  <a:pt x="5041" y="4909"/>
                  <a:pt x="1964" y="7986"/>
                  <a:pt x="1964" y="11782"/>
                </a:cubicBezTo>
                <a:cubicBezTo>
                  <a:pt x="1964" y="15577"/>
                  <a:pt x="5041" y="18654"/>
                  <a:pt x="8836" y="18654"/>
                </a:cubicBezTo>
                <a:cubicBezTo>
                  <a:pt x="10557" y="18654"/>
                  <a:pt x="12127" y="18017"/>
                  <a:pt x="13333" y="16972"/>
                </a:cubicBezTo>
                <a:lnTo>
                  <a:pt x="17817" y="21456"/>
                </a:lnTo>
                <a:cubicBezTo>
                  <a:pt x="17905" y="21545"/>
                  <a:pt x="18028" y="21600"/>
                  <a:pt x="18164" y="21600"/>
                </a:cubicBezTo>
                <a:cubicBezTo>
                  <a:pt x="18434" y="21600"/>
                  <a:pt x="18655" y="21380"/>
                  <a:pt x="18655" y="21109"/>
                </a:cubicBezTo>
                <a:cubicBezTo>
                  <a:pt x="18655" y="20974"/>
                  <a:pt x="18600" y="20851"/>
                  <a:pt x="18511" y="20762"/>
                </a:cubicBezTo>
                <a:cubicBezTo>
                  <a:pt x="18511" y="20762"/>
                  <a:pt x="14027" y="16277"/>
                  <a:pt x="14027" y="16277"/>
                </a:cubicBezTo>
                <a:close/>
                <a:moveTo>
                  <a:pt x="17673" y="15709"/>
                </a:moveTo>
                <a:lnTo>
                  <a:pt x="18655" y="15709"/>
                </a:lnTo>
                <a:lnTo>
                  <a:pt x="18655" y="0"/>
                </a:lnTo>
                <a:lnTo>
                  <a:pt x="17673" y="0"/>
                </a:lnTo>
                <a:cubicBezTo>
                  <a:pt x="17673" y="0"/>
                  <a:pt x="17673" y="15709"/>
                  <a:pt x="17673" y="15709"/>
                </a:cubicBezTo>
                <a:close/>
                <a:moveTo>
                  <a:pt x="16691" y="15709"/>
                </a:moveTo>
                <a:lnTo>
                  <a:pt x="16691" y="11783"/>
                </a:lnTo>
                <a:cubicBezTo>
                  <a:pt x="16691" y="13214"/>
                  <a:pt x="16301" y="14553"/>
                  <a:pt x="15631" y="15709"/>
                </a:cubicBezTo>
                <a:cubicBezTo>
                  <a:pt x="15631" y="15709"/>
                  <a:pt x="16691" y="15709"/>
                  <a:pt x="16691" y="15709"/>
                </a:cubicBezTo>
                <a:close/>
                <a:moveTo>
                  <a:pt x="16691" y="0"/>
                </a:moveTo>
                <a:lnTo>
                  <a:pt x="14236" y="0"/>
                </a:lnTo>
                <a:lnTo>
                  <a:pt x="14236" y="6088"/>
                </a:lnTo>
                <a:cubicBezTo>
                  <a:pt x="15745" y="7519"/>
                  <a:pt x="16691" y="9538"/>
                  <a:pt x="16691" y="11781"/>
                </a:cubicBezTo>
                <a:cubicBezTo>
                  <a:pt x="16691" y="11781"/>
                  <a:pt x="16691" y="0"/>
                  <a:pt x="16691" y="0"/>
                </a:cubicBezTo>
                <a:close/>
                <a:moveTo>
                  <a:pt x="11291" y="0"/>
                </a:moveTo>
                <a:lnTo>
                  <a:pt x="10309" y="0"/>
                </a:lnTo>
                <a:lnTo>
                  <a:pt x="10309" y="4070"/>
                </a:lnTo>
                <a:cubicBezTo>
                  <a:pt x="10645" y="4134"/>
                  <a:pt x="10972" y="4219"/>
                  <a:pt x="11291" y="4324"/>
                </a:cubicBezTo>
                <a:cubicBezTo>
                  <a:pt x="11291" y="4324"/>
                  <a:pt x="11291" y="0"/>
                  <a:pt x="11291" y="0"/>
                </a:cubicBezTo>
                <a:close/>
                <a:moveTo>
                  <a:pt x="1964" y="15709"/>
                </a:moveTo>
                <a:lnTo>
                  <a:pt x="2041" y="15709"/>
                </a:lnTo>
                <a:cubicBezTo>
                  <a:pt x="2016" y="15666"/>
                  <a:pt x="1988" y="15625"/>
                  <a:pt x="1964" y="15581"/>
                </a:cubicBezTo>
                <a:cubicBezTo>
                  <a:pt x="1964" y="15581"/>
                  <a:pt x="1964" y="15709"/>
                  <a:pt x="1964" y="15709"/>
                </a:cubicBezTo>
                <a:close/>
                <a:moveTo>
                  <a:pt x="13255" y="0"/>
                </a:moveTo>
                <a:lnTo>
                  <a:pt x="12273" y="0"/>
                </a:lnTo>
                <a:lnTo>
                  <a:pt x="12273" y="4727"/>
                </a:lnTo>
                <a:cubicBezTo>
                  <a:pt x="12613" y="4894"/>
                  <a:pt x="12944" y="5077"/>
                  <a:pt x="13255" y="5289"/>
                </a:cubicBezTo>
                <a:cubicBezTo>
                  <a:pt x="13255" y="5289"/>
                  <a:pt x="13255" y="0"/>
                  <a:pt x="13255" y="0"/>
                </a:cubicBezTo>
                <a:close/>
                <a:moveTo>
                  <a:pt x="9327" y="3952"/>
                </a:moveTo>
                <a:lnTo>
                  <a:pt x="9327" y="0"/>
                </a:lnTo>
                <a:lnTo>
                  <a:pt x="6873" y="0"/>
                </a:lnTo>
                <a:lnTo>
                  <a:pt x="6873" y="4185"/>
                </a:lnTo>
                <a:cubicBezTo>
                  <a:pt x="7501" y="4023"/>
                  <a:pt x="8157" y="3927"/>
                  <a:pt x="8836" y="3927"/>
                </a:cubicBezTo>
                <a:cubicBezTo>
                  <a:pt x="9002" y="3927"/>
                  <a:pt x="9164" y="3942"/>
                  <a:pt x="9327" y="3952"/>
                </a:cubicBezTo>
                <a:moveTo>
                  <a:pt x="5891" y="0"/>
                </a:moveTo>
                <a:lnTo>
                  <a:pt x="4909" y="0"/>
                </a:lnTo>
                <a:lnTo>
                  <a:pt x="4909" y="4987"/>
                </a:lnTo>
                <a:cubicBezTo>
                  <a:pt x="5224" y="4804"/>
                  <a:pt x="5551" y="4641"/>
                  <a:pt x="5891" y="4504"/>
                </a:cubicBezTo>
                <a:cubicBezTo>
                  <a:pt x="5891" y="4504"/>
                  <a:pt x="5891" y="0"/>
                  <a:pt x="5891" y="0"/>
                </a:cubicBezTo>
                <a:close/>
                <a:moveTo>
                  <a:pt x="0" y="982"/>
                </a:moveTo>
                <a:lnTo>
                  <a:pt x="0" y="14727"/>
                </a:lnTo>
                <a:cubicBezTo>
                  <a:pt x="0" y="15270"/>
                  <a:pt x="440" y="15709"/>
                  <a:pt x="982" y="15709"/>
                </a:cubicBezTo>
                <a:lnTo>
                  <a:pt x="982" y="0"/>
                </a:lnTo>
                <a:cubicBezTo>
                  <a:pt x="440" y="0"/>
                  <a:pt x="0" y="440"/>
                  <a:pt x="0" y="982"/>
                </a:cubicBezTo>
                <a:moveTo>
                  <a:pt x="3927" y="5656"/>
                </a:moveTo>
                <a:lnTo>
                  <a:pt x="3927" y="0"/>
                </a:lnTo>
                <a:lnTo>
                  <a:pt x="1964" y="0"/>
                </a:lnTo>
                <a:lnTo>
                  <a:pt x="1964" y="7982"/>
                </a:lnTo>
                <a:cubicBezTo>
                  <a:pt x="2462" y="7084"/>
                  <a:pt x="3131" y="6294"/>
                  <a:pt x="3927" y="565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8" name="Shape 2672"/>
          <p:cNvSpPr/>
          <p:nvPr/>
        </p:nvSpPr>
        <p:spPr>
          <a:xfrm>
            <a:off x="2643653" y="2090706"/>
            <a:ext cx="209496" cy="152361"/>
          </a:xfrm>
          <a:custGeom>
            <a:avLst/>
            <a:gdLst/>
            <a:ahLst/>
            <a:cxnLst>
              <a:cxn ang="0">
                <a:pos x="wd2" y="hd2"/>
              </a:cxn>
              <a:cxn ang="5400000">
                <a:pos x="wd2" y="hd2"/>
              </a:cxn>
              <a:cxn ang="10800000">
                <a:pos x="wd2" y="hd2"/>
              </a:cxn>
              <a:cxn ang="16200000">
                <a:pos x="wd2" y="hd2"/>
              </a:cxn>
            </a:cxnLst>
            <a:rect l="0" t="0" r="r" b="b"/>
            <a:pathLst>
              <a:path w="21600" h="21600" extrusionOk="0">
                <a:moveTo>
                  <a:pt x="9818" y="21600"/>
                </a:moveTo>
                <a:lnTo>
                  <a:pt x="11782" y="21600"/>
                </a:lnTo>
                <a:lnTo>
                  <a:pt x="11782" y="17550"/>
                </a:lnTo>
                <a:lnTo>
                  <a:pt x="9818" y="17550"/>
                </a:lnTo>
                <a:cubicBezTo>
                  <a:pt x="9818" y="17550"/>
                  <a:pt x="9818" y="21600"/>
                  <a:pt x="9818" y="21600"/>
                </a:cubicBezTo>
                <a:close/>
                <a:moveTo>
                  <a:pt x="7855" y="21600"/>
                </a:moveTo>
                <a:lnTo>
                  <a:pt x="8836" y="21600"/>
                </a:lnTo>
                <a:lnTo>
                  <a:pt x="8836" y="17550"/>
                </a:lnTo>
                <a:lnTo>
                  <a:pt x="7855" y="17550"/>
                </a:lnTo>
                <a:cubicBezTo>
                  <a:pt x="7855" y="17550"/>
                  <a:pt x="7855" y="21600"/>
                  <a:pt x="7855" y="21600"/>
                </a:cubicBezTo>
                <a:close/>
                <a:moveTo>
                  <a:pt x="2945" y="21600"/>
                </a:moveTo>
                <a:lnTo>
                  <a:pt x="3927" y="21600"/>
                </a:lnTo>
                <a:lnTo>
                  <a:pt x="3927" y="17550"/>
                </a:lnTo>
                <a:lnTo>
                  <a:pt x="2945" y="17550"/>
                </a:lnTo>
                <a:cubicBezTo>
                  <a:pt x="2945" y="17550"/>
                  <a:pt x="2945" y="21600"/>
                  <a:pt x="2945" y="21600"/>
                </a:cubicBezTo>
                <a:close/>
                <a:moveTo>
                  <a:pt x="4909" y="21600"/>
                </a:moveTo>
                <a:lnTo>
                  <a:pt x="6873" y="21600"/>
                </a:lnTo>
                <a:lnTo>
                  <a:pt x="6873" y="17550"/>
                </a:lnTo>
                <a:lnTo>
                  <a:pt x="4909" y="17550"/>
                </a:lnTo>
                <a:cubicBezTo>
                  <a:pt x="4909" y="17550"/>
                  <a:pt x="4909" y="21600"/>
                  <a:pt x="4909" y="21600"/>
                </a:cubicBezTo>
                <a:close/>
                <a:moveTo>
                  <a:pt x="12764" y="21600"/>
                </a:moveTo>
                <a:lnTo>
                  <a:pt x="13745" y="21600"/>
                </a:lnTo>
                <a:lnTo>
                  <a:pt x="13745" y="17550"/>
                </a:lnTo>
                <a:lnTo>
                  <a:pt x="12764" y="17550"/>
                </a:lnTo>
                <a:cubicBezTo>
                  <a:pt x="12764" y="17550"/>
                  <a:pt x="12764" y="21600"/>
                  <a:pt x="12764" y="21600"/>
                </a:cubicBezTo>
                <a:close/>
                <a:moveTo>
                  <a:pt x="20618" y="14850"/>
                </a:moveTo>
                <a:lnTo>
                  <a:pt x="982" y="14850"/>
                </a:lnTo>
                <a:lnTo>
                  <a:pt x="982" y="13500"/>
                </a:lnTo>
                <a:lnTo>
                  <a:pt x="20618" y="13500"/>
                </a:lnTo>
                <a:cubicBezTo>
                  <a:pt x="20618" y="13500"/>
                  <a:pt x="20618" y="14850"/>
                  <a:pt x="20618" y="14850"/>
                </a:cubicBezTo>
                <a:close/>
                <a:moveTo>
                  <a:pt x="20618" y="12150"/>
                </a:moveTo>
                <a:lnTo>
                  <a:pt x="982" y="12150"/>
                </a:lnTo>
                <a:cubicBezTo>
                  <a:pt x="440" y="12150"/>
                  <a:pt x="0" y="12755"/>
                  <a:pt x="0" y="13500"/>
                </a:cubicBezTo>
                <a:lnTo>
                  <a:pt x="0" y="14850"/>
                </a:lnTo>
                <a:cubicBezTo>
                  <a:pt x="0" y="15595"/>
                  <a:pt x="440" y="16200"/>
                  <a:pt x="982" y="16200"/>
                </a:cubicBezTo>
                <a:lnTo>
                  <a:pt x="20618" y="16200"/>
                </a:lnTo>
                <a:cubicBezTo>
                  <a:pt x="21160" y="16200"/>
                  <a:pt x="21600" y="15595"/>
                  <a:pt x="21600" y="14850"/>
                </a:cubicBezTo>
                <a:lnTo>
                  <a:pt x="21600" y="13500"/>
                </a:lnTo>
                <a:cubicBezTo>
                  <a:pt x="21600" y="12755"/>
                  <a:pt x="21160" y="12150"/>
                  <a:pt x="20618" y="12150"/>
                </a:cubicBezTo>
                <a:moveTo>
                  <a:pt x="982" y="20250"/>
                </a:moveTo>
                <a:cubicBezTo>
                  <a:pt x="982" y="20996"/>
                  <a:pt x="1422" y="21600"/>
                  <a:pt x="1964" y="21600"/>
                </a:cubicBezTo>
                <a:lnTo>
                  <a:pt x="1964" y="17550"/>
                </a:lnTo>
                <a:lnTo>
                  <a:pt x="982" y="17550"/>
                </a:lnTo>
                <a:cubicBezTo>
                  <a:pt x="982" y="17550"/>
                  <a:pt x="982" y="20250"/>
                  <a:pt x="982" y="20250"/>
                </a:cubicBezTo>
                <a:close/>
                <a:moveTo>
                  <a:pt x="16691" y="21600"/>
                </a:moveTo>
                <a:lnTo>
                  <a:pt x="17673" y="21600"/>
                </a:lnTo>
                <a:lnTo>
                  <a:pt x="17673" y="17550"/>
                </a:lnTo>
                <a:lnTo>
                  <a:pt x="16691" y="17550"/>
                </a:lnTo>
                <a:cubicBezTo>
                  <a:pt x="16691" y="17550"/>
                  <a:pt x="16691" y="21600"/>
                  <a:pt x="16691" y="21600"/>
                </a:cubicBezTo>
                <a:close/>
                <a:moveTo>
                  <a:pt x="14727" y="21600"/>
                </a:moveTo>
                <a:lnTo>
                  <a:pt x="15709" y="21600"/>
                </a:lnTo>
                <a:lnTo>
                  <a:pt x="15709" y="17550"/>
                </a:lnTo>
                <a:lnTo>
                  <a:pt x="14727" y="17550"/>
                </a:lnTo>
                <a:cubicBezTo>
                  <a:pt x="14727" y="17550"/>
                  <a:pt x="14727" y="21600"/>
                  <a:pt x="14727" y="21600"/>
                </a:cubicBezTo>
                <a:close/>
                <a:moveTo>
                  <a:pt x="18655" y="21600"/>
                </a:moveTo>
                <a:lnTo>
                  <a:pt x="19636" y="21600"/>
                </a:lnTo>
                <a:cubicBezTo>
                  <a:pt x="20178" y="21600"/>
                  <a:pt x="20618" y="20996"/>
                  <a:pt x="20618" y="20250"/>
                </a:cubicBezTo>
                <a:lnTo>
                  <a:pt x="20618" y="17550"/>
                </a:lnTo>
                <a:lnTo>
                  <a:pt x="18655" y="17550"/>
                </a:lnTo>
                <a:cubicBezTo>
                  <a:pt x="18655" y="17550"/>
                  <a:pt x="18655" y="21600"/>
                  <a:pt x="18655" y="21600"/>
                </a:cubicBezTo>
                <a:close/>
                <a:moveTo>
                  <a:pt x="15709" y="0"/>
                </a:moveTo>
                <a:lnTo>
                  <a:pt x="14727" y="0"/>
                </a:lnTo>
                <a:lnTo>
                  <a:pt x="14727" y="10800"/>
                </a:lnTo>
                <a:lnTo>
                  <a:pt x="15709" y="10800"/>
                </a:lnTo>
                <a:cubicBezTo>
                  <a:pt x="15709" y="10800"/>
                  <a:pt x="15709" y="0"/>
                  <a:pt x="15709" y="0"/>
                </a:cubicBezTo>
                <a:close/>
                <a:moveTo>
                  <a:pt x="20618" y="1350"/>
                </a:moveTo>
                <a:cubicBezTo>
                  <a:pt x="20618" y="605"/>
                  <a:pt x="20178" y="0"/>
                  <a:pt x="19636" y="0"/>
                </a:cubicBezTo>
                <a:lnTo>
                  <a:pt x="18655" y="0"/>
                </a:lnTo>
                <a:lnTo>
                  <a:pt x="18655" y="10800"/>
                </a:lnTo>
                <a:lnTo>
                  <a:pt x="20618" y="10800"/>
                </a:lnTo>
                <a:cubicBezTo>
                  <a:pt x="20618" y="10800"/>
                  <a:pt x="20618" y="1350"/>
                  <a:pt x="20618" y="1350"/>
                </a:cubicBezTo>
                <a:close/>
                <a:moveTo>
                  <a:pt x="13745" y="0"/>
                </a:moveTo>
                <a:lnTo>
                  <a:pt x="12764" y="0"/>
                </a:lnTo>
                <a:lnTo>
                  <a:pt x="12764" y="10800"/>
                </a:lnTo>
                <a:lnTo>
                  <a:pt x="13745" y="10800"/>
                </a:lnTo>
                <a:cubicBezTo>
                  <a:pt x="13745" y="10800"/>
                  <a:pt x="13745" y="0"/>
                  <a:pt x="13745" y="0"/>
                </a:cubicBezTo>
                <a:close/>
                <a:moveTo>
                  <a:pt x="17673" y="0"/>
                </a:moveTo>
                <a:lnTo>
                  <a:pt x="16691" y="0"/>
                </a:lnTo>
                <a:lnTo>
                  <a:pt x="16691" y="10800"/>
                </a:lnTo>
                <a:lnTo>
                  <a:pt x="17673" y="10800"/>
                </a:lnTo>
                <a:cubicBezTo>
                  <a:pt x="17673" y="10800"/>
                  <a:pt x="17673" y="0"/>
                  <a:pt x="17673" y="0"/>
                </a:cubicBezTo>
                <a:close/>
                <a:moveTo>
                  <a:pt x="1964" y="0"/>
                </a:moveTo>
                <a:cubicBezTo>
                  <a:pt x="1422" y="0"/>
                  <a:pt x="982" y="605"/>
                  <a:pt x="982" y="1350"/>
                </a:cubicBezTo>
                <a:lnTo>
                  <a:pt x="982" y="10800"/>
                </a:lnTo>
                <a:lnTo>
                  <a:pt x="1964" y="10800"/>
                </a:lnTo>
                <a:cubicBezTo>
                  <a:pt x="1964" y="10800"/>
                  <a:pt x="1964" y="0"/>
                  <a:pt x="1964" y="0"/>
                </a:cubicBezTo>
                <a:close/>
                <a:moveTo>
                  <a:pt x="3927" y="0"/>
                </a:moveTo>
                <a:lnTo>
                  <a:pt x="2945" y="0"/>
                </a:lnTo>
                <a:lnTo>
                  <a:pt x="2945" y="10800"/>
                </a:lnTo>
                <a:lnTo>
                  <a:pt x="3927" y="10800"/>
                </a:lnTo>
                <a:cubicBezTo>
                  <a:pt x="3927" y="10800"/>
                  <a:pt x="3927" y="0"/>
                  <a:pt x="3927" y="0"/>
                </a:cubicBezTo>
                <a:close/>
                <a:moveTo>
                  <a:pt x="6873" y="0"/>
                </a:moveTo>
                <a:lnTo>
                  <a:pt x="4909" y="0"/>
                </a:lnTo>
                <a:lnTo>
                  <a:pt x="4909" y="10800"/>
                </a:lnTo>
                <a:lnTo>
                  <a:pt x="6873" y="10800"/>
                </a:lnTo>
                <a:cubicBezTo>
                  <a:pt x="6873" y="10800"/>
                  <a:pt x="6873" y="0"/>
                  <a:pt x="6873" y="0"/>
                </a:cubicBezTo>
                <a:close/>
                <a:moveTo>
                  <a:pt x="8836" y="0"/>
                </a:moveTo>
                <a:lnTo>
                  <a:pt x="7855" y="0"/>
                </a:lnTo>
                <a:lnTo>
                  <a:pt x="7855" y="10800"/>
                </a:lnTo>
                <a:lnTo>
                  <a:pt x="8836" y="10800"/>
                </a:lnTo>
                <a:cubicBezTo>
                  <a:pt x="8836" y="10800"/>
                  <a:pt x="8836" y="0"/>
                  <a:pt x="8836" y="0"/>
                </a:cubicBezTo>
                <a:close/>
                <a:moveTo>
                  <a:pt x="11782" y="0"/>
                </a:moveTo>
                <a:lnTo>
                  <a:pt x="9818" y="0"/>
                </a:lnTo>
                <a:lnTo>
                  <a:pt x="9818" y="10800"/>
                </a:lnTo>
                <a:lnTo>
                  <a:pt x="11782" y="10800"/>
                </a:lnTo>
                <a:cubicBezTo>
                  <a:pt x="11782" y="10800"/>
                  <a:pt x="11782" y="0"/>
                  <a:pt x="11782" y="0"/>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9" name="Shape 2673"/>
          <p:cNvSpPr/>
          <p:nvPr/>
        </p:nvSpPr>
        <p:spPr>
          <a:xfrm>
            <a:off x="6692261" y="1600295"/>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455" y="10309"/>
                </a:moveTo>
                <a:cubicBezTo>
                  <a:pt x="2726" y="10309"/>
                  <a:pt x="2945" y="10090"/>
                  <a:pt x="2945" y="9818"/>
                </a:cubicBezTo>
                <a:cubicBezTo>
                  <a:pt x="2945" y="9547"/>
                  <a:pt x="2726" y="9327"/>
                  <a:pt x="2455" y="9327"/>
                </a:cubicBezTo>
                <a:cubicBezTo>
                  <a:pt x="2183" y="9327"/>
                  <a:pt x="1964" y="9547"/>
                  <a:pt x="1964" y="9818"/>
                </a:cubicBezTo>
                <a:cubicBezTo>
                  <a:pt x="1964" y="10090"/>
                  <a:pt x="2183" y="10309"/>
                  <a:pt x="2455" y="10309"/>
                </a:cubicBezTo>
                <a:moveTo>
                  <a:pt x="20618" y="11782"/>
                </a:moveTo>
                <a:lnTo>
                  <a:pt x="982" y="11782"/>
                </a:lnTo>
                <a:lnTo>
                  <a:pt x="982" y="7855"/>
                </a:lnTo>
                <a:lnTo>
                  <a:pt x="20618" y="7855"/>
                </a:lnTo>
                <a:cubicBezTo>
                  <a:pt x="20618" y="7855"/>
                  <a:pt x="20618" y="11782"/>
                  <a:pt x="20618" y="11782"/>
                </a:cubicBezTo>
                <a:close/>
                <a:moveTo>
                  <a:pt x="2945" y="982"/>
                </a:moveTo>
                <a:lnTo>
                  <a:pt x="14727" y="982"/>
                </a:lnTo>
                <a:lnTo>
                  <a:pt x="14727" y="4418"/>
                </a:lnTo>
                <a:cubicBezTo>
                  <a:pt x="14727" y="4690"/>
                  <a:pt x="14947" y="4909"/>
                  <a:pt x="15218" y="4909"/>
                </a:cubicBezTo>
                <a:lnTo>
                  <a:pt x="18655" y="4909"/>
                </a:lnTo>
                <a:lnTo>
                  <a:pt x="18655" y="6873"/>
                </a:lnTo>
                <a:lnTo>
                  <a:pt x="2945" y="6873"/>
                </a:lnTo>
                <a:cubicBezTo>
                  <a:pt x="2945" y="6873"/>
                  <a:pt x="2945" y="982"/>
                  <a:pt x="2945" y="982"/>
                </a:cubicBezTo>
                <a:close/>
                <a:moveTo>
                  <a:pt x="15709" y="1473"/>
                </a:moveTo>
                <a:lnTo>
                  <a:pt x="18164" y="3927"/>
                </a:lnTo>
                <a:lnTo>
                  <a:pt x="15709" y="3927"/>
                </a:lnTo>
                <a:cubicBezTo>
                  <a:pt x="15709" y="3927"/>
                  <a:pt x="15709" y="1473"/>
                  <a:pt x="15709" y="1473"/>
                </a:cubicBezTo>
                <a:close/>
                <a:moveTo>
                  <a:pt x="20618" y="6873"/>
                </a:moveTo>
                <a:lnTo>
                  <a:pt x="19636" y="6873"/>
                </a:lnTo>
                <a:lnTo>
                  <a:pt x="19636" y="3927"/>
                </a:lnTo>
                <a:lnTo>
                  <a:pt x="15709" y="0"/>
                </a:lnTo>
                <a:lnTo>
                  <a:pt x="2945" y="0"/>
                </a:lnTo>
                <a:cubicBezTo>
                  <a:pt x="2403" y="0"/>
                  <a:pt x="1964" y="440"/>
                  <a:pt x="1964" y="982"/>
                </a:cubicBezTo>
                <a:lnTo>
                  <a:pt x="1964" y="6873"/>
                </a:lnTo>
                <a:lnTo>
                  <a:pt x="982" y="6873"/>
                </a:lnTo>
                <a:cubicBezTo>
                  <a:pt x="439" y="6873"/>
                  <a:pt x="0" y="7313"/>
                  <a:pt x="0" y="7855"/>
                </a:cubicBezTo>
                <a:lnTo>
                  <a:pt x="0" y="11782"/>
                </a:lnTo>
                <a:cubicBezTo>
                  <a:pt x="0" y="12324"/>
                  <a:pt x="439" y="12764"/>
                  <a:pt x="982" y="12764"/>
                </a:cubicBezTo>
                <a:lnTo>
                  <a:pt x="1964" y="12764"/>
                </a:lnTo>
                <a:lnTo>
                  <a:pt x="1964" y="21109"/>
                </a:lnTo>
                <a:cubicBezTo>
                  <a:pt x="1964" y="21381"/>
                  <a:pt x="2183" y="21600"/>
                  <a:pt x="2455" y="21600"/>
                </a:cubicBezTo>
                <a:cubicBezTo>
                  <a:pt x="2726" y="21600"/>
                  <a:pt x="2945" y="21381"/>
                  <a:pt x="2945" y="21109"/>
                </a:cubicBezTo>
                <a:lnTo>
                  <a:pt x="2945" y="12764"/>
                </a:lnTo>
                <a:lnTo>
                  <a:pt x="3927" y="12764"/>
                </a:lnTo>
                <a:lnTo>
                  <a:pt x="3927" y="18164"/>
                </a:lnTo>
                <a:cubicBezTo>
                  <a:pt x="3927" y="18435"/>
                  <a:pt x="4147" y="18655"/>
                  <a:pt x="4418" y="18655"/>
                </a:cubicBezTo>
                <a:cubicBezTo>
                  <a:pt x="4690" y="18655"/>
                  <a:pt x="4909" y="18435"/>
                  <a:pt x="4909" y="18164"/>
                </a:cubicBezTo>
                <a:lnTo>
                  <a:pt x="4909" y="12764"/>
                </a:lnTo>
                <a:lnTo>
                  <a:pt x="5891" y="12764"/>
                </a:lnTo>
                <a:lnTo>
                  <a:pt x="5891" y="15218"/>
                </a:lnTo>
                <a:cubicBezTo>
                  <a:pt x="5891" y="15490"/>
                  <a:pt x="6110" y="15709"/>
                  <a:pt x="6382" y="15709"/>
                </a:cubicBezTo>
                <a:cubicBezTo>
                  <a:pt x="6653" y="15709"/>
                  <a:pt x="6873" y="15490"/>
                  <a:pt x="6873" y="15218"/>
                </a:cubicBezTo>
                <a:lnTo>
                  <a:pt x="6873" y="12764"/>
                </a:lnTo>
                <a:lnTo>
                  <a:pt x="7855" y="12764"/>
                </a:lnTo>
                <a:lnTo>
                  <a:pt x="7855" y="20127"/>
                </a:lnTo>
                <a:cubicBezTo>
                  <a:pt x="7855" y="20399"/>
                  <a:pt x="8074" y="20618"/>
                  <a:pt x="8345" y="20618"/>
                </a:cubicBezTo>
                <a:cubicBezTo>
                  <a:pt x="8617" y="20618"/>
                  <a:pt x="8836" y="20399"/>
                  <a:pt x="8836" y="20127"/>
                </a:cubicBezTo>
                <a:lnTo>
                  <a:pt x="8836" y="12764"/>
                </a:lnTo>
                <a:lnTo>
                  <a:pt x="10309" y="12764"/>
                </a:lnTo>
                <a:lnTo>
                  <a:pt x="10309" y="19145"/>
                </a:lnTo>
                <a:cubicBezTo>
                  <a:pt x="10309" y="19417"/>
                  <a:pt x="10529" y="19636"/>
                  <a:pt x="10800" y="19636"/>
                </a:cubicBezTo>
                <a:cubicBezTo>
                  <a:pt x="11071" y="19636"/>
                  <a:pt x="11291" y="19417"/>
                  <a:pt x="11291" y="19145"/>
                </a:cubicBezTo>
                <a:lnTo>
                  <a:pt x="11291" y="12764"/>
                </a:lnTo>
                <a:lnTo>
                  <a:pt x="12764" y="12764"/>
                </a:lnTo>
                <a:lnTo>
                  <a:pt x="12764" y="16200"/>
                </a:lnTo>
                <a:cubicBezTo>
                  <a:pt x="12764" y="16472"/>
                  <a:pt x="12983" y="16691"/>
                  <a:pt x="13255" y="16691"/>
                </a:cubicBezTo>
                <a:cubicBezTo>
                  <a:pt x="13526" y="16691"/>
                  <a:pt x="13745" y="16472"/>
                  <a:pt x="13745" y="16200"/>
                </a:cubicBezTo>
                <a:lnTo>
                  <a:pt x="13745" y="12764"/>
                </a:lnTo>
                <a:lnTo>
                  <a:pt x="14727" y="12764"/>
                </a:lnTo>
                <a:lnTo>
                  <a:pt x="14727" y="17182"/>
                </a:lnTo>
                <a:cubicBezTo>
                  <a:pt x="14727" y="17453"/>
                  <a:pt x="14947" y="17673"/>
                  <a:pt x="15218" y="17673"/>
                </a:cubicBezTo>
                <a:cubicBezTo>
                  <a:pt x="15490" y="17673"/>
                  <a:pt x="15709" y="17453"/>
                  <a:pt x="15709" y="17182"/>
                </a:cubicBezTo>
                <a:lnTo>
                  <a:pt x="15709" y="12764"/>
                </a:lnTo>
                <a:lnTo>
                  <a:pt x="16691" y="12764"/>
                </a:lnTo>
                <a:lnTo>
                  <a:pt x="16691" y="20127"/>
                </a:lnTo>
                <a:cubicBezTo>
                  <a:pt x="16691" y="20399"/>
                  <a:pt x="16910" y="20618"/>
                  <a:pt x="17182" y="20618"/>
                </a:cubicBezTo>
                <a:cubicBezTo>
                  <a:pt x="17453" y="20618"/>
                  <a:pt x="17673" y="20399"/>
                  <a:pt x="17673" y="20127"/>
                </a:cubicBezTo>
                <a:lnTo>
                  <a:pt x="17673" y="12764"/>
                </a:lnTo>
                <a:lnTo>
                  <a:pt x="18655" y="12764"/>
                </a:lnTo>
                <a:lnTo>
                  <a:pt x="18655" y="19145"/>
                </a:lnTo>
                <a:cubicBezTo>
                  <a:pt x="18655" y="19417"/>
                  <a:pt x="18874" y="19636"/>
                  <a:pt x="19145" y="19636"/>
                </a:cubicBezTo>
                <a:cubicBezTo>
                  <a:pt x="19417" y="19636"/>
                  <a:pt x="19636" y="19417"/>
                  <a:pt x="19636" y="19145"/>
                </a:cubicBezTo>
                <a:lnTo>
                  <a:pt x="19636" y="12764"/>
                </a:lnTo>
                <a:lnTo>
                  <a:pt x="20618" y="12764"/>
                </a:lnTo>
                <a:cubicBezTo>
                  <a:pt x="21160" y="12764"/>
                  <a:pt x="21600" y="12324"/>
                  <a:pt x="21600" y="11782"/>
                </a:cubicBezTo>
                <a:lnTo>
                  <a:pt x="21600" y="7855"/>
                </a:lnTo>
                <a:cubicBezTo>
                  <a:pt x="21600" y="7313"/>
                  <a:pt x="21160" y="6873"/>
                  <a:pt x="20618" y="6873"/>
                </a:cubicBezTo>
                <a:moveTo>
                  <a:pt x="4418" y="10309"/>
                </a:moveTo>
                <a:cubicBezTo>
                  <a:pt x="4690" y="10309"/>
                  <a:pt x="4909" y="10090"/>
                  <a:pt x="4909" y="9818"/>
                </a:cubicBezTo>
                <a:cubicBezTo>
                  <a:pt x="4909" y="9547"/>
                  <a:pt x="4690" y="9327"/>
                  <a:pt x="4418" y="9327"/>
                </a:cubicBezTo>
                <a:cubicBezTo>
                  <a:pt x="4147" y="9327"/>
                  <a:pt x="3927" y="9547"/>
                  <a:pt x="3927" y="9818"/>
                </a:cubicBezTo>
                <a:cubicBezTo>
                  <a:pt x="3927" y="10090"/>
                  <a:pt x="4147" y="10309"/>
                  <a:pt x="4418" y="10309"/>
                </a:cubicBezTo>
                <a:moveTo>
                  <a:pt x="12273" y="3927"/>
                </a:moveTo>
                <a:lnTo>
                  <a:pt x="5400" y="3927"/>
                </a:lnTo>
                <a:cubicBezTo>
                  <a:pt x="5129" y="3927"/>
                  <a:pt x="4909" y="4147"/>
                  <a:pt x="4909" y="4418"/>
                </a:cubicBezTo>
                <a:cubicBezTo>
                  <a:pt x="4909" y="4690"/>
                  <a:pt x="5129" y="4909"/>
                  <a:pt x="5400" y="4909"/>
                </a:cubicBezTo>
                <a:lnTo>
                  <a:pt x="12273" y="4909"/>
                </a:lnTo>
                <a:cubicBezTo>
                  <a:pt x="12544" y="4909"/>
                  <a:pt x="12764" y="4690"/>
                  <a:pt x="12764" y="4418"/>
                </a:cubicBezTo>
                <a:cubicBezTo>
                  <a:pt x="12764" y="4147"/>
                  <a:pt x="12544" y="3927"/>
                  <a:pt x="12273" y="392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0" name="Shape 2674"/>
          <p:cNvSpPr/>
          <p:nvPr/>
        </p:nvSpPr>
        <p:spPr>
          <a:xfrm>
            <a:off x="7101730" y="1600295"/>
            <a:ext cx="190451" cy="209496"/>
          </a:xfrm>
          <a:custGeom>
            <a:avLst/>
            <a:gdLst/>
            <a:ahLst/>
            <a:cxnLst>
              <a:cxn ang="0">
                <a:pos x="wd2" y="hd2"/>
              </a:cxn>
              <a:cxn ang="5400000">
                <a:pos x="wd2" y="hd2"/>
              </a:cxn>
              <a:cxn ang="10800000">
                <a:pos x="wd2" y="hd2"/>
              </a:cxn>
              <a:cxn ang="16200000">
                <a:pos x="wd2" y="hd2"/>
              </a:cxn>
            </a:cxnLst>
            <a:rect l="0" t="0" r="r" b="b"/>
            <a:pathLst>
              <a:path w="21600" h="21600" extrusionOk="0">
                <a:moveTo>
                  <a:pt x="11880" y="20121"/>
                </a:moveTo>
                <a:cubicBezTo>
                  <a:pt x="11880" y="20393"/>
                  <a:pt x="11637" y="20612"/>
                  <a:pt x="11337" y="20612"/>
                </a:cubicBezTo>
                <a:cubicBezTo>
                  <a:pt x="11181" y="20612"/>
                  <a:pt x="11043" y="20552"/>
                  <a:pt x="10944" y="20457"/>
                </a:cubicBezTo>
                <a:lnTo>
                  <a:pt x="10941" y="20459"/>
                </a:lnTo>
                <a:lnTo>
                  <a:pt x="10800" y="20342"/>
                </a:lnTo>
                <a:lnTo>
                  <a:pt x="10800" y="1256"/>
                </a:lnTo>
                <a:lnTo>
                  <a:pt x="10958" y="1126"/>
                </a:lnTo>
                <a:lnTo>
                  <a:pt x="10960" y="1127"/>
                </a:lnTo>
                <a:cubicBezTo>
                  <a:pt x="11057" y="1042"/>
                  <a:pt x="11190" y="987"/>
                  <a:pt x="11337" y="987"/>
                </a:cubicBezTo>
                <a:cubicBezTo>
                  <a:pt x="11637" y="987"/>
                  <a:pt x="11880" y="1208"/>
                  <a:pt x="11880" y="1479"/>
                </a:cubicBezTo>
                <a:cubicBezTo>
                  <a:pt x="11880" y="1479"/>
                  <a:pt x="11880" y="20121"/>
                  <a:pt x="11880" y="20121"/>
                </a:cubicBezTo>
                <a:close/>
                <a:moveTo>
                  <a:pt x="9720" y="19448"/>
                </a:moveTo>
                <a:lnTo>
                  <a:pt x="4320" y="14979"/>
                </a:lnTo>
                <a:lnTo>
                  <a:pt x="4320" y="6606"/>
                </a:lnTo>
                <a:lnTo>
                  <a:pt x="4562" y="6407"/>
                </a:lnTo>
                <a:lnTo>
                  <a:pt x="4559" y="6406"/>
                </a:lnTo>
                <a:lnTo>
                  <a:pt x="9720" y="2147"/>
                </a:lnTo>
                <a:cubicBezTo>
                  <a:pt x="9720" y="2147"/>
                  <a:pt x="9720" y="19448"/>
                  <a:pt x="9720" y="19448"/>
                </a:cubicBezTo>
                <a:close/>
                <a:moveTo>
                  <a:pt x="3240" y="14649"/>
                </a:moveTo>
                <a:cubicBezTo>
                  <a:pt x="2008" y="14285"/>
                  <a:pt x="1080" y="12700"/>
                  <a:pt x="1080" y="10800"/>
                </a:cubicBezTo>
                <a:cubicBezTo>
                  <a:pt x="1080" y="8900"/>
                  <a:pt x="2008" y="7315"/>
                  <a:pt x="3240" y="6952"/>
                </a:cubicBezTo>
                <a:cubicBezTo>
                  <a:pt x="3240" y="6952"/>
                  <a:pt x="3240" y="14649"/>
                  <a:pt x="3240" y="14649"/>
                </a:cubicBezTo>
                <a:close/>
                <a:moveTo>
                  <a:pt x="12966" y="1472"/>
                </a:moveTo>
                <a:cubicBezTo>
                  <a:pt x="12966" y="658"/>
                  <a:pt x="12238" y="0"/>
                  <a:pt x="11339" y="0"/>
                </a:cubicBezTo>
                <a:cubicBezTo>
                  <a:pt x="10880" y="0"/>
                  <a:pt x="10467" y="174"/>
                  <a:pt x="10170" y="451"/>
                </a:cubicBezTo>
                <a:lnTo>
                  <a:pt x="3565" y="5905"/>
                </a:lnTo>
                <a:cubicBezTo>
                  <a:pt x="1578" y="6050"/>
                  <a:pt x="0" y="8183"/>
                  <a:pt x="0" y="10800"/>
                </a:cubicBezTo>
                <a:cubicBezTo>
                  <a:pt x="0" y="13425"/>
                  <a:pt x="1588" y="15563"/>
                  <a:pt x="3585" y="15696"/>
                </a:cubicBezTo>
                <a:lnTo>
                  <a:pt x="10170" y="21149"/>
                </a:lnTo>
                <a:cubicBezTo>
                  <a:pt x="10466" y="21426"/>
                  <a:pt x="10879" y="21600"/>
                  <a:pt x="11339" y="21600"/>
                </a:cubicBezTo>
                <a:cubicBezTo>
                  <a:pt x="12238" y="21600"/>
                  <a:pt x="12966" y="20941"/>
                  <a:pt x="12966" y="20129"/>
                </a:cubicBezTo>
                <a:cubicBezTo>
                  <a:pt x="12966" y="20110"/>
                  <a:pt x="12961" y="20092"/>
                  <a:pt x="12960" y="20073"/>
                </a:cubicBezTo>
                <a:lnTo>
                  <a:pt x="12960" y="1527"/>
                </a:lnTo>
                <a:cubicBezTo>
                  <a:pt x="12961" y="1508"/>
                  <a:pt x="12966" y="1490"/>
                  <a:pt x="12966" y="1472"/>
                </a:cubicBezTo>
                <a:moveTo>
                  <a:pt x="19124" y="10800"/>
                </a:moveTo>
                <a:lnTo>
                  <a:pt x="21442" y="8693"/>
                </a:lnTo>
                <a:cubicBezTo>
                  <a:pt x="21540" y="8604"/>
                  <a:pt x="21600" y="8481"/>
                  <a:pt x="21600" y="8345"/>
                </a:cubicBezTo>
                <a:cubicBezTo>
                  <a:pt x="21600" y="8074"/>
                  <a:pt x="21358" y="7855"/>
                  <a:pt x="21060" y="7855"/>
                </a:cubicBezTo>
                <a:cubicBezTo>
                  <a:pt x="20911" y="7855"/>
                  <a:pt x="20776" y="7909"/>
                  <a:pt x="20678" y="7998"/>
                </a:cubicBezTo>
                <a:lnTo>
                  <a:pt x="18360" y="10106"/>
                </a:lnTo>
                <a:lnTo>
                  <a:pt x="16042" y="7998"/>
                </a:lnTo>
                <a:cubicBezTo>
                  <a:pt x="15944" y="7909"/>
                  <a:pt x="15809" y="7855"/>
                  <a:pt x="15660" y="7855"/>
                </a:cubicBezTo>
                <a:cubicBezTo>
                  <a:pt x="15362" y="7855"/>
                  <a:pt x="15120" y="8074"/>
                  <a:pt x="15120" y="8345"/>
                </a:cubicBezTo>
                <a:cubicBezTo>
                  <a:pt x="15120" y="8481"/>
                  <a:pt x="15180" y="8604"/>
                  <a:pt x="15278" y="8693"/>
                </a:cubicBezTo>
                <a:lnTo>
                  <a:pt x="17596" y="10800"/>
                </a:lnTo>
                <a:lnTo>
                  <a:pt x="15278" y="12907"/>
                </a:lnTo>
                <a:cubicBezTo>
                  <a:pt x="15180" y="12996"/>
                  <a:pt x="15120" y="13119"/>
                  <a:pt x="15120" y="13255"/>
                </a:cubicBezTo>
                <a:cubicBezTo>
                  <a:pt x="15120" y="13526"/>
                  <a:pt x="15362" y="13745"/>
                  <a:pt x="15660" y="13745"/>
                </a:cubicBezTo>
                <a:cubicBezTo>
                  <a:pt x="15809" y="13745"/>
                  <a:pt x="15944" y="13691"/>
                  <a:pt x="16042" y="13602"/>
                </a:cubicBezTo>
                <a:lnTo>
                  <a:pt x="18360" y="11494"/>
                </a:lnTo>
                <a:lnTo>
                  <a:pt x="20678" y="13602"/>
                </a:lnTo>
                <a:cubicBezTo>
                  <a:pt x="20776" y="13691"/>
                  <a:pt x="20911" y="13745"/>
                  <a:pt x="21060" y="13745"/>
                </a:cubicBezTo>
                <a:cubicBezTo>
                  <a:pt x="21358" y="13745"/>
                  <a:pt x="21600" y="13526"/>
                  <a:pt x="21600" y="13255"/>
                </a:cubicBezTo>
                <a:cubicBezTo>
                  <a:pt x="21600" y="13119"/>
                  <a:pt x="21540" y="12996"/>
                  <a:pt x="21442" y="12907"/>
                </a:cubicBezTo>
                <a:cubicBezTo>
                  <a:pt x="21442" y="12907"/>
                  <a:pt x="19124" y="10800"/>
                  <a:pt x="19124" y="10800"/>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1" name="Shape 2675"/>
          <p:cNvSpPr/>
          <p:nvPr/>
        </p:nvSpPr>
        <p:spPr>
          <a:xfrm>
            <a:off x="7539765" y="1600295"/>
            <a:ext cx="114327" cy="209496"/>
          </a:xfrm>
          <a:custGeom>
            <a:avLst/>
            <a:gdLst/>
            <a:ahLst/>
            <a:cxnLst>
              <a:cxn ang="0">
                <a:pos x="wd2" y="hd2"/>
              </a:cxn>
              <a:cxn ang="5400000">
                <a:pos x="wd2" y="hd2"/>
              </a:cxn>
              <a:cxn ang="10800000">
                <a:pos x="wd2" y="hd2"/>
              </a:cxn>
              <a:cxn ang="16200000">
                <a:pos x="wd2" y="hd2"/>
              </a:cxn>
            </a:cxnLst>
            <a:rect l="0" t="0" r="r" b="b"/>
            <a:pathLst>
              <a:path w="21600" h="21600" extrusionOk="0">
                <a:moveTo>
                  <a:pt x="19790" y="20121"/>
                </a:moveTo>
                <a:cubicBezTo>
                  <a:pt x="19790" y="20393"/>
                  <a:pt x="19385" y="20612"/>
                  <a:pt x="18886" y="20612"/>
                </a:cubicBezTo>
                <a:cubicBezTo>
                  <a:pt x="18626" y="20612"/>
                  <a:pt x="18396" y="20552"/>
                  <a:pt x="18231" y="20457"/>
                </a:cubicBezTo>
                <a:lnTo>
                  <a:pt x="18227" y="20459"/>
                </a:lnTo>
                <a:lnTo>
                  <a:pt x="17991" y="20342"/>
                </a:lnTo>
                <a:lnTo>
                  <a:pt x="17991" y="1256"/>
                </a:lnTo>
                <a:lnTo>
                  <a:pt x="18255" y="1126"/>
                </a:lnTo>
                <a:lnTo>
                  <a:pt x="18258" y="1127"/>
                </a:lnTo>
                <a:cubicBezTo>
                  <a:pt x="18421" y="1042"/>
                  <a:pt x="18641" y="987"/>
                  <a:pt x="18886" y="987"/>
                </a:cubicBezTo>
                <a:cubicBezTo>
                  <a:pt x="19385" y="987"/>
                  <a:pt x="19790" y="1208"/>
                  <a:pt x="19790" y="1479"/>
                </a:cubicBezTo>
                <a:cubicBezTo>
                  <a:pt x="19790" y="1479"/>
                  <a:pt x="19790" y="20121"/>
                  <a:pt x="19790" y="20121"/>
                </a:cubicBezTo>
                <a:close/>
                <a:moveTo>
                  <a:pt x="16192" y="19448"/>
                </a:moveTo>
                <a:lnTo>
                  <a:pt x="7196" y="14978"/>
                </a:lnTo>
                <a:lnTo>
                  <a:pt x="7196" y="6607"/>
                </a:lnTo>
                <a:lnTo>
                  <a:pt x="7599" y="6407"/>
                </a:lnTo>
                <a:lnTo>
                  <a:pt x="7595" y="6406"/>
                </a:lnTo>
                <a:lnTo>
                  <a:pt x="16192" y="2147"/>
                </a:lnTo>
                <a:cubicBezTo>
                  <a:pt x="16192" y="2147"/>
                  <a:pt x="16192" y="19448"/>
                  <a:pt x="16192" y="19448"/>
                </a:cubicBezTo>
                <a:close/>
                <a:moveTo>
                  <a:pt x="5397" y="14648"/>
                </a:moveTo>
                <a:cubicBezTo>
                  <a:pt x="3344" y="14284"/>
                  <a:pt x="1799" y="12700"/>
                  <a:pt x="1799" y="10800"/>
                </a:cubicBezTo>
                <a:cubicBezTo>
                  <a:pt x="1799" y="8900"/>
                  <a:pt x="3344" y="7315"/>
                  <a:pt x="5397" y="6952"/>
                </a:cubicBezTo>
                <a:cubicBezTo>
                  <a:pt x="5397" y="6952"/>
                  <a:pt x="5397" y="14648"/>
                  <a:pt x="5397" y="14648"/>
                </a:cubicBezTo>
                <a:close/>
                <a:moveTo>
                  <a:pt x="21589" y="1527"/>
                </a:moveTo>
                <a:cubicBezTo>
                  <a:pt x="21591" y="1508"/>
                  <a:pt x="21600" y="1490"/>
                  <a:pt x="21600" y="1472"/>
                </a:cubicBezTo>
                <a:cubicBezTo>
                  <a:pt x="21600" y="658"/>
                  <a:pt x="20386" y="0"/>
                  <a:pt x="18889" y="0"/>
                </a:cubicBezTo>
                <a:cubicBezTo>
                  <a:pt x="18123" y="0"/>
                  <a:pt x="17435" y="174"/>
                  <a:pt x="16942" y="451"/>
                </a:cubicBezTo>
                <a:lnTo>
                  <a:pt x="5939" y="5905"/>
                </a:lnTo>
                <a:cubicBezTo>
                  <a:pt x="2628" y="6050"/>
                  <a:pt x="0" y="8183"/>
                  <a:pt x="0" y="10800"/>
                </a:cubicBezTo>
                <a:cubicBezTo>
                  <a:pt x="0" y="13425"/>
                  <a:pt x="2646" y="15563"/>
                  <a:pt x="5972" y="15696"/>
                </a:cubicBezTo>
                <a:lnTo>
                  <a:pt x="16942" y="21148"/>
                </a:lnTo>
                <a:cubicBezTo>
                  <a:pt x="17434" y="21426"/>
                  <a:pt x="18123" y="21600"/>
                  <a:pt x="18889" y="21600"/>
                </a:cubicBezTo>
                <a:cubicBezTo>
                  <a:pt x="20386" y="21600"/>
                  <a:pt x="21600" y="20941"/>
                  <a:pt x="21600" y="20129"/>
                </a:cubicBezTo>
                <a:cubicBezTo>
                  <a:pt x="21600" y="20110"/>
                  <a:pt x="21591" y="20092"/>
                  <a:pt x="21589" y="20073"/>
                </a:cubicBezTo>
                <a:cubicBezTo>
                  <a:pt x="21589" y="20073"/>
                  <a:pt x="21589" y="1527"/>
                  <a:pt x="21589" y="1527"/>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2" name="Shape 2676"/>
          <p:cNvSpPr/>
          <p:nvPr/>
        </p:nvSpPr>
        <p:spPr>
          <a:xfrm>
            <a:off x="7920666" y="1600295"/>
            <a:ext cx="152361" cy="209496"/>
          </a:xfrm>
          <a:custGeom>
            <a:avLst/>
            <a:gdLst/>
            <a:ahLst/>
            <a:cxnLst>
              <a:cxn ang="0">
                <a:pos x="wd2" y="hd2"/>
              </a:cxn>
              <a:cxn ang="5400000">
                <a:pos x="wd2" y="hd2"/>
              </a:cxn>
              <a:cxn ang="10800000">
                <a:pos x="wd2" y="hd2"/>
              </a:cxn>
              <a:cxn ang="16200000">
                <a:pos x="wd2" y="hd2"/>
              </a:cxn>
            </a:cxnLst>
            <a:rect l="0" t="0" r="r" b="b"/>
            <a:pathLst>
              <a:path w="21600" h="21600" extrusionOk="0">
                <a:moveTo>
                  <a:pt x="14850" y="20121"/>
                </a:moveTo>
                <a:cubicBezTo>
                  <a:pt x="14850" y="20393"/>
                  <a:pt x="14546" y="20612"/>
                  <a:pt x="14171" y="20612"/>
                </a:cubicBezTo>
                <a:cubicBezTo>
                  <a:pt x="13977" y="20612"/>
                  <a:pt x="13804" y="20552"/>
                  <a:pt x="13680" y="20457"/>
                </a:cubicBezTo>
                <a:lnTo>
                  <a:pt x="13677" y="20459"/>
                </a:lnTo>
                <a:lnTo>
                  <a:pt x="13500" y="20342"/>
                </a:lnTo>
                <a:lnTo>
                  <a:pt x="13500" y="1256"/>
                </a:lnTo>
                <a:lnTo>
                  <a:pt x="13698" y="1126"/>
                </a:lnTo>
                <a:lnTo>
                  <a:pt x="13700" y="1127"/>
                </a:lnTo>
                <a:cubicBezTo>
                  <a:pt x="13822" y="1042"/>
                  <a:pt x="13988" y="987"/>
                  <a:pt x="14171" y="987"/>
                </a:cubicBezTo>
                <a:cubicBezTo>
                  <a:pt x="14546" y="987"/>
                  <a:pt x="14850" y="1208"/>
                  <a:pt x="14850" y="1479"/>
                </a:cubicBezTo>
                <a:cubicBezTo>
                  <a:pt x="14850" y="1479"/>
                  <a:pt x="14850" y="20121"/>
                  <a:pt x="14850" y="20121"/>
                </a:cubicBezTo>
                <a:close/>
                <a:moveTo>
                  <a:pt x="12150" y="19448"/>
                </a:moveTo>
                <a:lnTo>
                  <a:pt x="5400" y="14978"/>
                </a:lnTo>
                <a:lnTo>
                  <a:pt x="5400" y="6607"/>
                </a:lnTo>
                <a:lnTo>
                  <a:pt x="5702" y="6407"/>
                </a:lnTo>
                <a:lnTo>
                  <a:pt x="5699" y="6406"/>
                </a:lnTo>
                <a:lnTo>
                  <a:pt x="12150" y="2147"/>
                </a:lnTo>
                <a:cubicBezTo>
                  <a:pt x="12150" y="2147"/>
                  <a:pt x="12150" y="19448"/>
                  <a:pt x="12150" y="19448"/>
                </a:cubicBezTo>
                <a:close/>
                <a:moveTo>
                  <a:pt x="4050" y="14648"/>
                </a:moveTo>
                <a:cubicBezTo>
                  <a:pt x="2509" y="14284"/>
                  <a:pt x="1350" y="12700"/>
                  <a:pt x="1350" y="10800"/>
                </a:cubicBezTo>
                <a:cubicBezTo>
                  <a:pt x="1350" y="8900"/>
                  <a:pt x="2509" y="7315"/>
                  <a:pt x="4050" y="6952"/>
                </a:cubicBezTo>
                <a:cubicBezTo>
                  <a:pt x="4050" y="6952"/>
                  <a:pt x="4050" y="14648"/>
                  <a:pt x="4050" y="14648"/>
                </a:cubicBezTo>
                <a:close/>
                <a:moveTo>
                  <a:pt x="16208" y="1472"/>
                </a:moveTo>
                <a:cubicBezTo>
                  <a:pt x="16208" y="658"/>
                  <a:pt x="15297" y="0"/>
                  <a:pt x="14174" y="0"/>
                </a:cubicBezTo>
                <a:cubicBezTo>
                  <a:pt x="13599" y="0"/>
                  <a:pt x="13083" y="174"/>
                  <a:pt x="12713" y="451"/>
                </a:cubicBezTo>
                <a:lnTo>
                  <a:pt x="4456" y="5905"/>
                </a:lnTo>
                <a:cubicBezTo>
                  <a:pt x="1972" y="6050"/>
                  <a:pt x="0" y="8183"/>
                  <a:pt x="0" y="10800"/>
                </a:cubicBezTo>
                <a:cubicBezTo>
                  <a:pt x="0" y="13425"/>
                  <a:pt x="1985" y="15563"/>
                  <a:pt x="4481" y="15696"/>
                </a:cubicBezTo>
                <a:lnTo>
                  <a:pt x="12713" y="21148"/>
                </a:lnTo>
                <a:cubicBezTo>
                  <a:pt x="13083" y="21426"/>
                  <a:pt x="13599" y="21600"/>
                  <a:pt x="14174" y="21600"/>
                </a:cubicBezTo>
                <a:cubicBezTo>
                  <a:pt x="15297" y="21600"/>
                  <a:pt x="16208" y="20941"/>
                  <a:pt x="16208" y="20129"/>
                </a:cubicBezTo>
                <a:cubicBezTo>
                  <a:pt x="16208" y="20110"/>
                  <a:pt x="16201" y="20092"/>
                  <a:pt x="16200" y="20073"/>
                </a:cubicBezTo>
                <a:lnTo>
                  <a:pt x="16200" y="1527"/>
                </a:lnTo>
                <a:cubicBezTo>
                  <a:pt x="16201" y="1508"/>
                  <a:pt x="16208" y="1490"/>
                  <a:pt x="16208" y="1472"/>
                </a:cubicBezTo>
                <a:moveTo>
                  <a:pt x="18225" y="7855"/>
                </a:moveTo>
                <a:cubicBezTo>
                  <a:pt x="17852" y="7855"/>
                  <a:pt x="17550" y="8074"/>
                  <a:pt x="17550" y="8345"/>
                </a:cubicBezTo>
                <a:cubicBezTo>
                  <a:pt x="17550" y="8617"/>
                  <a:pt x="17852" y="8836"/>
                  <a:pt x="18225" y="8836"/>
                </a:cubicBezTo>
                <a:cubicBezTo>
                  <a:pt x="19344" y="8836"/>
                  <a:pt x="20250" y="9716"/>
                  <a:pt x="20250" y="10800"/>
                </a:cubicBezTo>
                <a:cubicBezTo>
                  <a:pt x="20250" y="11884"/>
                  <a:pt x="19344" y="12764"/>
                  <a:pt x="18225" y="12764"/>
                </a:cubicBezTo>
                <a:cubicBezTo>
                  <a:pt x="17852" y="12764"/>
                  <a:pt x="17550" y="12983"/>
                  <a:pt x="17550" y="13255"/>
                </a:cubicBezTo>
                <a:cubicBezTo>
                  <a:pt x="17550" y="13526"/>
                  <a:pt x="17852" y="13745"/>
                  <a:pt x="18225" y="13745"/>
                </a:cubicBezTo>
                <a:cubicBezTo>
                  <a:pt x="20089" y="13745"/>
                  <a:pt x="21600" y="12426"/>
                  <a:pt x="21600" y="10800"/>
                </a:cubicBezTo>
                <a:cubicBezTo>
                  <a:pt x="21600" y="9173"/>
                  <a:pt x="20089" y="7855"/>
                  <a:pt x="18225" y="785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3" name="Shape 2677"/>
          <p:cNvSpPr/>
          <p:nvPr/>
        </p:nvSpPr>
        <p:spPr>
          <a:xfrm>
            <a:off x="4700590" y="862301"/>
            <a:ext cx="190451" cy="209496"/>
          </a:xfrm>
          <a:custGeom>
            <a:avLst/>
            <a:gdLst/>
            <a:ahLst/>
            <a:cxnLst>
              <a:cxn ang="0">
                <a:pos x="wd2" y="hd2"/>
              </a:cxn>
              <a:cxn ang="5400000">
                <a:pos x="wd2" y="hd2"/>
              </a:cxn>
              <a:cxn ang="10800000">
                <a:pos x="wd2" y="hd2"/>
              </a:cxn>
              <a:cxn ang="16200000">
                <a:pos x="wd2" y="hd2"/>
              </a:cxn>
            </a:cxnLst>
            <a:rect l="0" t="0" r="r" b="b"/>
            <a:pathLst>
              <a:path w="21600" h="21600" extrusionOk="0">
                <a:moveTo>
                  <a:pt x="15660" y="7855"/>
                </a:moveTo>
                <a:cubicBezTo>
                  <a:pt x="15362" y="7855"/>
                  <a:pt x="15120" y="8075"/>
                  <a:pt x="15120" y="8345"/>
                </a:cubicBezTo>
                <a:cubicBezTo>
                  <a:pt x="15120" y="8617"/>
                  <a:pt x="15362" y="8836"/>
                  <a:pt x="15660" y="8836"/>
                </a:cubicBezTo>
                <a:cubicBezTo>
                  <a:pt x="16555" y="8836"/>
                  <a:pt x="17280" y="9716"/>
                  <a:pt x="17280" y="10800"/>
                </a:cubicBezTo>
                <a:cubicBezTo>
                  <a:pt x="17280" y="11884"/>
                  <a:pt x="16555" y="12764"/>
                  <a:pt x="15660" y="12764"/>
                </a:cubicBezTo>
                <a:cubicBezTo>
                  <a:pt x="15362" y="12764"/>
                  <a:pt x="15120" y="12984"/>
                  <a:pt x="15120" y="13255"/>
                </a:cubicBezTo>
                <a:cubicBezTo>
                  <a:pt x="15120" y="13526"/>
                  <a:pt x="15362" y="13745"/>
                  <a:pt x="15660" y="13745"/>
                </a:cubicBezTo>
                <a:cubicBezTo>
                  <a:pt x="17151" y="13745"/>
                  <a:pt x="18360" y="12427"/>
                  <a:pt x="18360" y="10800"/>
                </a:cubicBezTo>
                <a:cubicBezTo>
                  <a:pt x="18360" y="9174"/>
                  <a:pt x="17151" y="7855"/>
                  <a:pt x="15660" y="7855"/>
                </a:cubicBezTo>
                <a:moveTo>
                  <a:pt x="18472" y="5611"/>
                </a:moveTo>
                <a:lnTo>
                  <a:pt x="18463" y="5625"/>
                </a:lnTo>
                <a:cubicBezTo>
                  <a:pt x="18383" y="5584"/>
                  <a:pt x="18296" y="5554"/>
                  <a:pt x="18198" y="5554"/>
                </a:cubicBezTo>
                <a:cubicBezTo>
                  <a:pt x="17900" y="5554"/>
                  <a:pt x="17660" y="5774"/>
                  <a:pt x="17660" y="6044"/>
                </a:cubicBezTo>
                <a:cubicBezTo>
                  <a:pt x="17660" y="6216"/>
                  <a:pt x="17763" y="6361"/>
                  <a:pt x="17910" y="6449"/>
                </a:cubicBezTo>
                <a:lnTo>
                  <a:pt x="17909" y="6451"/>
                </a:lnTo>
                <a:cubicBezTo>
                  <a:pt x="19460" y="7271"/>
                  <a:pt x="20520" y="8909"/>
                  <a:pt x="20520" y="10800"/>
                </a:cubicBezTo>
                <a:cubicBezTo>
                  <a:pt x="20520" y="12689"/>
                  <a:pt x="19463" y="14325"/>
                  <a:pt x="17915" y="15147"/>
                </a:cubicBezTo>
                <a:lnTo>
                  <a:pt x="17919" y="15152"/>
                </a:lnTo>
                <a:cubicBezTo>
                  <a:pt x="17771" y="15239"/>
                  <a:pt x="17668" y="15384"/>
                  <a:pt x="17668" y="15556"/>
                </a:cubicBezTo>
                <a:cubicBezTo>
                  <a:pt x="17668" y="15827"/>
                  <a:pt x="17910" y="16046"/>
                  <a:pt x="18208" y="16046"/>
                </a:cubicBezTo>
                <a:cubicBezTo>
                  <a:pt x="18306" y="16046"/>
                  <a:pt x="18393" y="16016"/>
                  <a:pt x="18473" y="15975"/>
                </a:cubicBezTo>
                <a:lnTo>
                  <a:pt x="18480" y="15985"/>
                </a:lnTo>
                <a:cubicBezTo>
                  <a:pt x="20338" y="14990"/>
                  <a:pt x="21600" y="13041"/>
                  <a:pt x="21600" y="10800"/>
                </a:cubicBezTo>
                <a:cubicBezTo>
                  <a:pt x="21600" y="8556"/>
                  <a:pt x="20334" y="6606"/>
                  <a:pt x="18472" y="5611"/>
                </a:cubicBezTo>
                <a:moveTo>
                  <a:pt x="11880" y="20121"/>
                </a:moveTo>
                <a:cubicBezTo>
                  <a:pt x="11880" y="20393"/>
                  <a:pt x="11637" y="20612"/>
                  <a:pt x="11337" y="20612"/>
                </a:cubicBezTo>
                <a:cubicBezTo>
                  <a:pt x="11181" y="20612"/>
                  <a:pt x="11043" y="20552"/>
                  <a:pt x="10944" y="20457"/>
                </a:cubicBezTo>
                <a:lnTo>
                  <a:pt x="10942" y="20459"/>
                </a:lnTo>
                <a:lnTo>
                  <a:pt x="10800" y="20342"/>
                </a:lnTo>
                <a:lnTo>
                  <a:pt x="10800" y="1256"/>
                </a:lnTo>
                <a:lnTo>
                  <a:pt x="10958" y="1126"/>
                </a:lnTo>
                <a:lnTo>
                  <a:pt x="10960" y="1127"/>
                </a:lnTo>
                <a:cubicBezTo>
                  <a:pt x="11058" y="1042"/>
                  <a:pt x="11190" y="988"/>
                  <a:pt x="11337" y="988"/>
                </a:cubicBezTo>
                <a:cubicBezTo>
                  <a:pt x="11637" y="988"/>
                  <a:pt x="11880" y="1208"/>
                  <a:pt x="11880" y="1480"/>
                </a:cubicBezTo>
                <a:cubicBezTo>
                  <a:pt x="11880" y="1480"/>
                  <a:pt x="11880" y="20121"/>
                  <a:pt x="11880" y="20121"/>
                </a:cubicBezTo>
                <a:close/>
                <a:moveTo>
                  <a:pt x="9720" y="19448"/>
                </a:moveTo>
                <a:lnTo>
                  <a:pt x="4320" y="14979"/>
                </a:lnTo>
                <a:lnTo>
                  <a:pt x="4320" y="6607"/>
                </a:lnTo>
                <a:lnTo>
                  <a:pt x="4561" y="6407"/>
                </a:lnTo>
                <a:lnTo>
                  <a:pt x="4560" y="6406"/>
                </a:lnTo>
                <a:lnTo>
                  <a:pt x="9720" y="2147"/>
                </a:lnTo>
                <a:cubicBezTo>
                  <a:pt x="9720" y="2147"/>
                  <a:pt x="9720" y="19448"/>
                  <a:pt x="9720" y="19448"/>
                </a:cubicBezTo>
                <a:close/>
                <a:moveTo>
                  <a:pt x="3240" y="14649"/>
                </a:moveTo>
                <a:cubicBezTo>
                  <a:pt x="2008" y="14285"/>
                  <a:pt x="1080" y="12700"/>
                  <a:pt x="1080" y="10800"/>
                </a:cubicBezTo>
                <a:cubicBezTo>
                  <a:pt x="1080" y="8900"/>
                  <a:pt x="2008" y="7316"/>
                  <a:pt x="3240" y="6952"/>
                </a:cubicBezTo>
                <a:cubicBezTo>
                  <a:pt x="3240" y="6952"/>
                  <a:pt x="3240" y="14649"/>
                  <a:pt x="3240" y="14649"/>
                </a:cubicBezTo>
                <a:close/>
                <a:moveTo>
                  <a:pt x="12966" y="1472"/>
                </a:moveTo>
                <a:cubicBezTo>
                  <a:pt x="12966" y="659"/>
                  <a:pt x="12238" y="0"/>
                  <a:pt x="11339" y="0"/>
                </a:cubicBezTo>
                <a:cubicBezTo>
                  <a:pt x="10879" y="0"/>
                  <a:pt x="10466" y="175"/>
                  <a:pt x="10170" y="451"/>
                </a:cubicBezTo>
                <a:lnTo>
                  <a:pt x="3565" y="5905"/>
                </a:lnTo>
                <a:cubicBezTo>
                  <a:pt x="1578" y="6051"/>
                  <a:pt x="0" y="8183"/>
                  <a:pt x="0" y="10800"/>
                </a:cubicBezTo>
                <a:cubicBezTo>
                  <a:pt x="0" y="13426"/>
                  <a:pt x="1588" y="15564"/>
                  <a:pt x="3585" y="15697"/>
                </a:cubicBezTo>
                <a:lnTo>
                  <a:pt x="10170" y="21148"/>
                </a:lnTo>
                <a:cubicBezTo>
                  <a:pt x="10466" y="21426"/>
                  <a:pt x="10879" y="21600"/>
                  <a:pt x="11339" y="21600"/>
                </a:cubicBezTo>
                <a:cubicBezTo>
                  <a:pt x="12238" y="21600"/>
                  <a:pt x="12966" y="20941"/>
                  <a:pt x="12966" y="20129"/>
                </a:cubicBezTo>
                <a:cubicBezTo>
                  <a:pt x="12966" y="20110"/>
                  <a:pt x="12961" y="20093"/>
                  <a:pt x="12960" y="20074"/>
                </a:cubicBezTo>
                <a:lnTo>
                  <a:pt x="12960" y="1527"/>
                </a:lnTo>
                <a:cubicBezTo>
                  <a:pt x="12961" y="1508"/>
                  <a:pt x="12966" y="1490"/>
                  <a:pt x="12966" y="147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4" name="Shape 2678"/>
          <p:cNvSpPr/>
          <p:nvPr/>
        </p:nvSpPr>
        <p:spPr>
          <a:xfrm>
            <a:off x="5091014" y="86230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121"/>
                </a:moveTo>
                <a:cubicBezTo>
                  <a:pt x="10800" y="20393"/>
                  <a:pt x="10579" y="20612"/>
                  <a:pt x="10306" y="20612"/>
                </a:cubicBezTo>
                <a:cubicBezTo>
                  <a:pt x="10165" y="20612"/>
                  <a:pt x="10039" y="20552"/>
                  <a:pt x="9949" y="20457"/>
                </a:cubicBezTo>
                <a:lnTo>
                  <a:pt x="9947" y="20459"/>
                </a:lnTo>
                <a:lnTo>
                  <a:pt x="9818" y="20342"/>
                </a:lnTo>
                <a:lnTo>
                  <a:pt x="9818" y="1256"/>
                </a:lnTo>
                <a:lnTo>
                  <a:pt x="9962" y="1126"/>
                </a:lnTo>
                <a:lnTo>
                  <a:pt x="9963" y="1127"/>
                </a:lnTo>
                <a:cubicBezTo>
                  <a:pt x="10052" y="1042"/>
                  <a:pt x="10173" y="987"/>
                  <a:pt x="10306" y="987"/>
                </a:cubicBezTo>
                <a:cubicBezTo>
                  <a:pt x="10579" y="987"/>
                  <a:pt x="10800" y="1208"/>
                  <a:pt x="10800" y="1479"/>
                </a:cubicBezTo>
                <a:cubicBezTo>
                  <a:pt x="10800" y="1479"/>
                  <a:pt x="10800" y="20121"/>
                  <a:pt x="10800" y="20121"/>
                </a:cubicBezTo>
                <a:close/>
                <a:moveTo>
                  <a:pt x="8836" y="19448"/>
                </a:moveTo>
                <a:lnTo>
                  <a:pt x="3927" y="14979"/>
                </a:lnTo>
                <a:lnTo>
                  <a:pt x="3927" y="6607"/>
                </a:lnTo>
                <a:lnTo>
                  <a:pt x="4147" y="6407"/>
                </a:lnTo>
                <a:lnTo>
                  <a:pt x="4145" y="6406"/>
                </a:lnTo>
                <a:lnTo>
                  <a:pt x="8836" y="2147"/>
                </a:lnTo>
                <a:cubicBezTo>
                  <a:pt x="8836" y="2147"/>
                  <a:pt x="8836" y="19448"/>
                  <a:pt x="8836" y="19448"/>
                </a:cubicBezTo>
                <a:close/>
                <a:moveTo>
                  <a:pt x="2945" y="14649"/>
                </a:moveTo>
                <a:cubicBezTo>
                  <a:pt x="1825" y="14285"/>
                  <a:pt x="982" y="12700"/>
                  <a:pt x="982" y="10800"/>
                </a:cubicBezTo>
                <a:cubicBezTo>
                  <a:pt x="982" y="8900"/>
                  <a:pt x="1825" y="7315"/>
                  <a:pt x="2945" y="6952"/>
                </a:cubicBezTo>
                <a:cubicBezTo>
                  <a:pt x="2945" y="6952"/>
                  <a:pt x="2945" y="14649"/>
                  <a:pt x="2945" y="14649"/>
                </a:cubicBezTo>
                <a:close/>
                <a:moveTo>
                  <a:pt x="11787" y="1472"/>
                </a:moveTo>
                <a:cubicBezTo>
                  <a:pt x="11787" y="658"/>
                  <a:pt x="11126" y="0"/>
                  <a:pt x="10308" y="0"/>
                </a:cubicBezTo>
                <a:cubicBezTo>
                  <a:pt x="9890" y="0"/>
                  <a:pt x="9515" y="174"/>
                  <a:pt x="9246" y="451"/>
                </a:cubicBezTo>
                <a:lnTo>
                  <a:pt x="3241" y="5905"/>
                </a:lnTo>
                <a:cubicBezTo>
                  <a:pt x="1434" y="6051"/>
                  <a:pt x="0" y="8183"/>
                  <a:pt x="0" y="10800"/>
                </a:cubicBezTo>
                <a:cubicBezTo>
                  <a:pt x="0" y="13425"/>
                  <a:pt x="1444" y="15563"/>
                  <a:pt x="3259" y="15696"/>
                </a:cubicBezTo>
                <a:lnTo>
                  <a:pt x="9245" y="21148"/>
                </a:lnTo>
                <a:cubicBezTo>
                  <a:pt x="9514" y="21426"/>
                  <a:pt x="9890" y="21600"/>
                  <a:pt x="10308" y="21600"/>
                </a:cubicBezTo>
                <a:cubicBezTo>
                  <a:pt x="11126" y="21600"/>
                  <a:pt x="11787" y="20941"/>
                  <a:pt x="11787" y="20129"/>
                </a:cubicBezTo>
                <a:cubicBezTo>
                  <a:pt x="11787" y="20110"/>
                  <a:pt x="11782" y="20092"/>
                  <a:pt x="11782" y="20073"/>
                </a:cubicBezTo>
                <a:lnTo>
                  <a:pt x="11782" y="1527"/>
                </a:lnTo>
                <a:cubicBezTo>
                  <a:pt x="11782" y="1508"/>
                  <a:pt x="11787" y="1490"/>
                  <a:pt x="11787" y="1472"/>
                </a:cubicBezTo>
                <a:moveTo>
                  <a:pt x="13255" y="7855"/>
                </a:moveTo>
                <a:cubicBezTo>
                  <a:pt x="12984" y="7855"/>
                  <a:pt x="12764" y="8074"/>
                  <a:pt x="12764" y="8345"/>
                </a:cubicBezTo>
                <a:cubicBezTo>
                  <a:pt x="12764" y="8617"/>
                  <a:pt x="12984" y="8836"/>
                  <a:pt x="13255" y="8836"/>
                </a:cubicBezTo>
                <a:cubicBezTo>
                  <a:pt x="14068" y="8836"/>
                  <a:pt x="14727" y="9716"/>
                  <a:pt x="14727" y="10800"/>
                </a:cubicBezTo>
                <a:cubicBezTo>
                  <a:pt x="14727" y="11884"/>
                  <a:pt x="14068" y="12764"/>
                  <a:pt x="13255" y="12764"/>
                </a:cubicBezTo>
                <a:cubicBezTo>
                  <a:pt x="12984" y="12764"/>
                  <a:pt x="12764" y="12983"/>
                  <a:pt x="12764" y="13255"/>
                </a:cubicBezTo>
                <a:cubicBezTo>
                  <a:pt x="12764" y="13526"/>
                  <a:pt x="12984" y="13745"/>
                  <a:pt x="13255" y="13745"/>
                </a:cubicBezTo>
                <a:cubicBezTo>
                  <a:pt x="14610" y="13745"/>
                  <a:pt x="15709" y="12427"/>
                  <a:pt x="15709" y="10800"/>
                </a:cubicBezTo>
                <a:cubicBezTo>
                  <a:pt x="15709" y="9173"/>
                  <a:pt x="14610" y="7855"/>
                  <a:pt x="13255" y="7855"/>
                </a:cubicBezTo>
                <a:moveTo>
                  <a:pt x="17948" y="3495"/>
                </a:moveTo>
                <a:lnTo>
                  <a:pt x="17938" y="3509"/>
                </a:lnTo>
                <a:cubicBezTo>
                  <a:pt x="17860" y="3458"/>
                  <a:pt x="17773" y="3421"/>
                  <a:pt x="17674" y="3421"/>
                </a:cubicBezTo>
                <a:cubicBezTo>
                  <a:pt x="17403" y="3421"/>
                  <a:pt x="17184" y="3641"/>
                  <a:pt x="17184" y="3912"/>
                </a:cubicBezTo>
                <a:cubicBezTo>
                  <a:pt x="17184" y="4073"/>
                  <a:pt x="17266" y="4209"/>
                  <a:pt x="17386" y="4298"/>
                </a:cubicBezTo>
                <a:cubicBezTo>
                  <a:pt x="19336" y="5711"/>
                  <a:pt x="20618" y="8095"/>
                  <a:pt x="20618" y="10800"/>
                </a:cubicBezTo>
                <a:cubicBezTo>
                  <a:pt x="20618" y="13505"/>
                  <a:pt x="19336" y="15889"/>
                  <a:pt x="17385" y="17302"/>
                </a:cubicBezTo>
                <a:lnTo>
                  <a:pt x="17389" y="17309"/>
                </a:lnTo>
                <a:cubicBezTo>
                  <a:pt x="17275" y="17398"/>
                  <a:pt x="17197" y="17531"/>
                  <a:pt x="17197" y="17688"/>
                </a:cubicBezTo>
                <a:cubicBezTo>
                  <a:pt x="17197" y="17959"/>
                  <a:pt x="17417" y="18179"/>
                  <a:pt x="17688" y="18179"/>
                </a:cubicBezTo>
                <a:cubicBezTo>
                  <a:pt x="17788" y="18179"/>
                  <a:pt x="17875" y="18142"/>
                  <a:pt x="17952" y="18091"/>
                </a:cubicBezTo>
                <a:lnTo>
                  <a:pt x="17957" y="18098"/>
                </a:lnTo>
                <a:cubicBezTo>
                  <a:pt x="17982" y="18080"/>
                  <a:pt x="18004" y="18057"/>
                  <a:pt x="18029" y="18039"/>
                </a:cubicBezTo>
                <a:cubicBezTo>
                  <a:pt x="18031" y="18037"/>
                  <a:pt x="18034" y="18035"/>
                  <a:pt x="18037" y="18033"/>
                </a:cubicBezTo>
                <a:cubicBezTo>
                  <a:pt x="20189" y="16435"/>
                  <a:pt x="21600" y="13794"/>
                  <a:pt x="21600" y="10800"/>
                </a:cubicBezTo>
                <a:cubicBezTo>
                  <a:pt x="21600" y="7763"/>
                  <a:pt x="20152" y="5085"/>
                  <a:pt x="17948" y="3495"/>
                </a:cubicBezTo>
                <a:moveTo>
                  <a:pt x="15811" y="5611"/>
                </a:moveTo>
                <a:lnTo>
                  <a:pt x="15802" y="5625"/>
                </a:lnTo>
                <a:cubicBezTo>
                  <a:pt x="15730" y="5584"/>
                  <a:pt x="15651" y="5553"/>
                  <a:pt x="15562" y="5553"/>
                </a:cubicBezTo>
                <a:cubicBezTo>
                  <a:pt x="15291" y="5553"/>
                  <a:pt x="15072" y="5773"/>
                  <a:pt x="15072" y="6044"/>
                </a:cubicBezTo>
                <a:cubicBezTo>
                  <a:pt x="15072" y="6216"/>
                  <a:pt x="15166" y="6361"/>
                  <a:pt x="15300" y="6448"/>
                </a:cubicBezTo>
                <a:lnTo>
                  <a:pt x="15299" y="6450"/>
                </a:lnTo>
                <a:cubicBezTo>
                  <a:pt x="16709" y="7270"/>
                  <a:pt x="17673" y="8909"/>
                  <a:pt x="17673" y="10800"/>
                </a:cubicBezTo>
                <a:cubicBezTo>
                  <a:pt x="17673" y="12688"/>
                  <a:pt x="16712" y="14325"/>
                  <a:pt x="15305" y="15146"/>
                </a:cubicBezTo>
                <a:lnTo>
                  <a:pt x="15309" y="15151"/>
                </a:lnTo>
                <a:cubicBezTo>
                  <a:pt x="15174" y="15239"/>
                  <a:pt x="15080" y="15384"/>
                  <a:pt x="15080" y="15555"/>
                </a:cubicBezTo>
                <a:cubicBezTo>
                  <a:pt x="15080" y="15827"/>
                  <a:pt x="15300" y="16046"/>
                  <a:pt x="15571" y="16046"/>
                </a:cubicBezTo>
                <a:cubicBezTo>
                  <a:pt x="15660" y="16046"/>
                  <a:pt x="15740" y="16016"/>
                  <a:pt x="15812" y="15975"/>
                </a:cubicBezTo>
                <a:lnTo>
                  <a:pt x="15819" y="15985"/>
                </a:lnTo>
                <a:cubicBezTo>
                  <a:pt x="17507" y="14989"/>
                  <a:pt x="18655" y="13041"/>
                  <a:pt x="18655" y="10800"/>
                </a:cubicBezTo>
                <a:cubicBezTo>
                  <a:pt x="18655" y="8556"/>
                  <a:pt x="17504" y="6606"/>
                  <a:pt x="15811" y="561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5" name="Shape 2679"/>
          <p:cNvSpPr/>
          <p:nvPr/>
        </p:nvSpPr>
        <p:spPr>
          <a:xfrm>
            <a:off x="5490959" y="871824"/>
            <a:ext cx="209496" cy="190450"/>
          </a:xfrm>
          <a:custGeom>
            <a:avLst/>
            <a:gdLst/>
            <a:ahLst/>
            <a:cxnLst>
              <a:cxn ang="0">
                <a:pos x="wd2" y="hd2"/>
              </a:cxn>
              <a:cxn ang="5400000">
                <a:pos x="wd2" y="hd2"/>
              </a:cxn>
              <a:cxn ang="10800000">
                <a:pos x="wd2" y="hd2"/>
              </a:cxn>
              <a:cxn ang="16200000">
                <a:pos x="wd2" y="hd2"/>
              </a:cxn>
            </a:cxnLst>
            <a:rect l="0" t="0" r="r" b="b"/>
            <a:pathLst>
              <a:path w="21600" h="21524" extrusionOk="0">
                <a:moveTo>
                  <a:pt x="17182" y="13452"/>
                </a:moveTo>
                <a:cubicBezTo>
                  <a:pt x="16640" y="13452"/>
                  <a:pt x="16200" y="13935"/>
                  <a:pt x="16200" y="14529"/>
                </a:cubicBezTo>
                <a:cubicBezTo>
                  <a:pt x="16200" y="15123"/>
                  <a:pt x="16640" y="15605"/>
                  <a:pt x="17182" y="15605"/>
                </a:cubicBezTo>
                <a:cubicBezTo>
                  <a:pt x="17724" y="15605"/>
                  <a:pt x="18164" y="15123"/>
                  <a:pt x="18164" y="14529"/>
                </a:cubicBezTo>
                <a:cubicBezTo>
                  <a:pt x="18164" y="13935"/>
                  <a:pt x="17724" y="13452"/>
                  <a:pt x="17182" y="13452"/>
                </a:cubicBezTo>
                <a:moveTo>
                  <a:pt x="15218" y="15605"/>
                </a:moveTo>
                <a:cubicBezTo>
                  <a:pt x="14676" y="15605"/>
                  <a:pt x="14236" y="16087"/>
                  <a:pt x="14236" y="16681"/>
                </a:cubicBezTo>
                <a:cubicBezTo>
                  <a:pt x="14236" y="17276"/>
                  <a:pt x="14676" y="17757"/>
                  <a:pt x="15218" y="17757"/>
                </a:cubicBezTo>
                <a:cubicBezTo>
                  <a:pt x="15760" y="17757"/>
                  <a:pt x="16200" y="17276"/>
                  <a:pt x="16200" y="16681"/>
                </a:cubicBezTo>
                <a:cubicBezTo>
                  <a:pt x="16200" y="16087"/>
                  <a:pt x="15760" y="15605"/>
                  <a:pt x="15218" y="15605"/>
                </a:cubicBezTo>
                <a:moveTo>
                  <a:pt x="16200" y="20448"/>
                </a:moveTo>
                <a:cubicBezTo>
                  <a:pt x="14668" y="20448"/>
                  <a:pt x="13319" y="19593"/>
                  <a:pt x="12527" y="18295"/>
                </a:cubicBezTo>
                <a:lnTo>
                  <a:pt x="9073" y="18295"/>
                </a:lnTo>
                <a:cubicBezTo>
                  <a:pt x="8281" y="19593"/>
                  <a:pt x="6932" y="20448"/>
                  <a:pt x="5400" y="20448"/>
                </a:cubicBezTo>
                <a:cubicBezTo>
                  <a:pt x="2960" y="20448"/>
                  <a:pt x="982" y="18280"/>
                  <a:pt x="982" y="15605"/>
                </a:cubicBezTo>
                <a:cubicBezTo>
                  <a:pt x="982" y="12930"/>
                  <a:pt x="2960" y="10762"/>
                  <a:pt x="5400" y="10762"/>
                </a:cubicBezTo>
                <a:lnTo>
                  <a:pt x="16200" y="10762"/>
                </a:lnTo>
                <a:cubicBezTo>
                  <a:pt x="18640" y="10762"/>
                  <a:pt x="20618" y="12930"/>
                  <a:pt x="20618" y="15605"/>
                </a:cubicBezTo>
                <a:cubicBezTo>
                  <a:pt x="20618" y="18280"/>
                  <a:pt x="18640" y="20448"/>
                  <a:pt x="16200" y="20448"/>
                </a:cubicBezTo>
                <a:moveTo>
                  <a:pt x="16200" y="9686"/>
                </a:moveTo>
                <a:lnTo>
                  <a:pt x="11319" y="9686"/>
                </a:lnTo>
                <a:cubicBezTo>
                  <a:pt x="10837" y="8713"/>
                  <a:pt x="11227" y="8217"/>
                  <a:pt x="11943" y="7448"/>
                </a:cubicBezTo>
                <a:cubicBezTo>
                  <a:pt x="12528" y="6820"/>
                  <a:pt x="13255" y="6038"/>
                  <a:pt x="13255" y="4843"/>
                </a:cubicBezTo>
                <a:cubicBezTo>
                  <a:pt x="13255" y="1854"/>
                  <a:pt x="10169" y="128"/>
                  <a:pt x="10038" y="56"/>
                </a:cubicBezTo>
                <a:cubicBezTo>
                  <a:pt x="9796" y="-76"/>
                  <a:pt x="9501" y="32"/>
                  <a:pt x="9379" y="297"/>
                </a:cubicBezTo>
                <a:cubicBezTo>
                  <a:pt x="9258" y="562"/>
                  <a:pt x="9356" y="886"/>
                  <a:pt x="9598" y="1019"/>
                </a:cubicBezTo>
                <a:cubicBezTo>
                  <a:pt x="9625" y="1034"/>
                  <a:pt x="12273" y="2523"/>
                  <a:pt x="12273" y="4843"/>
                </a:cubicBezTo>
                <a:cubicBezTo>
                  <a:pt x="12273" y="5586"/>
                  <a:pt x="11779" y="6117"/>
                  <a:pt x="11255" y="6679"/>
                </a:cubicBezTo>
                <a:cubicBezTo>
                  <a:pt x="10584" y="7401"/>
                  <a:pt x="9775" y="8296"/>
                  <a:pt x="10277" y="9686"/>
                </a:cubicBezTo>
                <a:lnTo>
                  <a:pt x="5400" y="9686"/>
                </a:lnTo>
                <a:cubicBezTo>
                  <a:pt x="2418" y="9686"/>
                  <a:pt x="0" y="12336"/>
                  <a:pt x="0" y="15605"/>
                </a:cubicBezTo>
                <a:cubicBezTo>
                  <a:pt x="0" y="18874"/>
                  <a:pt x="2418" y="21524"/>
                  <a:pt x="5400" y="21524"/>
                </a:cubicBezTo>
                <a:cubicBezTo>
                  <a:pt x="7077" y="21524"/>
                  <a:pt x="8575" y="20686"/>
                  <a:pt x="9565" y="19372"/>
                </a:cubicBezTo>
                <a:lnTo>
                  <a:pt x="12035" y="19372"/>
                </a:lnTo>
                <a:cubicBezTo>
                  <a:pt x="13025" y="20686"/>
                  <a:pt x="14523" y="21524"/>
                  <a:pt x="16200" y="21524"/>
                </a:cubicBezTo>
                <a:cubicBezTo>
                  <a:pt x="19182" y="21524"/>
                  <a:pt x="21600" y="18874"/>
                  <a:pt x="21600" y="15605"/>
                </a:cubicBezTo>
                <a:cubicBezTo>
                  <a:pt x="21600" y="12336"/>
                  <a:pt x="19182" y="9686"/>
                  <a:pt x="16200" y="9686"/>
                </a:cubicBezTo>
                <a:moveTo>
                  <a:pt x="6873" y="15067"/>
                </a:moveTo>
                <a:lnTo>
                  <a:pt x="5891" y="15067"/>
                </a:lnTo>
                <a:lnTo>
                  <a:pt x="5891" y="13990"/>
                </a:lnTo>
                <a:cubicBezTo>
                  <a:pt x="5891" y="13694"/>
                  <a:pt x="5671" y="13452"/>
                  <a:pt x="5400" y="13452"/>
                </a:cubicBezTo>
                <a:cubicBezTo>
                  <a:pt x="5129" y="13452"/>
                  <a:pt x="4909" y="13694"/>
                  <a:pt x="4909" y="13990"/>
                </a:cubicBezTo>
                <a:lnTo>
                  <a:pt x="4909" y="15067"/>
                </a:lnTo>
                <a:lnTo>
                  <a:pt x="3927" y="15067"/>
                </a:lnTo>
                <a:cubicBezTo>
                  <a:pt x="3656" y="15067"/>
                  <a:pt x="3436" y="15307"/>
                  <a:pt x="3436" y="15605"/>
                </a:cubicBezTo>
                <a:cubicBezTo>
                  <a:pt x="3436" y="15903"/>
                  <a:pt x="3656" y="16143"/>
                  <a:pt x="3927" y="16143"/>
                </a:cubicBezTo>
                <a:lnTo>
                  <a:pt x="4909" y="16143"/>
                </a:lnTo>
                <a:lnTo>
                  <a:pt x="4909" y="17219"/>
                </a:lnTo>
                <a:cubicBezTo>
                  <a:pt x="4909" y="17517"/>
                  <a:pt x="5129" y="17757"/>
                  <a:pt x="5400" y="17757"/>
                </a:cubicBezTo>
                <a:cubicBezTo>
                  <a:pt x="5671" y="17757"/>
                  <a:pt x="5891" y="17517"/>
                  <a:pt x="5891" y="17219"/>
                </a:cubicBezTo>
                <a:lnTo>
                  <a:pt x="5891" y="16143"/>
                </a:lnTo>
                <a:lnTo>
                  <a:pt x="6873" y="16143"/>
                </a:lnTo>
                <a:cubicBezTo>
                  <a:pt x="7144" y="16143"/>
                  <a:pt x="7364" y="15903"/>
                  <a:pt x="7364" y="15605"/>
                </a:cubicBezTo>
                <a:cubicBezTo>
                  <a:pt x="7364" y="15307"/>
                  <a:pt x="7144" y="15067"/>
                  <a:pt x="6873" y="15067"/>
                </a:cubicBezTo>
                <a:moveTo>
                  <a:pt x="12273" y="12376"/>
                </a:moveTo>
                <a:cubicBezTo>
                  <a:pt x="12002" y="12376"/>
                  <a:pt x="11782" y="12617"/>
                  <a:pt x="11782" y="12914"/>
                </a:cubicBezTo>
                <a:cubicBezTo>
                  <a:pt x="11782" y="13212"/>
                  <a:pt x="12002" y="13452"/>
                  <a:pt x="12273" y="13452"/>
                </a:cubicBezTo>
                <a:cubicBezTo>
                  <a:pt x="12544" y="13452"/>
                  <a:pt x="12764" y="13212"/>
                  <a:pt x="12764" y="12914"/>
                </a:cubicBezTo>
                <a:cubicBezTo>
                  <a:pt x="12764" y="12617"/>
                  <a:pt x="12544" y="12376"/>
                  <a:pt x="12273" y="12376"/>
                </a:cubicBezTo>
                <a:moveTo>
                  <a:pt x="9327" y="12376"/>
                </a:moveTo>
                <a:cubicBezTo>
                  <a:pt x="9056" y="12376"/>
                  <a:pt x="8836" y="12617"/>
                  <a:pt x="8836" y="12914"/>
                </a:cubicBezTo>
                <a:cubicBezTo>
                  <a:pt x="8836" y="13212"/>
                  <a:pt x="9056" y="13452"/>
                  <a:pt x="9327" y="13452"/>
                </a:cubicBezTo>
                <a:cubicBezTo>
                  <a:pt x="9598" y="13452"/>
                  <a:pt x="9818" y="13212"/>
                  <a:pt x="9818" y="12914"/>
                </a:cubicBezTo>
                <a:cubicBezTo>
                  <a:pt x="9818" y="12617"/>
                  <a:pt x="9598" y="12376"/>
                  <a:pt x="9327" y="1237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6" name="Shape 2680"/>
          <p:cNvSpPr/>
          <p:nvPr/>
        </p:nvSpPr>
        <p:spPr>
          <a:xfrm>
            <a:off x="5890905" y="86230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3255" y="15709"/>
                </a:moveTo>
                <a:lnTo>
                  <a:pt x="10309" y="15709"/>
                </a:lnTo>
                <a:cubicBezTo>
                  <a:pt x="10038" y="15709"/>
                  <a:pt x="9818" y="15929"/>
                  <a:pt x="9818" y="16200"/>
                </a:cubicBezTo>
                <a:cubicBezTo>
                  <a:pt x="9818" y="16472"/>
                  <a:pt x="10038" y="16691"/>
                  <a:pt x="10309" y="16691"/>
                </a:cubicBezTo>
                <a:lnTo>
                  <a:pt x="13255" y="16691"/>
                </a:lnTo>
                <a:cubicBezTo>
                  <a:pt x="13525" y="16691"/>
                  <a:pt x="13745" y="16472"/>
                  <a:pt x="13745" y="16200"/>
                </a:cubicBezTo>
                <a:cubicBezTo>
                  <a:pt x="13745" y="15929"/>
                  <a:pt x="13525" y="15709"/>
                  <a:pt x="13255" y="15709"/>
                </a:cubicBezTo>
                <a:moveTo>
                  <a:pt x="9818" y="12273"/>
                </a:moveTo>
                <a:cubicBezTo>
                  <a:pt x="9818" y="12112"/>
                  <a:pt x="9736" y="11976"/>
                  <a:pt x="9617" y="11887"/>
                </a:cubicBezTo>
                <a:lnTo>
                  <a:pt x="9622" y="11880"/>
                </a:lnTo>
                <a:lnTo>
                  <a:pt x="5695" y="8935"/>
                </a:lnTo>
                <a:lnTo>
                  <a:pt x="5690" y="8941"/>
                </a:lnTo>
                <a:cubicBezTo>
                  <a:pt x="5608" y="8880"/>
                  <a:pt x="5511" y="8836"/>
                  <a:pt x="5400" y="8836"/>
                </a:cubicBezTo>
                <a:cubicBezTo>
                  <a:pt x="5129" y="8836"/>
                  <a:pt x="4909" y="9056"/>
                  <a:pt x="4909" y="9327"/>
                </a:cubicBezTo>
                <a:cubicBezTo>
                  <a:pt x="4909" y="9488"/>
                  <a:pt x="4991" y="9624"/>
                  <a:pt x="5110" y="9713"/>
                </a:cubicBezTo>
                <a:lnTo>
                  <a:pt x="5105" y="9720"/>
                </a:lnTo>
                <a:lnTo>
                  <a:pt x="8509" y="12273"/>
                </a:lnTo>
                <a:lnTo>
                  <a:pt x="5105" y="14826"/>
                </a:lnTo>
                <a:lnTo>
                  <a:pt x="5110" y="14832"/>
                </a:lnTo>
                <a:cubicBezTo>
                  <a:pt x="4991" y="14922"/>
                  <a:pt x="4909" y="15058"/>
                  <a:pt x="4909" y="15218"/>
                </a:cubicBezTo>
                <a:cubicBezTo>
                  <a:pt x="4909" y="15490"/>
                  <a:pt x="5129" y="15709"/>
                  <a:pt x="5400" y="15709"/>
                </a:cubicBezTo>
                <a:cubicBezTo>
                  <a:pt x="5511" y="15709"/>
                  <a:pt x="5607" y="15666"/>
                  <a:pt x="5690" y="15604"/>
                </a:cubicBezTo>
                <a:lnTo>
                  <a:pt x="5695" y="15611"/>
                </a:lnTo>
                <a:lnTo>
                  <a:pt x="9622" y="12666"/>
                </a:lnTo>
                <a:lnTo>
                  <a:pt x="9617" y="12659"/>
                </a:lnTo>
                <a:cubicBezTo>
                  <a:pt x="9736" y="12569"/>
                  <a:pt x="9818" y="12433"/>
                  <a:pt x="9818" y="12273"/>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7" name="Shape 2681"/>
          <p:cNvSpPr/>
          <p:nvPr/>
        </p:nvSpPr>
        <p:spPr>
          <a:xfrm>
            <a:off x="6290851" y="86230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6382" y="19636"/>
                </a:moveTo>
                <a:lnTo>
                  <a:pt x="11291" y="19636"/>
                </a:lnTo>
                <a:cubicBezTo>
                  <a:pt x="11562" y="19636"/>
                  <a:pt x="11782" y="19416"/>
                  <a:pt x="11782" y="19146"/>
                </a:cubicBezTo>
                <a:cubicBezTo>
                  <a:pt x="11782" y="18874"/>
                  <a:pt x="11562" y="18655"/>
                  <a:pt x="11291" y="18655"/>
                </a:cubicBezTo>
                <a:lnTo>
                  <a:pt x="6382" y="18655"/>
                </a:lnTo>
                <a:cubicBezTo>
                  <a:pt x="6111" y="18655"/>
                  <a:pt x="5891" y="18874"/>
                  <a:pt x="5891" y="19146"/>
                </a:cubicBezTo>
                <a:cubicBezTo>
                  <a:pt x="5891" y="19416"/>
                  <a:pt x="6111" y="19636"/>
                  <a:pt x="6382" y="19636"/>
                </a:cubicBezTo>
                <a:moveTo>
                  <a:pt x="20618" y="19636"/>
                </a:moveTo>
                <a:cubicBezTo>
                  <a:pt x="20618" y="20178"/>
                  <a:pt x="20178" y="20618"/>
                  <a:pt x="19636" y="20618"/>
                </a:cubicBezTo>
                <a:lnTo>
                  <a:pt x="1964" y="20618"/>
                </a:lnTo>
                <a:cubicBezTo>
                  <a:pt x="1422" y="20618"/>
                  <a:pt x="982" y="20178"/>
                  <a:pt x="982" y="19636"/>
                </a:cubicBezTo>
                <a:lnTo>
                  <a:pt x="982" y="17673"/>
                </a:lnTo>
                <a:lnTo>
                  <a:pt x="20618" y="17673"/>
                </a:lnTo>
                <a:cubicBezTo>
                  <a:pt x="20618" y="17673"/>
                  <a:pt x="20618" y="19636"/>
                  <a:pt x="20618" y="19636"/>
                </a:cubicBezTo>
                <a:close/>
                <a:moveTo>
                  <a:pt x="2822" y="10800"/>
                </a:moveTo>
                <a:lnTo>
                  <a:pt x="18778" y="10800"/>
                </a:lnTo>
                <a:lnTo>
                  <a:pt x="20461" y="16691"/>
                </a:lnTo>
                <a:lnTo>
                  <a:pt x="1139" y="16691"/>
                </a:lnTo>
                <a:cubicBezTo>
                  <a:pt x="1139" y="16691"/>
                  <a:pt x="2822" y="10800"/>
                  <a:pt x="2822" y="10800"/>
                </a:cubicBezTo>
                <a:close/>
                <a:moveTo>
                  <a:pt x="21600" y="17182"/>
                </a:moveTo>
                <a:cubicBezTo>
                  <a:pt x="21600" y="17118"/>
                  <a:pt x="21586" y="17057"/>
                  <a:pt x="21563" y="17000"/>
                </a:cubicBezTo>
                <a:lnTo>
                  <a:pt x="21565" y="17000"/>
                </a:lnTo>
                <a:lnTo>
                  <a:pt x="19602" y="10127"/>
                </a:lnTo>
                <a:lnTo>
                  <a:pt x="19599" y="10128"/>
                </a:lnTo>
                <a:cubicBezTo>
                  <a:pt x="19527" y="9947"/>
                  <a:pt x="19352" y="9818"/>
                  <a:pt x="19145" y="9818"/>
                </a:cubicBezTo>
                <a:lnTo>
                  <a:pt x="18164" y="9818"/>
                </a:lnTo>
                <a:lnTo>
                  <a:pt x="18164" y="3927"/>
                </a:lnTo>
                <a:cubicBezTo>
                  <a:pt x="18164" y="3656"/>
                  <a:pt x="17944" y="3436"/>
                  <a:pt x="17673" y="3436"/>
                </a:cubicBezTo>
                <a:cubicBezTo>
                  <a:pt x="17402" y="3436"/>
                  <a:pt x="17182" y="3656"/>
                  <a:pt x="17182" y="3927"/>
                </a:cubicBezTo>
                <a:lnTo>
                  <a:pt x="17182" y="9818"/>
                </a:lnTo>
                <a:lnTo>
                  <a:pt x="4418" y="9818"/>
                </a:lnTo>
                <a:lnTo>
                  <a:pt x="4418" y="3927"/>
                </a:lnTo>
                <a:cubicBezTo>
                  <a:pt x="4418" y="3656"/>
                  <a:pt x="4198" y="3436"/>
                  <a:pt x="3927" y="3436"/>
                </a:cubicBezTo>
                <a:cubicBezTo>
                  <a:pt x="3656" y="3436"/>
                  <a:pt x="3436" y="3656"/>
                  <a:pt x="3436" y="3927"/>
                </a:cubicBezTo>
                <a:lnTo>
                  <a:pt x="3436" y="9818"/>
                </a:lnTo>
                <a:lnTo>
                  <a:pt x="2455" y="9818"/>
                </a:lnTo>
                <a:cubicBezTo>
                  <a:pt x="2248" y="9818"/>
                  <a:pt x="2073" y="9947"/>
                  <a:pt x="2001" y="10128"/>
                </a:cubicBezTo>
                <a:lnTo>
                  <a:pt x="1998" y="10127"/>
                </a:lnTo>
                <a:lnTo>
                  <a:pt x="35" y="17000"/>
                </a:lnTo>
                <a:lnTo>
                  <a:pt x="37" y="17001"/>
                </a:lnTo>
                <a:cubicBezTo>
                  <a:pt x="14" y="17057"/>
                  <a:pt x="0" y="17118"/>
                  <a:pt x="0" y="17182"/>
                </a:cubicBezTo>
                <a:lnTo>
                  <a:pt x="0" y="18164"/>
                </a:lnTo>
                <a:lnTo>
                  <a:pt x="68" y="18164"/>
                </a:lnTo>
                <a:cubicBezTo>
                  <a:pt x="25" y="18320"/>
                  <a:pt x="0" y="18484"/>
                  <a:pt x="0" y="18655"/>
                </a:cubicBezTo>
                <a:lnTo>
                  <a:pt x="0" y="19636"/>
                </a:lnTo>
                <a:cubicBezTo>
                  <a:pt x="0" y="20721"/>
                  <a:pt x="879" y="21600"/>
                  <a:pt x="1964" y="21600"/>
                </a:cubicBezTo>
                <a:lnTo>
                  <a:pt x="19636" y="21600"/>
                </a:lnTo>
                <a:cubicBezTo>
                  <a:pt x="20721" y="21600"/>
                  <a:pt x="21600" y="20721"/>
                  <a:pt x="21600" y="19636"/>
                </a:cubicBezTo>
                <a:lnTo>
                  <a:pt x="21600" y="18655"/>
                </a:lnTo>
                <a:cubicBezTo>
                  <a:pt x="21600" y="18484"/>
                  <a:pt x="21575" y="18320"/>
                  <a:pt x="21532" y="18164"/>
                </a:cubicBezTo>
                <a:lnTo>
                  <a:pt x="21600" y="18164"/>
                </a:lnTo>
                <a:cubicBezTo>
                  <a:pt x="21600" y="18164"/>
                  <a:pt x="21600" y="17182"/>
                  <a:pt x="21600" y="17182"/>
                </a:cubicBezTo>
                <a:close/>
                <a:moveTo>
                  <a:pt x="4418" y="19636"/>
                </a:moveTo>
                <a:cubicBezTo>
                  <a:pt x="4689" y="19636"/>
                  <a:pt x="4909" y="19416"/>
                  <a:pt x="4909" y="19146"/>
                </a:cubicBezTo>
                <a:cubicBezTo>
                  <a:pt x="4909" y="18874"/>
                  <a:pt x="4689" y="18655"/>
                  <a:pt x="4418" y="18655"/>
                </a:cubicBezTo>
                <a:cubicBezTo>
                  <a:pt x="4147" y="18655"/>
                  <a:pt x="3927" y="18874"/>
                  <a:pt x="3927" y="19146"/>
                </a:cubicBezTo>
                <a:cubicBezTo>
                  <a:pt x="3927" y="19416"/>
                  <a:pt x="4147" y="19636"/>
                  <a:pt x="4418" y="19636"/>
                </a:cubicBezTo>
                <a:moveTo>
                  <a:pt x="2455" y="19636"/>
                </a:moveTo>
                <a:cubicBezTo>
                  <a:pt x="2725" y="19636"/>
                  <a:pt x="2945" y="19416"/>
                  <a:pt x="2945" y="19146"/>
                </a:cubicBezTo>
                <a:cubicBezTo>
                  <a:pt x="2945" y="18874"/>
                  <a:pt x="2725" y="18655"/>
                  <a:pt x="2455" y="18655"/>
                </a:cubicBezTo>
                <a:cubicBezTo>
                  <a:pt x="2184" y="18655"/>
                  <a:pt x="1964" y="18874"/>
                  <a:pt x="1964" y="19146"/>
                </a:cubicBezTo>
                <a:cubicBezTo>
                  <a:pt x="1964" y="19416"/>
                  <a:pt x="2184" y="19636"/>
                  <a:pt x="2455" y="19636"/>
                </a:cubicBezTo>
                <a:moveTo>
                  <a:pt x="12003" y="3573"/>
                </a:moveTo>
                <a:lnTo>
                  <a:pt x="12664" y="2838"/>
                </a:lnTo>
                <a:cubicBezTo>
                  <a:pt x="12214" y="2308"/>
                  <a:pt x="11550" y="1964"/>
                  <a:pt x="10800" y="1964"/>
                </a:cubicBezTo>
                <a:cubicBezTo>
                  <a:pt x="9997" y="1964"/>
                  <a:pt x="9290" y="2355"/>
                  <a:pt x="8842" y="2952"/>
                </a:cubicBezTo>
                <a:lnTo>
                  <a:pt x="9546" y="3655"/>
                </a:lnTo>
                <a:cubicBezTo>
                  <a:pt x="9805" y="3231"/>
                  <a:pt x="10267" y="2945"/>
                  <a:pt x="10800" y="2945"/>
                </a:cubicBezTo>
                <a:cubicBezTo>
                  <a:pt x="11298" y="2945"/>
                  <a:pt x="11736" y="3194"/>
                  <a:pt x="12003" y="3573"/>
                </a:cubicBezTo>
                <a:moveTo>
                  <a:pt x="10309" y="4418"/>
                </a:moveTo>
                <a:cubicBezTo>
                  <a:pt x="10309" y="4690"/>
                  <a:pt x="10529" y="4909"/>
                  <a:pt x="10800" y="4909"/>
                </a:cubicBezTo>
                <a:cubicBezTo>
                  <a:pt x="11071" y="4909"/>
                  <a:pt x="11291" y="4690"/>
                  <a:pt x="11291" y="4418"/>
                </a:cubicBezTo>
                <a:cubicBezTo>
                  <a:pt x="11291" y="4147"/>
                  <a:pt x="11071" y="3927"/>
                  <a:pt x="10800" y="3927"/>
                </a:cubicBezTo>
                <a:cubicBezTo>
                  <a:pt x="10529" y="3927"/>
                  <a:pt x="10309" y="4147"/>
                  <a:pt x="10309" y="4418"/>
                </a:cubicBezTo>
                <a:moveTo>
                  <a:pt x="10800" y="982"/>
                </a:moveTo>
                <a:cubicBezTo>
                  <a:pt x="11802" y="982"/>
                  <a:pt x="12701" y="1414"/>
                  <a:pt x="13330" y="2098"/>
                </a:cubicBezTo>
                <a:lnTo>
                  <a:pt x="13989" y="1366"/>
                </a:lnTo>
                <a:cubicBezTo>
                  <a:pt x="13185" y="525"/>
                  <a:pt x="12055" y="0"/>
                  <a:pt x="10800" y="0"/>
                </a:cubicBezTo>
                <a:cubicBezTo>
                  <a:pt x="9455" y="0"/>
                  <a:pt x="8252" y="603"/>
                  <a:pt x="7442" y="1551"/>
                </a:cubicBezTo>
                <a:lnTo>
                  <a:pt x="8138" y="2246"/>
                </a:lnTo>
                <a:cubicBezTo>
                  <a:pt x="8768" y="1475"/>
                  <a:pt x="9726" y="982"/>
                  <a:pt x="10800" y="9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8" name="Shape 2682"/>
          <p:cNvSpPr/>
          <p:nvPr/>
        </p:nvSpPr>
        <p:spPr>
          <a:xfrm>
            <a:off x="6690797" y="86230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6691"/>
                </a:moveTo>
                <a:cubicBezTo>
                  <a:pt x="20618" y="17775"/>
                  <a:pt x="19739" y="18655"/>
                  <a:pt x="18655" y="18655"/>
                </a:cubicBezTo>
                <a:lnTo>
                  <a:pt x="17673" y="18655"/>
                </a:lnTo>
                <a:lnTo>
                  <a:pt x="17673" y="14727"/>
                </a:lnTo>
                <a:cubicBezTo>
                  <a:pt x="17673" y="14186"/>
                  <a:pt x="17233" y="13745"/>
                  <a:pt x="16691" y="13745"/>
                </a:cubicBezTo>
                <a:lnTo>
                  <a:pt x="4909" y="13745"/>
                </a:lnTo>
                <a:cubicBezTo>
                  <a:pt x="4367" y="13745"/>
                  <a:pt x="3927" y="14186"/>
                  <a:pt x="3927" y="14727"/>
                </a:cubicBezTo>
                <a:lnTo>
                  <a:pt x="3927" y="18655"/>
                </a:lnTo>
                <a:lnTo>
                  <a:pt x="2945" y="18655"/>
                </a:lnTo>
                <a:cubicBezTo>
                  <a:pt x="1861" y="18655"/>
                  <a:pt x="982" y="17775"/>
                  <a:pt x="982" y="16691"/>
                </a:cubicBezTo>
                <a:lnTo>
                  <a:pt x="982" y="8836"/>
                </a:lnTo>
                <a:cubicBezTo>
                  <a:pt x="982" y="7752"/>
                  <a:pt x="1861" y="6873"/>
                  <a:pt x="2945" y="6873"/>
                </a:cubicBezTo>
                <a:lnTo>
                  <a:pt x="18655" y="6873"/>
                </a:lnTo>
                <a:cubicBezTo>
                  <a:pt x="19739" y="6873"/>
                  <a:pt x="20618" y="7752"/>
                  <a:pt x="20618" y="8836"/>
                </a:cubicBezTo>
                <a:cubicBezTo>
                  <a:pt x="20618" y="8836"/>
                  <a:pt x="20618" y="16691"/>
                  <a:pt x="20618" y="16691"/>
                </a:cubicBezTo>
                <a:close/>
                <a:moveTo>
                  <a:pt x="16691" y="20618"/>
                </a:moveTo>
                <a:lnTo>
                  <a:pt x="4909" y="20618"/>
                </a:lnTo>
                <a:lnTo>
                  <a:pt x="4909" y="14727"/>
                </a:lnTo>
                <a:lnTo>
                  <a:pt x="16691" y="14727"/>
                </a:lnTo>
                <a:cubicBezTo>
                  <a:pt x="16691" y="14727"/>
                  <a:pt x="16691" y="20618"/>
                  <a:pt x="16691" y="20618"/>
                </a:cubicBezTo>
                <a:close/>
                <a:moveTo>
                  <a:pt x="4909" y="982"/>
                </a:moveTo>
                <a:lnTo>
                  <a:pt x="16691" y="982"/>
                </a:lnTo>
                <a:lnTo>
                  <a:pt x="16691" y="5891"/>
                </a:lnTo>
                <a:lnTo>
                  <a:pt x="4909" y="5891"/>
                </a:lnTo>
                <a:cubicBezTo>
                  <a:pt x="4909" y="5891"/>
                  <a:pt x="4909" y="982"/>
                  <a:pt x="4909" y="982"/>
                </a:cubicBezTo>
                <a:close/>
                <a:moveTo>
                  <a:pt x="18655" y="5891"/>
                </a:moveTo>
                <a:lnTo>
                  <a:pt x="17673" y="5891"/>
                </a:lnTo>
                <a:lnTo>
                  <a:pt x="17673" y="982"/>
                </a:lnTo>
                <a:cubicBezTo>
                  <a:pt x="17673" y="440"/>
                  <a:pt x="17233" y="0"/>
                  <a:pt x="16691" y="0"/>
                </a:cubicBezTo>
                <a:lnTo>
                  <a:pt x="4909" y="0"/>
                </a:lnTo>
                <a:cubicBezTo>
                  <a:pt x="4367" y="0"/>
                  <a:pt x="3927" y="440"/>
                  <a:pt x="3927" y="982"/>
                </a:cubicBezTo>
                <a:lnTo>
                  <a:pt x="3927" y="5891"/>
                </a:lnTo>
                <a:lnTo>
                  <a:pt x="2945" y="5891"/>
                </a:lnTo>
                <a:cubicBezTo>
                  <a:pt x="1318" y="5891"/>
                  <a:pt x="0" y="7210"/>
                  <a:pt x="0" y="8836"/>
                </a:cubicBezTo>
                <a:lnTo>
                  <a:pt x="0" y="16691"/>
                </a:lnTo>
                <a:cubicBezTo>
                  <a:pt x="0" y="18318"/>
                  <a:pt x="1318" y="19636"/>
                  <a:pt x="2945" y="19636"/>
                </a:cubicBezTo>
                <a:lnTo>
                  <a:pt x="3927" y="19636"/>
                </a:lnTo>
                <a:lnTo>
                  <a:pt x="3927" y="20618"/>
                </a:lnTo>
                <a:cubicBezTo>
                  <a:pt x="3927" y="21161"/>
                  <a:pt x="4367" y="21600"/>
                  <a:pt x="4909" y="21600"/>
                </a:cubicBezTo>
                <a:lnTo>
                  <a:pt x="16691" y="21600"/>
                </a:lnTo>
                <a:cubicBezTo>
                  <a:pt x="17233" y="21600"/>
                  <a:pt x="17673" y="21161"/>
                  <a:pt x="17673" y="20618"/>
                </a:cubicBezTo>
                <a:lnTo>
                  <a:pt x="17673" y="19636"/>
                </a:lnTo>
                <a:lnTo>
                  <a:pt x="18655" y="19636"/>
                </a:lnTo>
                <a:cubicBezTo>
                  <a:pt x="20282" y="19636"/>
                  <a:pt x="21600" y="18318"/>
                  <a:pt x="21600" y="16691"/>
                </a:cubicBezTo>
                <a:lnTo>
                  <a:pt x="21600" y="8836"/>
                </a:lnTo>
                <a:cubicBezTo>
                  <a:pt x="21600" y="7210"/>
                  <a:pt x="20282" y="5891"/>
                  <a:pt x="18655" y="5891"/>
                </a:cubicBezTo>
                <a:moveTo>
                  <a:pt x="17673" y="8836"/>
                </a:moveTo>
                <a:cubicBezTo>
                  <a:pt x="17131" y="8836"/>
                  <a:pt x="16691" y="9276"/>
                  <a:pt x="16691" y="9818"/>
                </a:cubicBezTo>
                <a:cubicBezTo>
                  <a:pt x="16691" y="10360"/>
                  <a:pt x="17131" y="10800"/>
                  <a:pt x="17673" y="10800"/>
                </a:cubicBezTo>
                <a:cubicBezTo>
                  <a:pt x="18214" y="10800"/>
                  <a:pt x="18655" y="10360"/>
                  <a:pt x="18655" y="9818"/>
                </a:cubicBezTo>
                <a:cubicBezTo>
                  <a:pt x="18655" y="9276"/>
                  <a:pt x="18214" y="8836"/>
                  <a:pt x="17673" y="8836"/>
                </a:cubicBezTo>
                <a:moveTo>
                  <a:pt x="14727" y="8836"/>
                </a:moveTo>
                <a:cubicBezTo>
                  <a:pt x="14186" y="8836"/>
                  <a:pt x="13745" y="9276"/>
                  <a:pt x="13745" y="9818"/>
                </a:cubicBezTo>
                <a:cubicBezTo>
                  <a:pt x="13745" y="10360"/>
                  <a:pt x="14186" y="10800"/>
                  <a:pt x="14727" y="10800"/>
                </a:cubicBezTo>
                <a:cubicBezTo>
                  <a:pt x="15269" y="10800"/>
                  <a:pt x="15709" y="10360"/>
                  <a:pt x="15709" y="9818"/>
                </a:cubicBezTo>
                <a:cubicBezTo>
                  <a:pt x="15709" y="9276"/>
                  <a:pt x="15269" y="8836"/>
                  <a:pt x="14727" y="8836"/>
                </a:cubicBezTo>
                <a:moveTo>
                  <a:pt x="7364" y="16691"/>
                </a:moveTo>
                <a:lnTo>
                  <a:pt x="12273" y="16691"/>
                </a:lnTo>
                <a:cubicBezTo>
                  <a:pt x="12544" y="16691"/>
                  <a:pt x="12764" y="16472"/>
                  <a:pt x="12764" y="16200"/>
                </a:cubicBezTo>
                <a:cubicBezTo>
                  <a:pt x="12764" y="15929"/>
                  <a:pt x="12544" y="15709"/>
                  <a:pt x="12273" y="15709"/>
                </a:cubicBezTo>
                <a:lnTo>
                  <a:pt x="7364" y="15709"/>
                </a:lnTo>
                <a:cubicBezTo>
                  <a:pt x="7092" y="15709"/>
                  <a:pt x="6873" y="15929"/>
                  <a:pt x="6873" y="16200"/>
                </a:cubicBezTo>
                <a:cubicBezTo>
                  <a:pt x="6873" y="16472"/>
                  <a:pt x="7092" y="16691"/>
                  <a:pt x="7364" y="16691"/>
                </a:cubicBezTo>
                <a:moveTo>
                  <a:pt x="7364" y="18655"/>
                </a:moveTo>
                <a:lnTo>
                  <a:pt x="14236" y="18655"/>
                </a:lnTo>
                <a:cubicBezTo>
                  <a:pt x="14508" y="18655"/>
                  <a:pt x="14727" y="18435"/>
                  <a:pt x="14727" y="18164"/>
                </a:cubicBezTo>
                <a:cubicBezTo>
                  <a:pt x="14727" y="17893"/>
                  <a:pt x="14508" y="17673"/>
                  <a:pt x="14236" y="17673"/>
                </a:cubicBezTo>
                <a:lnTo>
                  <a:pt x="7364" y="17673"/>
                </a:lnTo>
                <a:cubicBezTo>
                  <a:pt x="7092" y="17673"/>
                  <a:pt x="6873" y="17893"/>
                  <a:pt x="6873" y="18164"/>
                </a:cubicBezTo>
                <a:cubicBezTo>
                  <a:pt x="6873" y="18435"/>
                  <a:pt x="7092" y="18655"/>
                  <a:pt x="7364" y="1865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9" name="Shape 2683"/>
          <p:cNvSpPr/>
          <p:nvPr/>
        </p:nvSpPr>
        <p:spPr>
          <a:xfrm>
            <a:off x="7119310" y="862301"/>
            <a:ext cx="152359" cy="209469"/>
          </a:xfrm>
          <a:custGeom>
            <a:avLst/>
            <a:gdLst/>
            <a:ahLst/>
            <a:cxnLst>
              <a:cxn ang="0">
                <a:pos x="wd2" y="hd2"/>
              </a:cxn>
              <a:cxn ang="5400000">
                <a:pos x="wd2" y="hd2"/>
              </a:cxn>
              <a:cxn ang="10800000">
                <a:pos x="wd2" y="hd2"/>
              </a:cxn>
              <a:cxn ang="16200000">
                <a:pos x="wd2" y="hd2"/>
              </a:cxn>
            </a:cxnLst>
            <a:rect l="0" t="0" r="r" b="b"/>
            <a:pathLst>
              <a:path w="21505" h="21528" extrusionOk="0">
                <a:moveTo>
                  <a:pt x="13441" y="9294"/>
                </a:moveTo>
                <a:lnTo>
                  <a:pt x="13441" y="9784"/>
                </a:lnTo>
                <a:lnTo>
                  <a:pt x="1344" y="9784"/>
                </a:lnTo>
                <a:lnTo>
                  <a:pt x="1344" y="9294"/>
                </a:lnTo>
                <a:cubicBezTo>
                  <a:pt x="1344" y="7028"/>
                  <a:pt x="3696" y="5163"/>
                  <a:pt x="6720" y="4919"/>
                </a:cubicBezTo>
                <a:lnTo>
                  <a:pt x="6720" y="9784"/>
                </a:lnTo>
                <a:lnTo>
                  <a:pt x="8065" y="9784"/>
                </a:lnTo>
                <a:lnTo>
                  <a:pt x="8065" y="4919"/>
                </a:lnTo>
                <a:cubicBezTo>
                  <a:pt x="11089" y="5163"/>
                  <a:pt x="13441" y="7028"/>
                  <a:pt x="13441" y="9294"/>
                </a:cubicBezTo>
                <a:moveTo>
                  <a:pt x="13441" y="16145"/>
                </a:moveTo>
                <a:cubicBezTo>
                  <a:pt x="13441" y="18578"/>
                  <a:pt x="10733" y="20549"/>
                  <a:pt x="7393" y="20549"/>
                </a:cubicBezTo>
                <a:cubicBezTo>
                  <a:pt x="4052" y="20549"/>
                  <a:pt x="1344" y="18578"/>
                  <a:pt x="1344" y="16145"/>
                </a:cubicBezTo>
                <a:lnTo>
                  <a:pt x="1344" y="10762"/>
                </a:lnTo>
                <a:lnTo>
                  <a:pt x="13441" y="10762"/>
                </a:lnTo>
                <a:cubicBezTo>
                  <a:pt x="13441" y="10762"/>
                  <a:pt x="13441" y="16145"/>
                  <a:pt x="13441" y="16145"/>
                </a:cubicBezTo>
                <a:close/>
                <a:moveTo>
                  <a:pt x="21134" y="48"/>
                </a:moveTo>
                <a:cubicBezTo>
                  <a:pt x="20801" y="-72"/>
                  <a:pt x="20436" y="41"/>
                  <a:pt x="20232" y="268"/>
                </a:cubicBezTo>
                <a:cubicBezTo>
                  <a:pt x="18723" y="1944"/>
                  <a:pt x="16716" y="3504"/>
                  <a:pt x="13069" y="2006"/>
                </a:cubicBezTo>
                <a:cubicBezTo>
                  <a:pt x="10993" y="1153"/>
                  <a:pt x="9603" y="1431"/>
                  <a:pt x="8642" y="1862"/>
                </a:cubicBezTo>
                <a:cubicBezTo>
                  <a:pt x="7655" y="2307"/>
                  <a:pt x="6969" y="3089"/>
                  <a:pt x="6778" y="3935"/>
                </a:cubicBezTo>
                <a:cubicBezTo>
                  <a:pt x="2984" y="4162"/>
                  <a:pt x="0" y="6473"/>
                  <a:pt x="0" y="9294"/>
                </a:cubicBezTo>
                <a:lnTo>
                  <a:pt x="0" y="16145"/>
                </a:lnTo>
                <a:cubicBezTo>
                  <a:pt x="0" y="19118"/>
                  <a:pt x="3310" y="21528"/>
                  <a:pt x="7393" y="21528"/>
                </a:cubicBezTo>
                <a:cubicBezTo>
                  <a:pt x="11475" y="21528"/>
                  <a:pt x="14785" y="19118"/>
                  <a:pt x="14785" y="16145"/>
                </a:cubicBezTo>
                <a:lnTo>
                  <a:pt x="14785" y="9294"/>
                </a:lnTo>
                <a:cubicBezTo>
                  <a:pt x="14785" y="6507"/>
                  <a:pt x="11875" y="4215"/>
                  <a:pt x="8146" y="3940"/>
                </a:cubicBezTo>
                <a:cubicBezTo>
                  <a:pt x="8301" y="3479"/>
                  <a:pt x="8690" y="2991"/>
                  <a:pt x="9348" y="2695"/>
                </a:cubicBezTo>
                <a:cubicBezTo>
                  <a:pt x="10308" y="2263"/>
                  <a:pt x="10946" y="2328"/>
                  <a:pt x="12468" y="2882"/>
                </a:cubicBezTo>
                <a:cubicBezTo>
                  <a:pt x="15022" y="3811"/>
                  <a:pt x="16657" y="3572"/>
                  <a:pt x="17947" y="3206"/>
                </a:cubicBezTo>
                <a:cubicBezTo>
                  <a:pt x="19526" y="2759"/>
                  <a:pt x="20650" y="1847"/>
                  <a:pt x="21434" y="705"/>
                </a:cubicBezTo>
                <a:cubicBezTo>
                  <a:pt x="21600" y="463"/>
                  <a:pt x="21466" y="170"/>
                  <a:pt x="21134" y="48"/>
                </a:cubicBezTo>
                <a:moveTo>
                  <a:pt x="7393" y="18592"/>
                </a:moveTo>
                <a:cubicBezTo>
                  <a:pt x="8134" y="18592"/>
                  <a:pt x="8737" y="18153"/>
                  <a:pt x="8737" y="17613"/>
                </a:cubicBezTo>
                <a:cubicBezTo>
                  <a:pt x="8737" y="17073"/>
                  <a:pt x="8134" y="16635"/>
                  <a:pt x="7393" y="16635"/>
                </a:cubicBezTo>
                <a:cubicBezTo>
                  <a:pt x="6650" y="16635"/>
                  <a:pt x="6048" y="17073"/>
                  <a:pt x="6048" y="17613"/>
                </a:cubicBezTo>
                <a:cubicBezTo>
                  <a:pt x="6048" y="18153"/>
                  <a:pt x="6650" y="18592"/>
                  <a:pt x="7393" y="1859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0" name="Shape 2684"/>
          <p:cNvSpPr/>
          <p:nvPr/>
        </p:nvSpPr>
        <p:spPr>
          <a:xfrm>
            <a:off x="7490689" y="862300"/>
            <a:ext cx="209496" cy="209705"/>
          </a:xfrm>
          <a:custGeom>
            <a:avLst/>
            <a:gdLst/>
            <a:ahLst/>
            <a:cxnLst>
              <a:cxn ang="0">
                <a:pos x="wd2" y="hd2"/>
              </a:cxn>
              <a:cxn ang="5400000">
                <a:pos x="wd2" y="hd2"/>
              </a:cxn>
              <a:cxn ang="10800000">
                <a:pos x="wd2" y="hd2"/>
              </a:cxn>
              <a:cxn ang="16200000">
                <a:pos x="wd2" y="hd2"/>
              </a:cxn>
            </a:cxnLst>
            <a:rect l="0" t="0" r="r" b="b"/>
            <a:pathLst>
              <a:path w="21600" h="21540" extrusionOk="0">
                <a:moveTo>
                  <a:pt x="4418" y="19095"/>
                </a:moveTo>
                <a:lnTo>
                  <a:pt x="5400" y="19095"/>
                </a:lnTo>
                <a:lnTo>
                  <a:pt x="5400" y="18117"/>
                </a:lnTo>
                <a:lnTo>
                  <a:pt x="4418" y="18117"/>
                </a:lnTo>
                <a:cubicBezTo>
                  <a:pt x="4418" y="18117"/>
                  <a:pt x="4418" y="19095"/>
                  <a:pt x="4418" y="19095"/>
                </a:cubicBezTo>
                <a:close/>
                <a:moveTo>
                  <a:pt x="6382" y="16160"/>
                </a:moveTo>
                <a:lnTo>
                  <a:pt x="5400" y="16160"/>
                </a:lnTo>
                <a:lnTo>
                  <a:pt x="5400" y="17139"/>
                </a:lnTo>
                <a:lnTo>
                  <a:pt x="6382" y="17139"/>
                </a:lnTo>
                <a:cubicBezTo>
                  <a:pt x="6382" y="17139"/>
                  <a:pt x="6382" y="16160"/>
                  <a:pt x="6382" y="16160"/>
                </a:cubicBezTo>
                <a:close/>
                <a:moveTo>
                  <a:pt x="2455" y="19095"/>
                </a:moveTo>
                <a:lnTo>
                  <a:pt x="3436" y="19095"/>
                </a:lnTo>
                <a:lnTo>
                  <a:pt x="3436" y="18117"/>
                </a:lnTo>
                <a:lnTo>
                  <a:pt x="2455" y="18117"/>
                </a:lnTo>
                <a:cubicBezTo>
                  <a:pt x="2455" y="18117"/>
                  <a:pt x="2455" y="19095"/>
                  <a:pt x="2455" y="19095"/>
                </a:cubicBezTo>
                <a:close/>
                <a:moveTo>
                  <a:pt x="4418" y="16160"/>
                </a:moveTo>
                <a:lnTo>
                  <a:pt x="2455" y="16160"/>
                </a:lnTo>
                <a:lnTo>
                  <a:pt x="2455" y="17139"/>
                </a:lnTo>
                <a:lnTo>
                  <a:pt x="4418" y="17139"/>
                </a:lnTo>
                <a:cubicBezTo>
                  <a:pt x="4418" y="17139"/>
                  <a:pt x="4418" y="16160"/>
                  <a:pt x="4418" y="16160"/>
                </a:cubicBezTo>
                <a:close/>
                <a:moveTo>
                  <a:pt x="3436" y="12248"/>
                </a:moveTo>
                <a:lnTo>
                  <a:pt x="2455" y="12248"/>
                </a:lnTo>
                <a:lnTo>
                  <a:pt x="2455" y="13226"/>
                </a:lnTo>
                <a:lnTo>
                  <a:pt x="3436" y="13226"/>
                </a:lnTo>
                <a:cubicBezTo>
                  <a:pt x="3436" y="13226"/>
                  <a:pt x="3436" y="12248"/>
                  <a:pt x="3436" y="12248"/>
                </a:cubicBezTo>
                <a:close/>
                <a:moveTo>
                  <a:pt x="3436" y="14204"/>
                </a:moveTo>
                <a:lnTo>
                  <a:pt x="2455" y="14204"/>
                </a:lnTo>
                <a:lnTo>
                  <a:pt x="2455" y="15182"/>
                </a:lnTo>
                <a:lnTo>
                  <a:pt x="3436" y="15182"/>
                </a:lnTo>
                <a:cubicBezTo>
                  <a:pt x="3436" y="15182"/>
                  <a:pt x="3436" y="14204"/>
                  <a:pt x="3436" y="14204"/>
                </a:cubicBezTo>
                <a:close/>
                <a:moveTo>
                  <a:pt x="6382" y="19095"/>
                </a:moveTo>
                <a:lnTo>
                  <a:pt x="13255" y="19095"/>
                </a:lnTo>
                <a:lnTo>
                  <a:pt x="13255" y="18117"/>
                </a:lnTo>
                <a:lnTo>
                  <a:pt x="6382" y="18117"/>
                </a:lnTo>
                <a:cubicBezTo>
                  <a:pt x="6382" y="18117"/>
                  <a:pt x="6382" y="19095"/>
                  <a:pt x="6382" y="19095"/>
                </a:cubicBezTo>
                <a:close/>
                <a:moveTo>
                  <a:pt x="18164" y="15182"/>
                </a:moveTo>
                <a:lnTo>
                  <a:pt x="19145" y="15182"/>
                </a:lnTo>
                <a:lnTo>
                  <a:pt x="19145" y="14204"/>
                </a:lnTo>
                <a:lnTo>
                  <a:pt x="18164" y="14204"/>
                </a:lnTo>
                <a:cubicBezTo>
                  <a:pt x="18164" y="14204"/>
                  <a:pt x="18164" y="15182"/>
                  <a:pt x="18164" y="15182"/>
                </a:cubicBezTo>
                <a:close/>
                <a:moveTo>
                  <a:pt x="5400" y="14204"/>
                </a:moveTo>
                <a:lnTo>
                  <a:pt x="4418" y="14204"/>
                </a:lnTo>
                <a:lnTo>
                  <a:pt x="4418" y="15182"/>
                </a:lnTo>
                <a:lnTo>
                  <a:pt x="5400" y="15182"/>
                </a:lnTo>
                <a:cubicBezTo>
                  <a:pt x="5400" y="15182"/>
                  <a:pt x="5400" y="14204"/>
                  <a:pt x="5400" y="14204"/>
                </a:cubicBezTo>
                <a:close/>
                <a:moveTo>
                  <a:pt x="14236" y="16160"/>
                </a:moveTo>
                <a:lnTo>
                  <a:pt x="13255" y="16160"/>
                </a:lnTo>
                <a:lnTo>
                  <a:pt x="13255" y="17139"/>
                </a:lnTo>
                <a:lnTo>
                  <a:pt x="14236" y="17139"/>
                </a:lnTo>
                <a:cubicBezTo>
                  <a:pt x="14236" y="17139"/>
                  <a:pt x="14236" y="16160"/>
                  <a:pt x="14236" y="16160"/>
                </a:cubicBezTo>
                <a:close/>
                <a:moveTo>
                  <a:pt x="20618" y="19584"/>
                </a:moveTo>
                <a:cubicBezTo>
                  <a:pt x="20618" y="20124"/>
                  <a:pt x="20178" y="20562"/>
                  <a:pt x="19636" y="20562"/>
                </a:cubicBezTo>
                <a:lnTo>
                  <a:pt x="1964" y="20562"/>
                </a:lnTo>
                <a:cubicBezTo>
                  <a:pt x="1421" y="20562"/>
                  <a:pt x="982" y="20124"/>
                  <a:pt x="982" y="19584"/>
                </a:cubicBezTo>
                <a:lnTo>
                  <a:pt x="982" y="11759"/>
                </a:lnTo>
                <a:cubicBezTo>
                  <a:pt x="982" y="11219"/>
                  <a:pt x="1421" y="10781"/>
                  <a:pt x="1964" y="10781"/>
                </a:cubicBezTo>
                <a:lnTo>
                  <a:pt x="19636" y="10781"/>
                </a:lnTo>
                <a:cubicBezTo>
                  <a:pt x="20178" y="10781"/>
                  <a:pt x="20618" y="11219"/>
                  <a:pt x="20618" y="11759"/>
                </a:cubicBezTo>
                <a:cubicBezTo>
                  <a:pt x="20618" y="11759"/>
                  <a:pt x="20618" y="19584"/>
                  <a:pt x="20618" y="19584"/>
                </a:cubicBezTo>
                <a:close/>
                <a:moveTo>
                  <a:pt x="19636" y="9803"/>
                </a:moveTo>
                <a:lnTo>
                  <a:pt x="10965" y="9803"/>
                </a:lnTo>
                <a:cubicBezTo>
                  <a:pt x="10831" y="9456"/>
                  <a:pt x="10774" y="9056"/>
                  <a:pt x="10870" y="8651"/>
                </a:cubicBezTo>
                <a:cubicBezTo>
                  <a:pt x="11059" y="7853"/>
                  <a:pt x="11782" y="7224"/>
                  <a:pt x="12961" y="6833"/>
                </a:cubicBezTo>
                <a:cubicBezTo>
                  <a:pt x="14940" y="6175"/>
                  <a:pt x="15841" y="4938"/>
                  <a:pt x="16249" y="4015"/>
                </a:cubicBezTo>
                <a:cubicBezTo>
                  <a:pt x="16747" y="2886"/>
                  <a:pt x="16801" y="1546"/>
                  <a:pt x="16396" y="335"/>
                </a:cubicBezTo>
                <a:cubicBezTo>
                  <a:pt x="16310" y="79"/>
                  <a:pt x="16032" y="-60"/>
                  <a:pt x="15774" y="25"/>
                </a:cubicBezTo>
                <a:cubicBezTo>
                  <a:pt x="15517" y="112"/>
                  <a:pt x="15378" y="388"/>
                  <a:pt x="15464" y="644"/>
                </a:cubicBezTo>
                <a:cubicBezTo>
                  <a:pt x="16091" y="2519"/>
                  <a:pt x="15480" y="4964"/>
                  <a:pt x="12650" y="5904"/>
                </a:cubicBezTo>
                <a:cubicBezTo>
                  <a:pt x="10733" y="6542"/>
                  <a:pt x="10105" y="7627"/>
                  <a:pt x="9915" y="8427"/>
                </a:cubicBezTo>
                <a:cubicBezTo>
                  <a:pt x="9809" y="8876"/>
                  <a:pt x="9824" y="9351"/>
                  <a:pt x="9937" y="9803"/>
                </a:cubicBezTo>
                <a:lnTo>
                  <a:pt x="1964" y="9803"/>
                </a:lnTo>
                <a:cubicBezTo>
                  <a:pt x="879" y="9803"/>
                  <a:pt x="0" y="10679"/>
                  <a:pt x="0" y="11759"/>
                </a:cubicBezTo>
                <a:lnTo>
                  <a:pt x="0" y="19584"/>
                </a:lnTo>
                <a:cubicBezTo>
                  <a:pt x="0" y="20664"/>
                  <a:pt x="879" y="21540"/>
                  <a:pt x="1964" y="21540"/>
                </a:cubicBezTo>
                <a:lnTo>
                  <a:pt x="19636" y="21540"/>
                </a:lnTo>
                <a:cubicBezTo>
                  <a:pt x="20721" y="21540"/>
                  <a:pt x="21600" y="20664"/>
                  <a:pt x="21600" y="19584"/>
                </a:cubicBezTo>
                <a:lnTo>
                  <a:pt x="21600" y="11759"/>
                </a:lnTo>
                <a:cubicBezTo>
                  <a:pt x="21600" y="10679"/>
                  <a:pt x="20721" y="9803"/>
                  <a:pt x="19636" y="9803"/>
                </a:cubicBezTo>
                <a:moveTo>
                  <a:pt x="17182" y="17139"/>
                </a:moveTo>
                <a:lnTo>
                  <a:pt x="19145" y="17139"/>
                </a:lnTo>
                <a:lnTo>
                  <a:pt x="19145" y="16160"/>
                </a:lnTo>
                <a:lnTo>
                  <a:pt x="17182" y="16160"/>
                </a:lnTo>
                <a:cubicBezTo>
                  <a:pt x="17182" y="16160"/>
                  <a:pt x="17182" y="17139"/>
                  <a:pt x="17182" y="17139"/>
                </a:cubicBezTo>
                <a:close/>
                <a:moveTo>
                  <a:pt x="14236" y="19095"/>
                </a:moveTo>
                <a:lnTo>
                  <a:pt x="15218" y="19095"/>
                </a:lnTo>
                <a:lnTo>
                  <a:pt x="15218" y="18117"/>
                </a:lnTo>
                <a:lnTo>
                  <a:pt x="14236" y="18117"/>
                </a:lnTo>
                <a:cubicBezTo>
                  <a:pt x="14236" y="18117"/>
                  <a:pt x="14236" y="19095"/>
                  <a:pt x="14236" y="19095"/>
                </a:cubicBezTo>
                <a:close/>
                <a:moveTo>
                  <a:pt x="16200" y="19095"/>
                </a:moveTo>
                <a:lnTo>
                  <a:pt x="17182" y="19095"/>
                </a:lnTo>
                <a:lnTo>
                  <a:pt x="17182" y="18117"/>
                </a:lnTo>
                <a:lnTo>
                  <a:pt x="16200" y="18117"/>
                </a:lnTo>
                <a:cubicBezTo>
                  <a:pt x="16200" y="18117"/>
                  <a:pt x="16200" y="19095"/>
                  <a:pt x="16200" y="19095"/>
                </a:cubicBezTo>
                <a:close/>
                <a:moveTo>
                  <a:pt x="18164" y="19095"/>
                </a:moveTo>
                <a:lnTo>
                  <a:pt x="19145" y="19095"/>
                </a:lnTo>
                <a:lnTo>
                  <a:pt x="19145" y="18117"/>
                </a:lnTo>
                <a:lnTo>
                  <a:pt x="18164" y="18117"/>
                </a:lnTo>
                <a:cubicBezTo>
                  <a:pt x="18164" y="18117"/>
                  <a:pt x="18164" y="19095"/>
                  <a:pt x="18164" y="19095"/>
                </a:cubicBezTo>
                <a:close/>
                <a:moveTo>
                  <a:pt x="16200" y="16160"/>
                </a:moveTo>
                <a:lnTo>
                  <a:pt x="15218" y="16160"/>
                </a:lnTo>
                <a:lnTo>
                  <a:pt x="15218" y="17139"/>
                </a:lnTo>
                <a:lnTo>
                  <a:pt x="16200" y="17139"/>
                </a:lnTo>
                <a:cubicBezTo>
                  <a:pt x="16200" y="17139"/>
                  <a:pt x="16200" y="16160"/>
                  <a:pt x="16200" y="16160"/>
                </a:cubicBezTo>
                <a:close/>
                <a:moveTo>
                  <a:pt x="18164" y="13226"/>
                </a:moveTo>
                <a:lnTo>
                  <a:pt x="19145" y="13226"/>
                </a:lnTo>
                <a:lnTo>
                  <a:pt x="19145" y="12248"/>
                </a:lnTo>
                <a:lnTo>
                  <a:pt x="18164" y="12248"/>
                </a:lnTo>
                <a:cubicBezTo>
                  <a:pt x="18164" y="12248"/>
                  <a:pt x="18164" y="13226"/>
                  <a:pt x="18164" y="13226"/>
                </a:cubicBezTo>
                <a:close/>
                <a:moveTo>
                  <a:pt x="13255" y="12248"/>
                </a:moveTo>
                <a:lnTo>
                  <a:pt x="12273" y="12248"/>
                </a:lnTo>
                <a:lnTo>
                  <a:pt x="12273" y="13226"/>
                </a:lnTo>
                <a:lnTo>
                  <a:pt x="13255" y="13226"/>
                </a:lnTo>
                <a:cubicBezTo>
                  <a:pt x="13255" y="13226"/>
                  <a:pt x="13255" y="12248"/>
                  <a:pt x="13255" y="12248"/>
                </a:cubicBezTo>
                <a:close/>
                <a:moveTo>
                  <a:pt x="13255" y="14204"/>
                </a:moveTo>
                <a:lnTo>
                  <a:pt x="12273" y="14204"/>
                </a:lnTo>
                <a:lnTo>
                  <a:pt x="12273" y="15182"/>
                </a:lnTo>
                <a:lnTo>
                  <a:pt x="13255" y="15182"/>
                </a:lnTo>
                <a:cubicBezTo>
                  <a:pt x="13255" y="15182"/>
                  <a:pt x="13255" y="14204"/>
                  <a:pt x="13255" y="14204"/>
                </a:cubicBezTo>
                <a:close/>
                <a:moveTo>
                  <a:pt x="15218" y="14204"/>
                </a:moveTo>
                <a:lnTo>
                  <a:pt x="14236" y="14204"/>
                </a:lnTo>
                <a:lnTo>
                  <a:pt x="14236" y="15182"/>
                </a:lnTo>
                <a:lnTo>
                  <a:pt x="15218" y="15182"/>
                </a:lnTo>
                <a:cubicBezTo>
                  <a:pt x="15218" y="15182"/>
                  <a:pt x="15218" y="14204"/>
                  <a:pt x="15218" y="14204"/>
                </a:cubicBezTo>
                <a:close/>
                <a:moveTo>
                  <a:pt x="17182" y="14204"/>
                </a:moveTo>
                <a:lnTo>
                  <a:pt x="16200" y="14204"/>
                </a:lnTo>
                <a:lnTo>
                  <a:pt x="16200" y="15182"/>
                </a:lnTo>
                <a:lnTo>
                  <a:pt x="17182" y="15182"/>
                </a:lnTo>
                <a:cubicBezTo>
                  <a:pt x="17182" y="15182"/>
                  <a:pt x="17182" y="14204"/>
                  <a:pt x="17182" y="14204"/>
                </a:cubicBezTo>
                <a:close/>
                <a:moveTo>
                  <a:pt x="15218" y="12248"/>
                </a:moveTo>
                <a:lnTo>
                  <a:pt x="14236" y="12248"/>
                </a:lnTo>
                <a:lnTo>
                  <a:pt x="14236" y="13226"/>
                </a:lnTo>
                <a:lnTo>
                  <a:pt x="15218" y="13226"/>
                </a:lnTo>
                <a:cubicBezTo>
                  <a:pt x="15218" y="13226"/>
                  <a:pt x="15218" y="12248"/>
                  <a:pt x="15218" y="12248"/>
                </a:cubicBezTo>
                <a:close/>
                <a:moveTo>
                  <a:pt x="17182" y="12248"/>
                </a:moveTo>
                <a:lnTo>
                  <a:pt x="16200" y="12248"/>
                </a:lnTo>
                <a:lnTo>
                  <a:pt x="16200" y="13226"/>
                </a:lnTo>
                <a:lnTo>
                  <a:pt x="17182" y="13226"/>
                </a:lnTo>
                <a:cubicBezTo>
                  <a:pt x="17182" y="13226"/>
                  <a:pt x="17182" y="12248"/>
                  <a:pt x="17182" y="12248"/>
                </a:cubicBezTo>
                <a:close/>
                <a:moveTo>
                  <a:pt x="11291" y="12248"/>
                </a:moveTo>
                <a:lnTo>
                  <a:pt x="10309" y="12248"/>
                </a:lnTo>
                <a:lnTo>
                  <a:pt x="10309" y="13226"/>
                </a:lnTo>
                <a:lnTo>
                  <a:pt x="11291" y="13226"/>
                </a:lnTo>
                <a:cubicBezTo>
                  <a:pt x="11291" y="13226"/>
                  <a:pt x="11291" y="12248"/>
                  <a:pt x="11291" y="12248"/>
                </a:cubicBezTo>
                <a:close/>
                <a:moveTo>
                  <a:pt x="5400" y="12248"/>
                </a:moveTo>
                <a:lnTo>
                  <a:pt x="4418" y="12248"/>
                </a:lnTo>
                <a:lnTo>
                  <a:pt x="4418" y="13226"/>
                </a:lnTo>
                <a:lnTo>
                  <a:pt x="5400" y="13226"/>
                </a:lnTo>
                <a:cubicBezTo>
                  <a:pt x="5400" y="13226"/>
                  <a:pt x="5400" y="12248"/>
                  <a:pt x="5400" y="12248"/>
                </a:cubicBezTo>
                <a:close/>
                <a:moveTo>
                  <a:pt x="7364" y="17139"/>
                </a:moveTo>
                <a:lnTo>
                  <a:pt x="8345" y="17139"/>
                </a:lnTo>
                <a:lnTo>
                  <a:pt x="8345" y="16160"/>
                </a:lnTo>
                <a:lnTo>
                  <a:pt x="7364" y="16160"/>
                </a:lnTo>
                <a:cubicBezTo>
                  <a:pt x="7364" y="16160"/>
                  <a:pt x="7364" y="17139"/>
                  <a:pt x="7364" y="17139"/>
                </a:cubicBezTo>
                <a:close/>
                <a:moveTo>
                  <a:pt x="7364" y="14204"/>
                </a:moveTo>
                <a:lnTo>
                  <a:pt x="6382" y="14204"/>
                </a:lnTo>
                <a:lnTo>
                  <a:pt x="6382" y="15182"/>
                </a:lnTo>
                <a:lnTo>
                  <a:pt x="7364" y="15182"/>
                </a:lnTo>
                <a:cubicBezTo>
                  <a:pt x="7364" y="15182"/>
                  <a:pt x="7364" y="14204"/>
                  <a:pt x="7364" y="14204"/>
                </a:cubicBezTo>
                <a:close/>
                <a:moveTo>
                  <a:pt x="7364" y="12248"/>
                </a:moveTo>
                <a:lnTo>
                  <a:pt x="6382" y="12248"/>
                </a:lnTo>
                <a:lnTo>
                  <a:pt x="6382" y="13226"/>
                </a:lnTo>
                <a:lnTo>
                  <a:pt x="7364" y="13226"/>
                </a:lnTo>
                <a:cubicBezTo>
                  <a:pt x="7364" y="13226"/>
                  <a:pt x="7364" y="12248"/>
                  <a:pt x="7364" y="12248"/>
                </a:cubicBezTo>
                <a:close/>
                <a:moveTo>
                  <a:pt x="9327" y="14204"/>
                </a:moveTo>
                <a:lnTo>
                  <a:pt x="8345" y="14204"/>
                </a:lnTo>
                <a:lnTo>
                  <a:pt x="8345" y="15182"/>
                </a:lnTo>
                <a:lnTo>
                  <a:pt x="9327" y="15182"/>
                </a:lnTo>
                <a:cubicBezTo>
                  <a:pt x="9327" y="15182"/>
                  <a:pt x="9327" y="14204"/>
                  <a:pt x="9327" y="14204"/>
                </a:cubicBezTo>
                <a:close/>
                <a:moveTo>
                  <a:pt x="11291" y="14204"/>
                </a:moveTo>
                <a:lnTo>
                  <a:pt x="10309" y="14204"/>
                </a:lnTo>
                <a:lnTo>
                  <a:pt x="10309" y="15182"/>
                </a:lnTo>
                <a:lnTo>
                  <a:pt x="11291" y="15182"/>
                </a:lnTo>
                <a:cubicBezTo>
                  <a:pt x="11291" y="15182"/>
                  <a:pt x="11291" y="14204"/>
                  <a:pt x="11291" y="14204"/>
                </a:cubicBezTo>
                <a:close/>
                <a:moveTo>
                  <a:pt x="9327" y="12248"/>
                </a:moveTo>
                <a:lnTo>
                  <a:pt x="8345" y="12248"/>
                </a:lnTo>
                <a:lnTo>
                  <a:pt x="8345" y="13226"/>
                </a:lnTo>
                <a:lnTo>
                  <a:pt x="9327" y="13226"/>
                </a:lnTo>
                <a:cubicBezTo>
                  <a:pt x="9327" y="13226"/>
                  <a:pt x="9327" y="12248"/>
                  <a:pt x="9327" y="12248"/>
                </a:cubicBezTo>
                <a:close/>
                <a:moveTo>
                  <a:pt x="11291" y="17139"/>
                </a:moveTo>
                <a:lnTo>
                  <a:pt x="12273" y="17139"/>
                </a:lnTo>
                <a:lnTo>
                  <a:pt x="12273" y="16160"/>
                </a:lnTo>
                <a:lnTo>
                  <a:pt x="11291" y="16160"/>
                </a:lnTo>
                <a:cubicBezTo>
                  <a:pt x="11291" y="16160"/>
                  <a:pt x="11291" y="17139"/>
                  <a:pt x="11291" y="17139"/>
                </a:cubicBezTo>
                <a:close/>
                <a:moveTo>
                  <a:pt x="9327" y="17139"/>
                </a:moveTo>
                <a:lnTo>
                  <a:pt x="10309" y="17139"/>
                </a:lnTo>
                <a:lnTo>
                  <a:pt x="10309" y="16160"/>
                </a:lnTo>
                <a:lnTo>
                  <a:pt x="9327" y="16160"/>
                </a:lnTo>
                <a:cubicBezTo>
                  <a:pt x="9327" y="16160"/>
                  <a:pt x="9327" y="17139"/>
                  <a:pt x="9327" y="17139"/>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1" name="Shape 2685"/>
          <p:cNvSpPr/>
          <p:nvPr/>
        </p:nvSpPr>
        <p:spPr>
          <a:xfrm>
            <a:off x="7890635" y="86230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9145"/>
                </a:moveTo>
                <a:cubicBezTo>
                  <a:pt x="20618" y="19959"/>
                  <a:pt x="19959" y="20618"/>
                  <a:pt x="19145" y="20618"/>
                </a:cubicBezTo>
                <a:cubicBezTo>
                  <a:pt x="18332" y="20618"/>
                  <a:pt x="17673" y="19959"/>
                  <a:pt x="17673" y="19145"/>
                </a:cubicBezTo>
                <a:lnTo>
                  <a:pt x="17673" y="14236"/>
                </a:lnTo>
                <a:cubicBezTo>
                  <a:pt x="17673" y="13424"/>
                  <a:pt x="18332" y="12764"/>
                  <a:pt x="19145" y="12764"/>
                </a:cubicBezTo>
                <a:cubicBezTo>
                  <a:pt x="19959" y="12764"/>
                  <a:pt x="20618" y="13424"/>
                  <a:pt x="20618" y="14236"/>
                </a:cubicBezTo>
                <a:cubicBezTo>
                  <a:pt x="20618" y="14236"/>
                  <a:pt x="20618" y="19145"/>
                  <a:pt x="20618" y="19145"/>
                </a:cubicBezTo>
                <a:close/>
                <a:moveTo>
                  <a:pt x="3927" y="14236"/>
                </a:moveTo>
                <a:lnTo>
                  <a:pt x="3927" y="19145"/>
                </a:lnTo>
                <a:cubicBezTo>
                  <a:pt x="3927" y="19959"/>
                  <a:pt x="3268" y="20618"/>
                  <a:pt x="2455" y="20618"/>
                </a:cubicBezTo>
                <a:cubicBezTo>
                  <a:pt x="1641" y="20618"/>
                  <a:pt x="982" y="19959"/>
                  <a:pt x="982" y="19145"/>
                </a:cubicBezTo>
                <a:lnTo>
                  <a:pt x="982" y="14236"/>
                </a:lnTo>
                <a:cubicBezTo>
                  <a:pt x="982" y="13424"/>
                  <a:pt x="1641" y="12764"/>
                  <a:pt x="2455" y="12764"/>
                </a:cubicBezTo>
                <a:cubicBezTo>
                  <a:pt x="3268" y="12764"/>
                  <a:pt x="3927" y="13424"/>
                  <a:pt x="3927" y="14236"/>
                </a:cubicBezTo>
                <a:moveTo>
                  <a:pt x="19636" y="11831"/>
                </a:moveTo>
                <a:lnTo>
                  <a:pt x="19636" y="5891"/>
                </a:lnTo>
                <a:cubicBezTo>
                  <a:pt x="19636" y="2638"/>
                  <a:pt x="16999" y="0"/>
                  <a:pt x="13745" y="0"/>
                </a:cubicBezTo>
                <a:lnTo>
                  <a:pt x="7855" y="0"/>
                </a:lnTo>
                <a:cubicBezTo>
                  <a:pt x="4601" y="0"/>
                  <a:pt x="1964" y="2638"/>
                  <a:pt x="1964" y="5891"/>
                </a:cubicBezTo>
                <a:lnTo>
                  <a:pt x="1964" y="11831"/>
                </a:lnTo>
                <a:cubicBezTo>
                  <a:pt x="843" y="12059"/>
                  <a:pt x="0" y="13049"/>
                  <a:pt x="0" y="14236"/>
                </a:cubicBezTo>
                <a:lnTo>
                  <a:pt x="0" y="19145"/>
                </a:lnTo>
                <a:cubicBezTo>
                  <a:pt x="0" y="20501"/>
                  <a:pt x="1099" y="21600"/>
                  <a:pt x="2455" y="21600"/>
                </a:cubicBezTo>
                <a:cubicBezTo>
                  <a:pt x="3810" y="21600"/>
                  <a:pt x="4909" y="20501"/>
                  <a:pt x="4909" y="19145"/>
                </a:cubicBezTo>
                <a:lnTo>
                  <a:pt x="4909" y="14236"/>
                </a:lnTo>
                <a:cubicBezTo>
                  <a:pt x="4909" y="13049"/>
                  <a:pt x="4066" y="12059"/>
                  <a:pt x="2945" y="11831"/>
                </a:cubicBezTo>
                <a:lnTo>
                  <a:pt x="2945" y="5891"/>
                </a:lnTo>
                <a:cubicBezTo>
                  <a:pt x="2945" y="3180"/>
                  <a:pt x="5144" y="982"/>
                  <a:pt x="7855" y="982"/>
                </a:cubicBezTo>
                <a:lnTo>
                  <a:pt x="13745" y="982"/>
                </a:lnTo>
                <a:cubicBezTo>
                  <a:pt x="16457" y="982"/>
                  <a:pt x="18655" y="3180"/>
                  <a:pt x="18655" y="5891"/>
                </a:cubicBezTo>
                <a:lnTo>
                  <a:pt x="18655" y="11831"/>
                </a:lnTo>
                <a:cubicBezTo>
                  <a:pt x="17534" y="12059"/>
                  <a:pt x="16691" y="13049"/>
                  <a:pt x="16691" y="14236"/>
                </a:cubicBezTo>
                <a:lnTo>
                  <a:pt x="16691" y="19145"/>
                </a:lnTo>
                <a:cubicBezTo>
                  <a:pt x="16691" y="20501"/>
                  <a:pt x="17790" y="21600"/>
                  <a:pt x="19145" y="21600"/>
                </a:cubicBezTo>
                <a:cubicBezTo>
                  <a:pt x="20501" y="21600"/>
                  <a:pt x="21600" y="20501"/>
                  <a:pt x="21600" y="19145"/>
                </a:cubicBezTo>
                <a:lnTo>
                  <a:pt x="21600" y="14236"/>
                </a:lnTo>
                <a:cubicBezTo>
                  <a:pt x="21600" y="13049"/>
                  <a:pt x="20757" y="12059"/>
                  <a:pt x="19636" y="1183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2" name="Shape 2686"/>
          <p:cNvSpPr/>
          <p:nvPr/>
        </p:nvSpPr>
        <p:spPr>
          <a:xfrm>
            <a:off x="8290580" y="862301"/>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7673"/>
                </a:moveTo>
                <a:cubicBezTo>
                  <a:pt x="20618" y="18215"/>
                  <a:pt x="20178" y="18655"/>
                  <a:pt x="19636" y="18655"/>
                </a:cubicBezTo>
                <a:lnTo>
                  <a:pt x="19636" y="14727"/>
                </a:lnTo>
                <a:cubicBezTo>
                  <a:pt x="20178" y="14727"/>
                  <a:pt x="20618" y="15167"/>
                  <a:pt x="20618" y="15709"/>
                </a:cubicBezTo>
                <a:cubicBezTo>
                  <a:pt x="20618" y="15709"/>
                  <a:pt x="20618" y="17673"/>
                  <a:pt x="20618" y="17673"/>
                </a:cubicBezTo>
                <a:close/>
                <a:moveTo>
                  <a:pt x="18655" y="19145"/>
                </a:moveTo>
                <a:cubicBezTo>
                  <a:pt x="18655" y="19959"/>
                  <a:pt x="17995" y="20618"/>
                  <a:pt x="17182" y="20618"/>
                </a:cubicBezTo>
                <a:cubicBezTo>
                  <a:pt x="16368" y="20618"/>
                  <a:pt x="15709" y="19959"/>
                  <a:pt x="15709" y="19145"/>
                </a:cubicBezTo>
                <a:lnTo>
                  <a:pt x="15709" y="14236"/>
                </a:lnTo>
                <a:cubicBezTo>
                  <a:pt x="15709" y="13424"/>
                  <a:pt x="16368" y="12764"/>
                  <a:pt x="17182" y="12764"/>
                </a:cubicBezTo>
                <a:cubicBezTo>
                  <a:pt x="17995" y="12764"/>
                  <a:pt x="18655" y="13424"/>
                  <a:pt x="18655" y="14236"/>
                </a:cubicBezTo>
                <a:cubicBezTo>
                  <a:pt x="18655" y="14236"/>
                  <a:pt x="18655" y="19145"/>
                  <a:pt x="18655" y="19145"/>
                </a:cubicBezTo>
                <a:close/>
                <a:moveTo>
                  <a:pt x="4418" y="12764"/>
                </a:moveTo>
                <a:cubicBezTo>
                  <a:pt x="5231" y="12764"/>
                  <a:pt x="5891" y="13424"/>
                  <a:pt x="5891" y="14236"/>
                </a:cubicBezTo>
                <a:lnTo>
                  <a:pt x="5891" y="19145"/>
                </a:lnTo>
                <a:cubicBezTo>
                  <a:pt x="5891" y="19959"/>
                  <a:pt x="5231" y="20618"/>
                  <a:pt x="4418" y="20618"/>
                </a:cubicBezTo>
                <a:cubicBezTo>
                  <a:pt x="3605" y="20618"/>
                  <a:pt x="2945" y="19959"/>
                  <a:pt x="2945" y="19145"/>
                </a:cubicBezTo>
                <a:lnTo>
                  <a:pt x="2945" y="14236"/>
                </a:lnTo>
                <a:cubicBezTo>
                  <a:pt x="2945" y="13424"/>
                  <a:pt x="3605" y="12764"/>
                  <a:pt x="4418" y="12764"/>
                </a:cubicBezTo>
                <a:moveTo>
                  <a:pt x="1964" y="18655"/>
                </a:moveTo>
                <a:cubicBezTo>
                  <a:pt x="1422" y="18655"/>
                  <a:pt x="982" y="18215"/>
                  <a:pt x="982" y="17673"/>
                </a:cubicBezTo>
                <a:lnTo>
                  <a:pt x="982" y="15709"/>
                </a:lnTo>
                <a:cubicBezTo>
                  <a:pt x="982" y="15167"/>
                  <a:pt x="1422" y="14727"/>
                  <a:pt x="1964" y="14727"/>
                </a:cubicBezTo>
                <a:cubicBezTo>
                  <a:pt x="1964" y="14727"/>
                  <a:pt x="1964" y="18655"/>
                  <a:pt x="1964" y="18655"/>
                </a:cubicBezTo>
                <a:close/>
                <a:moveTo>
                  <a:pt x="19636" y="13745"/>
                </a:moveTo>
                <a:lnTo>
                  <a:pt x="19636" y="5891"/>
                </a:lnTo>
                <a:cubicBezTo>
                  <a:pt x="19636" y="2638"/>
                  <a:pt x="16999" y="0"/>
                  <a:pt x="13745" y="0"/>
                </a:cubicBezTo>
                <a:lnTo>
                  <a:pt x="7855" y="0"/>
                </a:lnTo>
                <a:cubicBezTo>
                  <a:pt x="4601" y="0"/>
                  <a:pt x="1964" y="2638"/>
                  <a:pt x="1964" y="5891"/>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3" y="11782"/>
                  <a:pt x="3357" y="11973"/>
                  <a:pt x="2945" y="12284"/>
                </a:cubicBezTo>
                <a:lnTo>
                  <a:pt x="2945" y="5891"/>
                </a:lnTo>
                <a:cubicBezTo>
                  <a:pt x="2945" y="3180"/>
                  <a:pt x="5144" y="982"/>
                  <a:pt x="7855" y="982"/>
                </a:cubicBezTo>
                <a:lnTo>
                  <a:pt x="13745" y="982"/>
                </a:lnTo>
                <a:cubicBezTo>
                  <a:pt x="16456" y="982"/>
                  <a:pt x="18655" y="3180"/>
                  <a:pt x="18655" y="5891"/>
                </a:cubicBezTo>
                <a:lnTo>
                  <a:pt x="18655" y="12284"/>
                </a:lnTo>
                <a:cubicBezTo>
                  <a:pt x="18243" y="11973"/>
                  <a:pt x="17737" y="11782"/>
                  <a:pt x="17182" y="11782"/>
                </a:cubicBezTo>
                <a:cubicBezTo>
                  <a:pt x="15826" y="11782"/>
                  <a:pt x="14727" y="12881"/>
                  <a:pt x="14727" y="14236"/>
                </a:cubicBezTo>
                <a:lnTo>
                  <a:pt x="14727" y="19145"/>
                </a:lnTo>
                <a:cubicBezTo>
                  <a:pt x="14727" y="20501"/>
                  <a:pt x="15826" y="21600"/>
                  <a:pt x="17182" y="21600"/>
                </a:cubicBezTo>
                <a:cubicBezTo>
                  <a:pt x="18369" y="21600"/>
                  <a:pt x="19359"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3" name="Shape 2687"/>
          <p:cNvSpPr/>
          <p:nvPr/>
        </p:nvSpPr>
        <p:spPr>
          <a:xfrm>
            <a:off x="4691067" y="126224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655" y="16200"/>
                </a:moveTo>
                <a:lnTo>
                  <a:pt x="15709" y="16200"/>
                </a:lnTo>
                <a:lnTo>
                  <a:pt x="15709" y="14727"/>
                </a:lnTo>
                <a:lnTo>
                  <a:pt x="18655" y="14727"/>
                </a:lnTo>
                <a:cubicBezTo>
                  <a:pt x="18655" y="14727"/>
                  <a:pt x="18655" y="16200"/>
                  <a:pt x="18655" y="16200"/>
                </a:cubicBezTo>
                <a:close/>
                <a:moveTo>
                  <a:pt x="18655" y="18655"/>
                </a:moveTo>
                <a:lnTo>
                  <a:pt x="15709" y="18655"/>
                </a:lnTo>
                <a:lnTo>
                  <a:pt x="15709" y="17182"/>
                </a:lnTo>
                <a:lnTo>
                  <a:pt x="18655" y="17182"/>
                </a:lnTo>
                <a:cubicBezTo>
                  <a:pt x="18655" y="17182"/>
                  <a:pt x="18655" y="18655"/>
                  <a:pt x="18655" y="18655"/>
                </a:cubicBezTo>
                <a:close/>
                <a:moveTo>
                  <a:pt x="17182" y="20618"/>
                </a:moveTo>
                <a:cubicBezTo>
                  <a:pt x="16542" y="20618"/>
                  <a:pt x="16002" y="20207"/>
                  <a:pt x="15799" y="19636"/>
                </a:cubicBezTo>
                <a:lnTo>
                  <a:pt x="18564" y="19636"/>
                </a:lnTo>
                <a:cubicBezTo>
                  <a:pt x="18361" y="20207"/>
                  <a:pt x="17822" y="20618"/>
                  <a:pt x="17182" y="20618"/>
                </a:cubicBezTo>
                <a:moveTo>
                  <a:pt x="17182" y="12764"/>
                </a:moveTo>
                <a:cubicBezTo>
                  <a:pt x="17822" y="12764"/>
                  <a:pt x="18361" y="13175"/>
                  <a:pt x="18564" y="13745"/>
                </a:cubicBezTo>
                <a:lnTo>
                  <a:pt x="15799" y="13745"/>
                </a:lnTo>
                <a:cubicBezTo>
                  <a:pt x="16002" y="13175"/>
                  <a:pt x="16542" y="12764"/>
                  <a:pt x="17182" y="12764"/>
                </a:cubicBezTo>
                <a:moveTo>
                  <a:pt x="5891" y="16200"/>
                </a:moveTo>
                <a:lnTo>
                  <a:pt x="2945" y="16200"/>
                </a:lnTo>
                <a:lnTo>
                  <a:pt x="2945" y="14727"/>
                </a:lnTo>
                <a:lnTo>
                  <a:pt x="5891" y="14727"/>
                </a:lnTo>
                <a:cubicBezTo>
                  <a:pt x="5891" y="14727"/>
                  <a:pt x="5891" y="16200"/>
                  <a:pt x="5891" y="16200"/>
                </a:cubicBezTo>
                <a:close/>
                <a:moveTo>
                  <a:pt x="4418" y="12764"/>
                </a:moveTo>
                <a:cubicBezTo>
                  <a:pt x="5058" y="12764"/>
                  <a:pt x="5598" y="13175"/>
                  <a:pt x="5801" y="13745"/>
                </a:cubicBezTo>
                <a:lnTo>
                  <a:pt x="3036" y="13745"/>
                </a:lnTo>
                <a:cubicBezTo>
                  <a:pt x="3239" y="13175"/>
                  <a:pt x="3778" y="12764"/>
                  <a:pt x="4418" y="12764"/>
                </a:cubicBezTo>
                <a:moveTo>
                  <a:pt x="5891" y="18655"/>
                </a:moveTo>
                <a:lnTo>
                  <a:pt x="2945" y="18655"/>
                </a:lnTo>
                <a:lnTo>
                  <a:pt x="2945" y="17182"/>
                </a:lnTo>
                <a:lnTo>
                  <a:pt x="5891" y="17182"/>
                </a:lnTo>
                <a:cubicBezTo>
                  <a:pt x="5891" y="17182"/>
                  <a:pt x="5891" y="18655"/>
                  <a:pt x="5891" y="18655"/>
                </a:cubicBezTo>
                <a:close/>
                <a:moveTo>
                  <a:pt x="4418" y="20618"/>
                </a:moveTo>
                <a:cubicBezTo>
                  <a:pt x="3778" y="20618"/>
                  <a:pt x="3239" y="20207"/>
                  <a:pt x="3036" y="19636"/>
                </a:cubicBezTo>
                <a:lnTo>
                  <a:pt x="5801" y="19636"/>
                </a:lnTo>
                <a:cubicBezTo>
                  <a:pt x="5598" y="20207"/>
                  <a:pt x="5058" y="20618"/>
                  <a:pt x="4418" y="20618"/>
                </a:cubicBezTo>
                <a:moveTo>
                  <a:pt x="19636" y="13745"/>
                </a:moveTo>
                <a:lnTo>
                  <a:pt x="19636" y="8836"/>
                </a:lnTo>
                <a:cubicBezTo>
                  <a:pt x="19636" y="3956"/>
                  <a:pt x="15680" y="0"/>
                  <a:pt x="10800" y="0"/>
                </a:cubicBezTo>
                <a:cubicBezTo>
                  <a:pt x="5920" y="0"/>
                  <a:pt x="1964" y="3956"/>
                  <a:pt x="1964" y="8836"/>
                </a:cubicBezTo>
                <a:lnTo>
                  <a:pt x="1964" y="13745"/>
                </a:lnTo>
                <a:cubicBezTo>
                  <a:pt x="879" y="13745"/>
                  <a:pt x="0" y="14625"/>
                  <a:pt x="0" y="15709"/>
                </a:cubicBezTo>
                <a:lnTo>
                  <a:pt x="0" y="17673"/>
                </a:lnTo>
                <a:cubicBezTo>
                  <a:pt x="0" y="18757"/>
                  <a:pt x="879" y="19636"/>
                  <a:pt x="1964" y="19636"/>
                </a:cubicBezTo>
                <a:lnTo>
                  <a:pt x="2013" y="19636"/>
                </a:lnTo>
                <a:cubicBezTo>
                  <a:pt x="2241" y="20757"/>
                  <a:pt x="3231" y="21600"/>
                  <a:pt x="4418" y="21600"/>
                </a:cubicBezTo>
                <a:cubicBezTo>
                  <a:pt x="5774" y="21600"/>
                  <a:pt x="6873" y="20501"/>
                  <a:pt x="6873" y="19145"/>
                </a:cubicBezTo>
                <a:lnTo>
                  <a:pt x="6873" y="14236"/>
                </a:lnTo>
                <a:cubicBezTo>
                  <a:pt x="6873" y="12881"/>
                  <a:pt x="5774" y="11782"/>
                  <a:pt x="4418" y="11782"/>
                </a:cubicBezTo>
                <a:cubicBezTo>
                  <a:pt x="3864" y="11782"/>
                  <a:pt x="3356" y="11971"/>
                  <a:pt x="2945" y="12282"/>
                </a:cubicBezTo>
                <a:lnTo>
                  <a:pt x="2945" y="8836"/>
                </a:lnTo>
                <a:cubicBezTo>
                  <a:pt x="2945" y="4499"/>
                  <a:pt x="6462" y="982"/>
                  <a:pt x="10800" y="982"/>
                </a:cubicBezTo>
                <a:cubicBezTo>
                  <a:pt x="15138" y="982"/>
                  <a:pt x="18655" y="4499"/>
                  <a:pt x="18655" y="8836"/>
                </a:cubicBezTo>
                <a:lnTo>
                  <a:pt x="18655" y="12282"/>
                </a:lnTo>
                <a:cubicBezTo>
                  <a:pt x="18244" y="11971"/>
                  <a:pt x="17736" y="11782"/>
                  <a:pt x="17182" y="11782"/>
                </a:cubicBezTo>
                <a:cubicBezTo>
                  <a:pt x="15826" y="11782"/>
                  <a:pt x="14727" y="12881"/>
                  <a:pt x="14727" y="14236"/>
                </a:cubicBezTo>
                <a:lnTo>
                  <a:pt x="14727" y="19145"/>
                </a:lnTo>
                <a:cubicBezTo>
                  <a:pt x="14727" y="20501"/>
                  <a:pt x="15826" y="21600"/>
                  <a:pt x="17182" y="21600"/>
                </a:cubicBezTo>
                <a:cubicBezTo>
                  <a:pt x="18369" y="21600"/>
                  <a:pt x="19360" y="20757"/>
                  <a:pt x="19587" y="19636"/>
                </a:cubicBezTo>
                <a:lnTo>
                  <a:pt x="19636" y="19636"/>
                </a:lnTo>
                <a:cubicBezTo>
                  <a:pt x="20721" y="19636"/>
                  <a:pt x="21600" y="18757"/>
                  <a:pt x="21600" y="17673"/>
                </a:cubicBezTo>
                <a:lnTo>
                  <a:pt x="21600" y="15709"/>
                </a:lnTo>
                <a:cubicBezTo>
                  <a:pt x="21600" y="14625"/>
                  <a:pt x="20721" y="13745"/>
                  <a:pt x="19636" y="1374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4" name="Shape 2688"/>
          <p:cNvSpPr/>
          <p:nvPr/>
        </p:nvSpPr>
        <p:spPr>
          <a:xfrm>
            <a:off x="5091014" y="126224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0309"/>
                </a:moveTo>
                <a:cubicBezTo>
                  <a:pt x="20618" y="10851"/>
                  <a:pt x="20178" y="11291"/>
                  <a:pt x="19636" y="11291"/>
                </a:cubicBezTo>
                <a:lnTo>
                  <a:pt x="19636" y="7364"/>
                </a:lnTo>
                <a:cubicBezTo>
                  <a:pt x="20178" y="7364"/>
                  <a:pt x="20618" y="7804"/>
                  <a:pt x="20618" y="8345"/>
                </a:cubicBezTo>
                <a:cubicBezTo>
                  <a:pt x="20618" y="8345"/>
                  <a:pt x="20618" y="10309"/>
                  <a:pt x="20618" y="10309"/>
                </a:cubicBezTo>
                <a:close/>
                <a:moveTo>
                  <a:pt x="18655" y="17182"/>
                </a:moveTo>
                <a:cubicBezTo>
                  <a:pt x="18655" y="17453"/>
                  <a:pt x="18434" y="17673"/>
                  <a:pt x="18164" y="17673"/>
                </a:cubicBezTo>
                <a:cubicBezTo>
                  <a:pt x="17893" y="17673"/>
                  <a:pt x="17673" y="17453"/>
                  <a:pt x="17673" y="17182"/>
                </a:cubicBezTo>
                <a:lnTo>
                  <a:pt x="17673" y="1473"/>
                </a:lnTo>
                <a:cubicBezTo>
                  <a:pt x="17673" y="1202"/>
                  <a:pt x="17893" y="982"/>
                  <a:pt x="18164" y="982"/>
                </a:cubicBezTo>
                <a:cubicBezTo>
                  <a:pt x="18434" y="982"/>
                  <a:pt x="18655" y="1202"/>
                  <a:pt x="18655" y="1473"/>
                </a:cubicBezTo>
                <a:cubicBezTo>
                  <a:pt x="18655" y="1473"/>
                  <a:pt x="18655" y="17182"/>
                  <a:pt x="18655" y="17182"/>
                </a:cubicBezTo>
                <a:close/>
                <a:moveTo>
                  <a:pt x="16691" y="15788"/>
                </a:moveTo>
                <a:lnTo>
                  <a:pt x="2945" y="11745"/>
                </a:lnTo>
                <a:lnTo>
                  <a:pt x="2945" y="6910"/>
                </a:lnTo>
                <a:lnTo>
                  <a:pt x="16691" y="2867"/>
                </a:lnTo>
                <a:cubicBezTo>
                  <a:pt x="16691" y="2867"/>
                  <a:pt x="16691" y="15788"/>
                  <a:pt x="16691" y="15788"/>
                </a:cubicBezTo>
                <a:close/>
                <a:moveTo>
                  <a:pt x="8251" y="18655"/>
                </a:moveTo>
                <a:lnTo>
                  <a:pt x="5357" y="18655"/>
                </a:lnTo>
                <a:lnTo>
                  <a:pt x="4126" y="13116"/>
                </a:lnTo>
                <a:lnTo>
                  <a:pt x="7167" y="14010"/>
                </a:lnTo>
                <a:cubicBezTo>
                  <a:pt x="7167" y="14010"/>
                  <a:pt x="8251" y="18655"/>
                  <a:pt x="8251" y="18655"/>
                </a:cubicBezTo>
                <a:close/>
                <a:moveTo>
                  <a:pt x="8709" y="20618"/>
                </a:moveTo>
                <a:lnTo>
                  <a:pt x="5794" y="20618"/>
                </a:lnTo>
                <a:lnTo>
                  <a:pt x="5576" y="19636"/>
                </a:lnTo>
                <a:lnTo>
                  <a:pt x="8479" y="19636"/>
                </a:lnTo>
                <a:cubicBezTo>
                  <a:pt x="8479" y="19636"/>
                  <a:pt x="8709" y="20618"/>
                  <a:pt x="8709" y="20618"/>
                </a:cubicBezTo>
                <a:close/>
                <a:moveTo>
                  <a:pt x="1964" y="11782"/>
                </a:moveTo>
                <a:lnTo>
                  <a:pt x="982" y="11782"/>
                </a:lnTo>
                <a:lnTo>
                  <a:pt x="982" y="6873"/>
                </a:lnTo>
                <a:lnTo>
                  <a:pt x="1964" y="6873"/>
                </a:lnTo>
                <a:cubicBezTo>
                  <a:pt x="1964" y="6873"/>
                  <a:pt x="1964" y="11782"/>
                  <a:pt x="1964" y="11782"/>
                </a:cubicBezTo>
                <a:close/>
                <a:moveTo>
                  <a:pt x="19636" y="6382"/>
                </a:moveTo>
                <a:lnTo>
                  <a:pt x="19636" y="1473"/>
                </a:lnTo>
                <a:cubicBezTo>
                  <a:pt x="19636" y="659"/>
                  <a:pt x="18977" y="0"/>
                  <a:pt x="18164" y="0"/>
                </a:cubicBezTo>
                <a:cubicBezTo>
                  <a:pt x="17350" y="0"/>
                  <a:pt x="16691" y="659"/>
                  <a:pt x="16691" y="1473"/>
                </a:cubicBezTo>
                <a:lnTo>
                  <a:pt x="16691" y="1844"/>
                </a:lnTo>
                <a:lnTo>
                  <a:pt x="2459" y="6029"/>
                </a:lnTo>
                <a:cubicBezTo>
                  <a:pt x="2313" y="5944"/>
                  <a:pt x="2145" y="5891"/>
                  <a:pt x="1964" y="5891"/>
                </a:cubicBezTo>
                <a:lnTo>
                  <a:pt x="982" y="5891"/>
                </a:lnTo>
                <a:cubicBezTo>
                  <a:pt x="440" y="5891"/>
                  <a:pt x="0" y="6331"/>
                  <a:pt x="0" y="6873"/>
                </a:cubicBezTo>
                <a:lnTo>
                  <a:pt x="0" y="11782"/>
                </a:lnTo>
                <a:cubicBezTo>
                  <a:pt x="0" y="12324"/>
                  <a:pt x="440" y="12764"/>
                  <a:pt x="982" y="12764"/>
                </a:cubicBezTo>
                <a:lnTo>
                  <a:pt x="1964" y="12764"/>
                </a:lnTo>
                <a:cubicBezTo>
                  <a:pt x="2145" y="12764"/>
                  <a:pt x="2313" y="12711"/>
                  <a:pt x="2458" y="12626"/>
                </a:cubicBezTo>
                <a:lnTo>
                  <a:pt x="3050" y="12799"/>
                </a:lnTo>
                <a:lnTo>
                  <a:pt x="4921" y="21216"/>
                </a:lnTo>
                <a:lnTo>
                  <a:pt x="4930" y="21214"/>
                </a:lnTo>
                <a:cubicBezTo>
                  <a:pt x="4979" y="21433"/>
                  <a:pt x="5166" y="21600"/>
                  <a:pt x="5400" y="21600"/>
                </a:cubicBezTo>
                <a:lnTo>
                  <a:pt x="9327" y="21600"/>
                </a:lnTo>
                <a:cubicBezTo>
                  <a:pt x="9598" y="21600"/>
                  <a:pt x="9818" y="21381"/>
                  <a:pt x="9818" y="21109"/>
                </a:cubicBezTo>
                <a:cubicBezTo>
                  <a:pt x="9818" y="21072"/>
                  <a:pt x="9805" y="21039"/>
                  <a:pt x="9797" y="21005"/>
                </a:cubicBezTo>
                <a:lnTo>
                  <a:pt x="9806" y="21003"/>
                </a:lnTo>
                <a:lnTo>
                  <a:pt x="8249" y="14329"/>
                </a:lnTo>
                <a:lnTo>
                  <a:pt x="16691" y="16811"/>
                </a:lnTo>
                <a:lnTo>
                  <a:pt x="16691" y="17182"/>
                </a:lnTo>
                <a:cubicBezTo>
                  <a:pt x="16691" y="17995"/>
                  <a:pt x="17350" y="18655"/>
                  <a:pt x="18164" y="18655"/>
                </a:cubicBezTo>
                <a:cubicBezTo>
                  <a:pt x="18977" y="18655"/>
                  <a:pt x="19636" y="17995"/>
                  <a:pt x="19636" y="17182"/>
                </a:cubicBezTo>
                <a:lnTo>
                  <a:pt x="19636" y="12273"/>
                </a:lnTo>
                <a:cubicBezTo>
                  <a:pt x="20721" y="12273"/>
                  <a:pt x="21600" y="11394"/>
                  <a:pt x="21600" y="10309"/>
                </a:cubicBezTo>
                <a:lnTo>
                  <a:pt x="21600" y="8345"/>
                </a:lnTo>
                <a:cubicBezTo>
                  <a:pt x="21600" y="7261"/>
                  <a:pt x="20721" y="6382"/>
                  <a:pt x="19636" y="63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5" name="Shape 2689"/>
          <p:cNvSpPr/>
          <p:nvPr/>
        </p:nvSpPr>
        <p:spPr>
          <a:xfrm>
            <a:off x="5490959" y="126224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655" y="11291"/>
                </a:moveTo>
                <a:lnTo>
                  <a:pt x="18655" y="7364"/>
                </a:lnTo>
                <a:cubicBezTo>
                  <a:pt x="19739" y="7364"/>
                  <a:pt x="20618" y="8243"/>
                  <a:pt x="20618" y="9327"/>
                </a:cubicBezTo>
                <a:cubicBezTo>
                  <a:pt x="20618" y="10412"/>
                  <a:pt x="19739" y="11291"/>
                  <a:pt x="18655" y="11291"/>
                </a:cubicBezTo>
                <a:moveTo>
                  <a:pt x="17673" y="17182"/>
                </a:moveTo>
                <a:cubicBezTo>
                  <a:pt x="17673" y="17453"/>
                  <a:pt x="17453" y="17673"/>
                  <a:pt x="17182" y="17673"/>
                </a:cubicBezTo>
                <a:cubicBezTo>
                  <a:pt x="16911" y="17673"/>
                  <a:pt x="16691" y="17453"/>
                  <a:pt x="16691" y="17182"/>
                </a:cubicBezTo>
                <a:lnTo>
                  <a:pt x="16691" y="1473"/>
                </a:lnTo>
                <a:cubicBezTo>
                  <a:pt x="16691" y="1202"/>
                  <a:pt x="16911" y="982"/>
                  <a:pt x="17182" y="982"/>
                </a:cubicBezTo>
                <a:cubicBezTo>
                  <a:pt x="17453" y="982"/>
                  <a:pt x="17673" y="1202"/>
                  <a:pt x="17673" y="1473"/>
                </a:cubicBezTo>
                <a:cubicBezTo>
                  <a:pt x="17673" y="1473"/>
                  <a:pt x="17673" y="17182"/>
                  <a:pt x="17673" y="17182"/>
                </a:cubicBezTo>
                <a:close/>
                <a:moveTo>
                  <a:pt x="15709" y="15780"/>
                </a:moveTo>
                <a:lnTo>
                  <a:pt x="8836" y="13718"/>
                </a:lnTo>
                <a:lnTo>
                  <a:pt x="8836" y="4937"/>
                </a:lnTo>
                <a:lnTo>
                  <a:pt x="15709" y="2875"/>
                </a:lnTo>
                <a:cubicBezTo>
                  <a:pt x="15709" y="2875"/>
                  <a:pt x="15709" y="15780"/>
                  <a:pt x="15709" y="15780"/>
                </a:cubicBezTo>
                <a:close/>
                <a:moveTo>
                  <a:pt x="9479" y="19636"/>
                </a:moveTo>
                <a:lnTo>
                  <a:pt x="9697" y="20618"/>
                </a:lnTo>
                <a:lnTo>
                  <a:pt x="6775" y="20618"/>
                </a:lnTo>
                <a:lnTo>
                  <a:pt x="6558" y="19636"/>
                </a:lnTo>
                <a:cubicBezTo>
                  <a:pt x="6558" y="19636"/>
                  <a:pt x="9479" y="19636"/>
                  <a:pt x="9479" y="19636"/>
                </a:cubicBezTo>
                <a:close/>
                <a:moveTo>
                  <a:pt x="6339" y="18655"/>
                </a:moveTo>
                <a:lnTo>
                  <a:pt x="5356" y="14232"/>
                </a:lnTo>
                <a:lnTo>
                  <a:pt x="8176" y="14545"/>
                </a:lnTo>
                <a:lnTo>
                  <a:pt x="8360" y="14600"/>
                </a:lnTo>
                <a:lnTo>
                  <a:pt x="9260" y="18655"/>
                </a:lnTo>
                <a:cubicBezTo>
                  <a:pt x="9260" y="18655"/>
                  <a:pt x="6339" y="18655"/>
                  <a:pt x="6339" y="18655"/>
                </a:cubicBezTo>
                <a:close/>
                <a:moveTo>
                  <a:pt x="982" y="12764"/>
                </a:moveTo>
                <a:lnTo>
                  <a:pt x="982" y="10800"/>
                </a:lnTo>
                <a:lnTo>
                  <a:pt x="3436" y="10800"/>
                </a:lnTo>
                <a:cubicBezTo>
                  <a:pt x="3707" y="10800"/>
                  <a:pt x="3927" y="10581"/>
                  <a:pt x="3927" y="10309"/>
                </a:cubicBezTo>
                <a:cubicBezTo>
                  <a:pt x="3927" y="10038"/>
                  <a:pt x="3707" y="9818"/>
                  <a:pt x="3436" y="9818"/>
                </a:cubicBezTo>
                <a:lnTo>
                  <a:pt x="982" y="9818"/>
                </a:lnTo>
                <a:lnTo>
                  <a:pt x="982" y="8836"/>
                </a:lnTo>
                <a:lnTo>
                  <a:pt x="2455" y="8836"/>
                </a:lnTo>
                <a:cubicBezTo>
                  <a:pt x="2725" y="8836"/>
                  <a:pt x="2945" y="8617"/>
                  <a:pt x="2945" y="8345"/>
                </a:cubicBezTo>
                <a:cubicBezTo>
                  <a:pt x="2945" y="8075"/>
                  <a:pt x="2725" y="7855"/>
                  <a:pt x="2455" y="7855"/>
                </a:cubicBezTo>
                <a:lnTo>
                  <a:pt x="982" y="7855"/>
                </a:lnTo>
                <a:lnTo>
                  <a:pt x="982" y="5891"/>
                </a:lnTo>
                <a:lnTo>
                  <a:pt x="7855" y="5128"/>
                </a:lnTo>
                <a:lnTo>
                  <a:pt x="7855" y="13528"/>
                </a:lnTo>
                <a:cubicBezTo>
                  <a:pt x="7855" y="13528"/>
                  <a:pt x="982" y="12764"/>
                  <a:pt x="982" y="12764"/>
                </a:cubicBezTo>
                <a:close/>
                <a:moveTo>
                  <a:pt x="18655" y="6382"/>
                </a:moveTo>
                <a:lnTo>
                  <a:pt x="18655" y="1473"/>
                </a:lnTo>
                <a:cubicBezTo>
                  <a:pt x="18655" y="659"/>
                  <a:pt x="17995" y="0"/>
                  <a:pt x="17182" y="0"/>
                </a:cubicBezTo>
                <a:cubicBezTo>
                  <a:pt x="16368" y="0"/>
                  <a:pt x="15709" y="659"/>
                  <a:pt x="15709" y="1473"/>
                </a:cubicBezTo>
                <a:lnTo>
                  <a:pt x="15709" y="1850"/>
                </a:lnTo>
                <a:lnTo>
                  <a:pt x="8175" y="4110"/>
                </a:lnTo>
                <a:lnTo>
                  <a:pt x="982" y="4909"/>
                </a:lnTo>
                <a:cubicBezTo>
                  <a:pt x="440" y="4909"/>
                  <a:pt x="0" y="5349"/>
                  <a:pt x="0" y="5891"/>
                </a:cubicBezTo>
                <a:lnTo>
                  <a:pt x="0" y="12764"/>
                </a:lnTo>
                <a:cubicBezTo>
                  <a:pt x="0" y="13306"/>
                  <a:pt x="440" y="13745"/>
                  <a:pt x="982" y="13745"/>
                </a:cubicBezTo>
                <a:lnTo>
                  <a:pt x="4325" y="14117"/>
                </a:lnTo>
                <a:lnTo>
                  <a:pt x="5903" y="21216"/>
                </a:lnTo>
                <a:lnTo>
                  <a:pt x="5912" y="21214"/>
                </a:lnTo>
                <a:cubicBezTo>
                  <a:pt x="5961" y="21433"/>
                  <a:pt x="6148" y="21600"/>
                  <a:pt x="6382" y="21600"/>
                </a:cubicBezTo>
                <a:lnTo>
                  <a:pt x="10309" y="21600"/>
                </a:lnTo>
                <a:cubicBezTo>
                  <a:pt x="10580" y="21600"/>
                  <a:pt x="10800" y="21381"/>
                  <a:pt x="10800" y="21109"/>
                </a:cubicBezTo>
                <a:cubicBezTo>
                  <a:pt x="10800" y="21072"/>
                  <a:pt x="10787" y="21039"/>
                  <a:pt x="10779" y="21005"/>
                </a:cubicBezTo>
                <a:lnTo>
                  <a:pt x="10788" y="21003"/>
                </a:lnTo>
                <a:lnTo>
                  <a:pt x="9437" y="14923"/>
                </a:lnTo>
                <a:lnTo>
                  <a:pt x="15709" y="16805"/>
                </a:lnTo>
                <a:lnTo>
                  <a:pt x="15709" y="17182"/>
                </a:lnTo>
                <a:cubicBezTo>
                  <a:pt x="15709" y="17995"/>
                  <a:pt x="16368" y="18655"/>
                  <a:pt x="17182" y="18655"/>
                </a:cubicBezTo>
                <a:cubicBezTo>
                  <a:pt x="17995" y="18655"/>
                  <a:pt x="18655" y="17995"/>
                  <a:pt x="18655" y="17182"/>
                </a:cubicBezTo>
                <a:lnTo>
                  <a:pt x="18655" y="12273"/>
                </a:lnTo>
                <a:cubicBezTo>
                  <a:pt x="20281" y="12273"/>
                  <a:pt x="21600" y="10954"/>
                  <a:pt x="21600" y="9327"/>
                </a:cubicBezTo>
                <a:cubicBezTo>
                  <a:pt x="21600" y="7701"/>
                  <a:pt x="20281" y="6382"/>
                  <a:pt x="18655" y="63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6" name="Shape 2690"/>
          <p:cNvSpPr/>
          <p:nvPr/>
        </p:nvSpPr>
        <p:spPr>
          <a:xfrm>
            <a:off x="5890905" y="1271770"/>
            <a:ext cx="209496" cy="190451"/>
          </a:xfrm>
          <a:custGeom>
            <a:avLst/>
            <a:gdLst/>
            <a:ahLst/>
            <a:cxnLst>
              <a:cxn ang="0">
                <a:pos x="wd2" y="hd2"/>
              </a:cxn>
              <a:cxn ang="5400000">
                <a:pos x="wd2" y="hd2"/>
              </a:cxn>
              <a:cxn ang="10800000">
                <a:pos x="wd2" y="hd2"/>
              </a:cxn>
              <a:cxn ang="16200000">
                <a:pos x="wd2" y="hd2"/>
              </a:cxn>
            </a:cxnLst>
            <a:rect l="0" t="0" r="r" b="b"/>
            <a:pathLst>
              <a:path w="21600" h="21600" extrusionOk="0">
                <a:moveTo>
                  <a:pt x="20618" y="11880"/>
                </a:moveTo>
                <a:cubicBezTo>
                  <a:pt x="20618" y="12476"/>
                  <a:pt x="20178" y="12960"/>
                  <a:pt x="19636" y="12960"/>
                </a:cubicBezTo>
                <a:lnTo>
                  <a:pt x="19636" y="8640"/>
                </a:lnTo>
                <a:cubicBezTo>
                  <a:pt x="20178" y="8640"/>
                  <a:pt x="20618" y="9124"/>
                  <a:pt x="20618" y="9720"/>
                </a:cubicBezTo>
                <a:cubicBezTo>
                  <a:pt x="20618" y="9720"/>
                  <a:pt x="20618" y="11880"/>
                  <a:pt x="20618" y="11880"/>
                </a:cubicBezTo>
                <a:close/>
                <a:moveTo>
                  <a:pt x="18655" y="19980"/>
                </a:moveTo>
                <a:cubicBezTo>
                  <a:pt x="18655" y="20279"/>
                  <a:pt x="18434" y="20520"/>
                  <a:pt x="18164" y="20520"/>
                </a:cubicBezTo>
                <a:cubicBezTo>
                  <a:pt x="17893" y="20520"/>
                  <a:pt x="17673" y="20279"/>
                  <a:pt x="17673" y="19980"/>
                </a:cubicBezTo>
                <a:lnTo>
                  <a:pt x="17673" y="1620"/>
                </a:lnTo>
                <a:cubicBezTo>
                  <a:pt x="17673" y="1322"/>
                  <a:pt x="17893" y="1080"/>
                  <a:pt x="18164" y="1080"/>
                </a:cubicBezTo>
                <a:cubicBezTo>
                  <a:pt x="18434" y="1080"/>
                  <a:pt x="18655" y="1322"/>
                  <a:pt x="18655" y="1620"/>
                </a:cubicBezTo>
                <a:cubicBezTo>
                  <a:pt x="18655" y="1620"/>
                  <a:pt x="18655" y="19980"/>
                  <a:pt x="18655" y="19980"/>
                </a:cubicBezTo>
                <a:close/>
                <a:moveTo>
                  <a:pt x="16691" y="18404"/>
                </a:moveTo>
                <a:lnTo>
                  <a:pt x="2944" y="13512"/>
                </a:lnTo>
                <a:cubicBezTo>
                  <a:pt x="2944" y="13508"/>
                  <a:pt x="2945" y="13504"/>
                  <a:pt x="2945" y="13500"/>
                </a:cubicBezTo>
                <a:lnTo>
                  <a:pt x="2945" y="8100"/>
                </a:lnTo>
                <a:cubicBezTo>
                  <a:pt x="2945" y="8096"/>
                  <a:pt x="2944" y="8093"/>
                  <a:pt x="2944" y="8089"/>
                </a:cubicBezTo>
                <a:lnTo>
                  <a:pt x="16691" y="3197"/>
                </a:lnTo>
                <a:cubicBezTo>
                  <a:pt x="16691" y="3197"/>
                  <a:pt x="16691" y="18404"/>
                  <a:pt x="16691" y="18404"/>
                </a:cubicBezTo>
                <a:close/>
                <a:moveTo>
                  <a:pt x="12480" y="18725"/>
                </a:moveTo>
                <a:cubicBezTo>
                  <a:pt x="12316" y="19294"/>
                  <a:pt x="11764" y="19608"/>
                  <a:pt x="11247" y="19428"/>
                </a:cubicBezTo>
                <a:lnTo>
                  <a:pt x="6102" y="17625"/>
                </a:lnTo>
                <a:cubicBezTo>
                  <a:pt x="5585" y="17444"/>
                  <a:pt x="5299" y="16837"/>
                  <a:pt x="5464" y="16269"/>
                </a:cubicBezTo>
                <a:lnTo>
                  <a:pt x="5654" y="15610"/>
                </a:lnTo>
                <a:lnTo>
                  <a:pt x="12661" y="18104"/>
                </a:lnTo>
                <a:cubicBezTo>
                  <a:pt x="12661" y="18104"/>
                  <a:pt x="12480" y="18725"/>
                  <a:pt x="12480" y="18725"/>
                </a:cubicBezTo>
                <a:close/>
                <a:moveTo>
                  <a:pt x="1964" y="13500"/>
                </a:moveTo>
                <a:lnTo>
                  <a:pt x="982" y="13500"/>
                </a:lnTo>
                <a:lnTo>
                  <a:pt x="982" y="8100"/>
                </a:lnTo>
                <a:lnTo>
                  <a:pt x="1964" y="8100"/>
                </a:lnTo>
                <a:cubicBezTo>
                  <a:pt x="1964" y="8100"/>
                  <a:pt x="1964" y="13500"/>
                  <a:pt x="1964" y="13500"/>
                </a:cubicBezTo>
                <a:close/>
                <a:moveTo>
                  <a:pt x="19636" y="7560"/>
                </a:moveTo>
                <a:lnTo>
                  <a:pt x="19636" y="1620"/>
                </a:lnTo>
                <a:cubicBezTo>
                  <a:pt x="19636" y="725"/>
                  <a:pt x="18977" y="0"/>
                  <a:pt x="18164" y="0"/>
                </a:cubicBezTo>
                <a:cubicBezTo>
                  <a:pt x="17350" y="0"/>
                  <a:pt x="16691" y="725"/>
                  <a:pt x="16691" y="1620"/>
                </a:cubicBezTo>
                <a:lnTo>
                  <a:pt x="16691" y="2062"/>
                </a:lnTo>
                <a:lnTo>
                  <a:pt x="2411" y="7144"/>
                </a:lnTo>
                <a:cubicBezTo>
                  <a:pt x="2276" y="7067"/>
                  <a:pt x="2126" y="7020"/>
                  <a:pt x="1964" y="7020"/>
                </a:cubicBezTo>
                <a:lnTo>
                  <a:pt x="982" y="7020"/>
                </a:lnTo>
                <a:cubicBezTo>
                  <a:pt x="440" y="7020"/>
                  <a:pt x="0" y="7504"/>
                  <a:pt x="0" y="8100"/>
                </a:cubicBezTo>
                <a:lnTo>
                  <a:pt x="0" y="13500"/>
                </a:lnTo>
                <a:cubicBezTo>
                  <a:pt x="0" y="14097"/>
                  <a:pt x="440" y="14580"/>
                  <a:pt x="982" y="14580"/>
                </a:cubicBezTo>
                <a:lnTo>
                  <a:pt x="1964" y="14580"/>
                </a:lnTo>
                <a:cubicBezTo>
                  <a:pt x="2126" y="14580"/>
                  <a:pt x="2276" y="14533"/>
                  <a:pt x="2411" y="14457"/>
                </a:cubicBezTo>
                <a:lnTo>
                  <a:pt x="4720" y="15278"/>
                </a:lnTo>
                <a:lnTo>
                  <a:pt x="4529" y="15941"/>
                </a:lnTo>
                <a:cubicBezTo>
                  <a:pt x="4199" y="17078"/>
                  <a:pt x="4770" y="18292"/>
                  <a:pt x="5803" y="18654"/>
                </a:cubicBezTo>
                <a:lnTo>
                  <a:pt x="10949" y="20456"/>
                </a:lnTo>
                <a:cubicBezTo>
                  <a:pt x="11983" y="20819"/>
                  <a:pt x="13087" y="20190"/>
                  <a:pt x="13416" y="19053"/>
                </a:cubicBezTo>
                <a:lnTo>
                  <a:pt x="13595" y="18437"/>
                </a:lnTo>
                <a:lnTo>
                  <a:pt x="16691" y="19538"/>
                </a:lnTo>
                <a:lnTo>
                  <a:pt x="16691" y="19980"/>
                </a:lnTo>
                <a:cubicBezTo>
                  <a:pt x="16691" y="20875"/>
                  <a:pt x="17350" y="21600"/>
                  <a:pt x="18164" y="21600"/>
                </a:cubicBezTo>
                <a:cubicBezTo>
                  <a:pt x="18977" y="21600"/>
                  <a:pt x="19636" y="20875"/>
                  <a:pt x="19636" y="19980"/>
                </a:cubicBezTo>
                <a:lnTo>
                  <a:pt x="19636" y="14040"/>
                </a:lnTo>
                <a:cubicBezTo>
                  <a:pt x="20721" y="14040"/>
                  <a:pt x="21600" y="13073"/>
                  <a:pt x="21600" y="11880"/>
                </a:cubicBezTo>
                <a:lnTo>
                  <a:pt x="21600" y="9720"/>
                </a:lnTo>
                <a:cubicBezTo>
                  <a:pt x="21600" y="8527"/>
                  <a:pt x="20721" y="7560"/>
                  <a:pt x="19636" y="756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7" name="Shape 2691"/>
          <p:cNvSpPr/>
          <p:nvPr/>
        </p:nvSpPr>
        <p:spPr>
          <a:xfrm>
            <a:off x="6338464" y="1262246"/>
            <a:ext cx="114271" cy="209496"/>
          </a:xfrm>
          <a:custGeom>
            <a:avLst/>
            <a:gdLst/>
            <a:ahLst/>
            <a:cxnLst>
              <a:cxn ang="0">
                <a:pos x="wd2" y="hd2"/>
              </a:cxn>
              <a:cxn ang="5400000">
                <a:pos x="wd2" y="hd2"/>
              </a:cxn>
              <a:cxn ang="10800000">
                <a:pos x="wd2" y="hd2"/>
              </a:cxn>
              <a:cxn ang="16200000">
                <a:pos x="wd2" y="hd2"/>
              </a:cxn>
            </a:cxnLst>
            <a:rect l="0" t="0" r="r" b="b"/>
            <a:pathLst>
              <a:path w="21600" h="21600" extrusionOk="0">
                <a:moveTo>
                  <a:pt x="12600" y="19924"/>
                </a:moveTo>
                <a:lnTo>
                  <a:pt x="12600" y="12476"/>
                </a:lnTo>
                <a:lnTo>
                  <a:pt x="19427" y="16200"/>
                </a:lnTo>
                <a:cubicBezTo>
                  <a:pt x="19427" y="16200"/>
                  <a:pt x="12600" y="19924"/>
                  <a:pt x="12600" y="19924"/>
                </a:cubicBezTo>
                <a:close/>
                <a:moveTo>
                  <a:pt x="12600" y="1676"/>
                </a:moveTo>
                <a:lnTo>
                  <a:pt x="19427" y="5400"/>
                </a:lnTo>
                <a:lnTo>
                  <a:pt x="12600" y="9124"/>
                </a:lnTo>
                <a:cubicBezTo>
                  <a:pt x="12600" y="9124"/>
                  <a:pt x="12600" y="1676"/>
                  <a:pt x="12600" y="1676"/>
                </a:cubicBezTo>
                <a:close/>
                <a:moveTo>
                  <a:pt x="21352" y="15862"/>
                </a:moveTo>
                <a:lnTo>
                  <a:pt x="21337" y="15854"/>
                </a:lnTo>
                <a:cubicBezTo>
                  <a:pt x="21336" y="15853"/>
                  <a:pt x="21335" y="15853"/>
                  <a:pt x="21335" y="15852"/>
                </a:cubicBezTo>
                <a:lnTo>
                  <a:pt x="12600" y="11088"/>
                </a:lnTo>
                <a:lnTo>
                  <a:pt x="12600" y="10512"/>
                </a:lnTo>
                <a:lnTo>
                  <a:pt x="21335" y="5748"/>
                </a:lnTo>
                <a:lnTo>
                  <a:pt x="21336" y="5747"/>
                </a:lnTo>
                <a:lnTo>
                  <a:pt x="21352" y="5739"/>
                </a:lnTo>
                <a:lnTo>
                  <a:pt x="21349" y="5738"/>
                </a:lnTo>
                <a:cubicBezTo>
                  <a:pt x="21503" y="5649"/>
                  <a:pt x="21600" y="5532"/>
                  <a:pt x="21600" y="5400"/>
                </a:cubicBezTo>
                <a:cubicBezTo>
                  <a:pt x="21600" y="5265"/>
                  <a:pt x="21499" y="5142"/>
                  <a:pt x="21336" y="5053"/>
                </a:cubicBezTo>
                <a:lnTo>
                  <a:pt x="12336" y="144"/>
                </a:lnTo>
                <a:cubicBezTo>
                  <a:pt x="12173" y="55"/>
                  <a:pt x="11948" y="0"/>
                  <a:pt x="11700" y="0"/>
                </a:cubicBezTo>
                <a:cubicBezTo>
                  <a:pt x="11203" y="0"/>
                  <a:pt x="10800" y="220"/>
                  <a:pt x="10800" y="491"/>
                </a:cubicBezTo>
                <a:lnTo>
                  <a:pt x="10800" y="10106"/>
                </a:lnTo>
                <a:lnTo>
                  <a:pt x="1552" y="5062"/>
                </a:lnTo>
                <a:lnTo>
                  <a:pt x="1549" y="5063"/>
                </a:lnTo>
                <a:cubicBezTo>
                  <a:pt x="1385" y="4969"/>
                  <a:pt x="1157" y="4909"/>
                  <a:pt x="900" y="4909"/>
                </a:cubicBezTo>
                <a:cubicBezTo>
                  <a:pt x="403" y="4909"/>
                  <a:pt x="0" y="5129"/>
                  <a:pt x="0" y="5400"/>
                </a:cubicBezTo>
                <a:cubicBezTo>
                  <a:pt x="0" y="5532"/>
                  <a:pt x="97" y="5649"/>
                  <a:pt x="251" y="5738"/>
                </a:cubicBezTo>
                <a:lnTo>
                  <a:pt x="248" y="5739"/>
                </a:lnTo>
                <a:lnTo>
                  <a:pt x="264" y="5747"/>
                </a:lnTo>
                <a:lnTo>
                  <a:pt x="264" y="5748"/>
                </a:lnTo>
                <a:lnTo>
                  <a:pt x="9527" y="10800"/>
                </a:lnTo>
                <a:lnTo>
                  <a:pt x="265" y="15852"/>
                </a:lnTo>
                <a:cubicBezTo>
                  <a:pt x="265" y="15853"/>
                  <a:pt x="264" y="15853"/>
                  <a:pt x="263" y="15854"/>
                </a:cubicBezTo>
                <a:lnTo>
                  <a:pt x="248" y="15862"/>
                </a:lnTo>
                <a:lnTo>
                  <a:pt x="251" y="15863"/>
                </a:lnTo>
                <a:cubicBezTo>
                  <a:pt x="97" y="15951"/>
                  <a:pt x="0" y="16069"/>
                  <a:pt x="0" y="16200"/>
                </a:cubicBezTo>
                <a:cubicBezTo>
                  <a:pt x="0" y="16471"/>
                  <a:pt x="403" y="16691"/>
                  <a:pt x="900" y="16691"/>
                </a:cubicBezTo>
                <a:cubicBezTo>
                  <a:pt x="1157" y="16691"/>
                  <a:pt x="1385" y="16631"/>
                  <a:pt x="1549" y="16537"/>
                </a:cubicBezTo>
                <a:lnTo>
                  <a:pt x="1552" y="16539"/>
                </a:lnTo>
                <a:lnTo>
                  <a:pt x="10800" y="11494"/>
                </a:lnTo>
                <a:lnTo>
                  <a:pt x="10800" y="21109"/>
                </a:lnTo>
                <a:cubicBezTo>
                  <a:pt x="10800" y="21380"/>
                  <a:pt x="11203" y="21600"/>
                  <a:pt x="11700" y="21600"/>
                </a:cubicBezTo>
                <a:cubicBezTo>
                  <a:pt x="11948" y="21600"/>
                  <a:pt x="12173" y="21546"/>
                  <a:pt x="12336" y="21456"/>
                </a:cubicBezTo>
                <a:lnTo>
                  <a:pt x="21336" y="16547"/>
                </a:lnTo>
                <a:cubicBezTo>
                  <a:pt x="21499" y="16458"/>
                  <a:pt x="21600" y="16336"/>
                  <a:pt x="21600" y="16200"/>
                </a:cubicBezTo>
                <a:cubicBezTo>
                  <a:pt x="21600" y="16069"/>
                  <a:pt x="21503" y="15951"/>
                  <a:pt x="21349" y="15863"/>
                </a:cubicBezTo>
                <a:cubicBezTo>
                  <a:pt x="21349" y="15863"/>
                  <a:pt x="21352" y="15862"/>
                  <a:pt x="21352" y="15862"/>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8" name="Shape 2692"/>
          <p:cNvSpPr/>
          <p:nvPr/>
        </p:nvSpPr>
        <p:spPr>
          <a:xfrm>
            <a:off x="6709842" y="1262246"/>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13200" y="16691"/>
                </a:moveTo>
                <a:lnTo>
                  <a:pt x="15600" y="16691"/>
                </a:lnTo>
                <a:lnTo>
                  <a:pt x="15600" y="14727"/>
                </a:lnTo>
                <a:lnTo>
                  <a:pt x="13200" y="14727"/>
                </a:lnTo>
                <a:cubicBezTo>
                  <a:pt x="13200" y="14727"/>
                  <a:pt x="13200" y="16691"/>
                  <a:pt x="13200" y="16691"/>
                </a:cubicBezTo>
                <a:close/>
                <a:moveTo>
                  <a:pt x="9600" y="10800"/>
                </a:moveTo>
                <a:lnTo>
                  <a:pt x="12000" y="10800"/>
                </a:lnTo>
                <a:lnTo>
                  <a:pt x="12000" y="8836"/>
                </a:lnTo>
                <a:lnTo>
                  <a:pt x="9600" y="8836"/>
                </a:lnTo>
                <a:cubicBezTo>
                  <a:pt x="9600" y="8836"/>
                  <a:pt x="9600" y="10800"/>
                  <a:pt x="9600" y="10800"/>
                </a:cubicBezTo>
                <a:close/>
                <a:moveTo>
                  <a:pt x="13200" y="19636"/>
                </a:moveTo>
                <a:lnTo>
                  <a:pt x="15600" y="19636"/>
                </a:lnTo>
                <a:lnTo>
                  <a:pt x="15600" y="17673"/>
                </a:lnTo>
                <a:lnTo>
                  <a:pt x="13200" y="17673"/>
                </a:lnTo>
                <a:cubicBezTo>
                  <a:pt x="13200" y="17673"/>
                  <a:pt x="13200" y="19636"/>
                  <a:pt x="13200" y="19636"/>
                </a:cubicBezTo>
                <a:close/>
                <a:moveTo>
                  <a:pt x="13200" y="13745"/>
                </a:moveTo>
                <a:lnTo>
                  <a:pt x="15600" y="13745"/>
                </a:lnTo>
                <a:lnTo>
                  <a:pt x="15600" y="11782"/>
                </a:lnTo>
                <a:lnTo>
                  <a:pt x="13200" y="11782"/>
                </a:lnTo>
                <a:cubicBezTo>
                  <a:pt x="13200" y="11782"/>
                  <a:pt x="13200" y="13745"/>
                  <a:pt x="13200" y="13745"/>
                </a:cubicBezTo>
                <a:close/>
                <a:moveTo>
                  <a:pt x="16800" y="10800"/>
                </a:moveTo>
                <a:lnTo>
                  <a:pt x="19200" y="10800"/>
                </a:lnTo>
                <a:lnTo>
                  <a:pt x="19200" y="8836"/>
                </a:lnTo>
                <a:lnTo>
                  <a:pt x="16800" y="8836"/>
                </a:lnTo>
                <a:cubicBezTo>
                  <a:pt x="16800" y="8836"/>
                  <a:pt x="16800" y="10800"/>
                  <a:pt x="16800" y="10800"/>
                </a:cubicBezTo>
                <a:close/>
                <a:moveTo>
                  <a:pt x="20400" y="19636"/>
                </a:moveTo>
                <a:cubicBezTo>
                  <a:pt x="20400" y="20178"/>
                  <a:pt x="19862" y="20618"/>
                  <a:pt x="19200" y="20618"/>
                </a:cubicBezTo>
                <a:lnTo>
                  <a:pt x="2400" y="20618"/>
                </a:lnTo>
                <a:cubicBezTo>
                  <a:pt x="1738" y="20618"/>
                  <a:pt x="1200" y="20178"/>
                  <a:pt x="1200" y="19636"/>
                </a:cubicBezTo>
                <a:lnTo>
                  <a:pt x="1200" y="1964"/>
                </a:lnTo>
                <a:cubicBezTo>
                  <a:pt x="1200" y="1422"/>
                  <a:pt x="1738" y="982"/>
                  <a:pt x="2400" y="982"/>
                </a:cubicBezTo>
                <a:lnTo>
                  <a:pt x="19200" y="982"/>
                </a:lnTo>
                <a:cubicBezTo>
                  <a:pt x="19862" y="982"/>
                  <a:pt x="20400" y="1422"/>
                  <a:pt x="20400" y="1964"/>
                </a:cubicBezTo>
                <a:cubicBezTo>
                  <a:pt x="20400" y="1964"/>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13200" y="10800"/>
                </a:moveTo>
                <a:lnTo>
                  <a:pt x="15600" y="10800"/>
                </a:lnTo>
                <a:lnTo>
                  <a:pt x="15600" y="8836"/>
                </a:lnTo>
                <a:lnTo>
                  <a:pt x="13200" y="8836"/>
                </a:lnTo>
                <a:cubicBezTo>
                  <a:pt x="13200" y="8836"/>
                  <a:pt x="13200" y="10800"/>
                  <a:pt x="13200" y="10800"/>
                </a:cubicBezTo>
                <a:close/>
                <a:moveTo>
                  <a:pt x="3600" y="2945"/>
                </a:moveTo>
                <a:lnTo>
                  <a:pt x="18000" y="2945"/>
                </a:lnTo>
                <a:lnTo>
                  <a:pt x="18000" y="6873"/>
                </a:lnTo>
                <a:lnTo>
                  <a:pt x="3600" y="6873"/>
                </a:lnTo>
                <a:cubicBezTo>
                  <a:pt x="3600" y="6873"/>
                  <a:pt x="3600" y="2945"/>
                  <a:pt x="3600" y="2945"/>
                </a:cubicBezTo>
                <a:close/>
                <a:moveTo>
                  <a:pt x="2400" y="7855"/>
                </a:moveTo>
                <a:lnTo>
                  <a:pt x="19200" y="7855"/>
                </a:lnTo>
                <a:lnTo>
                  <a:pt x="19200" y="1964"/>
                </a:lnTo>
                <a:lnTo>
                  <a:pt x="2400" y="1964"/>
                </a:lnTo>
                <a:cubicBezTo>
                  <a:pt x="2400" y="1964"/>
                  <a:pt x="2400" y="7855"/>
                  <a:pt x="2400" y="7855"/>
                </a:cubicBezTo>
                <a:close/>
                <a:moveTo>
                  <a:pt x="9600" y="13745"/>
                </a:moveTo>
                <a:lnTo>
                  <a:pt x="12000" y="13745"/>
                </a:lnTo>
                <a:lnTo>
                  <a:pt x="12000" y="11782"/>
                </a:lnTo>
                <a:lnTo>
                  <a:pt x="9600" y="11782"/>
                </a:lnTo>
                <a:cubicBezTo>
                  <a:pt x="9600" y="11782"/>
                  <a:pt x="9600" y="13745"/>
                  <a:pt x="9600" y="13745"/>
                </a:cubicBezTo>
                <a:close/>
                <a:moveTo>
                  <a:pt x="16800" y="19636"/>
                </a:moveTo>
                <a:lnTo>
                  <a:pt x="19200" y="19636"/>
                </a:lnTo>
                <a:lnTo>
                  <a:pt x="19200" y="11782"/>
                </a:lnTo>
                <a:lnTo>
                  <a:pt x="16800" y="11782"/>
                </a:lnTo>
                <a:cubicBezTo>
                  <a:pt x="16800" y="11782"/>
                  <a:pt x="16800" y="19636"/>
                  <a:pt x="16800" y="19636"/>
                </a:cubicBezTo>
                <a:close/>
                <a:moveTo>
                  <a:pt x="2400" y="16691"/>
                </a:moveTo>
                <a:lnTo>
                  <a:pt x="4800" y="16691"/>
                </a:lnTo>
                <a:lnTo>
                  <a:pt x="4800" y="14727"/>
                </a:lnTo>
                <a:lnTo>
                  <a:pt x="2400" y="14727"/>
                </a:lnTo>
                <a:cubicBezTo>
                  <a:pt x="2400" y="14727"/>
                  <a:pt x="2400" y="16691"/>
                  <a:pt x="2400" y="16691"/>
                </a:cubicBezTo>
                <a:close/>
                <a:moveTo>
                  <a:pt x="2400" y="10800"/>
                </a:moveTo>
                <a:lnTo>
                  <a:pt x="4800" y="10800"/>
                </a:lnTo>
                <a:lnTo>
                  <a:pt x="4800" y="8836"/>
                </a:lnTo>
                <a:lnTo>
                  <a:pt x="2400" y="8836"/>
                </a:lnTo>
                <a:cubicBezTo>
                  <a:pt x="2400" y="8836"/>
                  <a:pt x="2400" y="10800"/>
                  <a:pt x="2400" y="10800"/>
                </a:cubicBezTo>
                <a:close/>
                <a:moveTo>
                  <a:pt x="2400" y="19636"/>
                </a:moveTo>
                <a:lnTo>
                  <a:pt x="4800" y="19636"/>
                </a:lnTo>
                <a:lnTo>
                  <a:pt x="4800" y="17673"/>
                </a:lnTo>
                <a:lnTo>
                  <a:pt x="2400" y="17673"/>
                </a:lnTo>
                <a:cubicBezTo>
                  <a:pt x="2400" y="17673"/>
                  <a:pt x="2400" y="19636"/>
                  <a:pt x="2400" y="19636"/>
                </a:cubicBezTo>
                <a:close/>
                <a:moveTo>
                  <a:pt x="2400" y="13745"/>
                </a:moveTo>
                <a:lnTo>
                  <a:pt x="4800" y="13745"/>
                </a:lnTo>
                <a:lnTo>
                  <a:pt x="4800" y="11782"/>
                </a:lnTo>
                <a:lnTo>
                  <a:pt x="2400" y="11782"/>
                </a:lnTo>
                <a:cubicBezTo>
                  <a:pt x="2400" y="11782"/>
                  <a:pt x="2400" y="13745"/>
                  <a:pt x="2400" y="13745"/>
                </a:cubicBezTo>
                <a:close/>
                <a:moveTo>
                  <a:pt x="9600" y="16691"/>
                </a:moveTo>
                <a:lnTo>
                  <a:pt x="12000" y="16691"/>
                </a:lnTo>
                <a:lnTo>
                  <a:pt x="12000" y="14727"/>
                </a:lnTo>
                <a:lnTo>
                  <a:pt x="9600" y="14727"/>
                </a:lnTo>
                <a:cubicBezTo>
                  <a:pt x="9600" y="14727"/>
                  <a:pt x="9600" y="16691"/>
                  <a:pt x="9600" y="16691"/>
                </a:cubicBezTo>
                <a:close/>
                <a:moveTo>
                  <a:pt x="6000" y="19636"/>
                </a:moveTo>
                <a:lnTo>
                  <a:pt x="8400" y="19636"/>
                </a:lnTo>
                <a:lnTo>
                  <a:pt x="8400" y="17673"/>
                </a:lnTo>
                <a:lnTo>
                  <a:pt x="6000" y="17673"/>
                </a:lnTo>
                <a:cubicBezTo>
                  <a:pt x="6000" y="17673"/>
                  <a:pt x="6000" y="19636"/>
                  <a:pt x="6000" y="19636"/>
                </a:cubicBezTo>
                <a:close/>
                <a:moveTo>
                  <a:pt x="9600" y="19636"/>
                </a:moveTo>
                <a:lnTo>
                  <a:pt x="12000" y="19636"/>
                </a:lnTo>
                <a:lnTo>
                  <a:pt x="12000" y="17673"/>
                </a:lnTo>
                <a:lnTo>
                  <a:pt x="9600" y="17673"/>
                </a:lnTo>
                <a:cubicBezTo>
                  <a:pt x="9600" y="17673"/>
                  <a:pt x="9600" y="19636"/>
                  <a:pt x="9600" y="19636"/>
                </a:cubicBezTo>
                <a:close/>
                <a:moveTo>
                  <a:pt x="6000" y="16691"/>
                </a:moveTo>
                <a:lnTo>
                  <a:pt x="8400" y="16691"/>
                </a:lnTo>
                <a:lnTo>
                  <a:pt x="8400" y="14727"/>
                </a:lnTo>
                <a:lnTo>
                  <a:pt x="6000" y="14727"/>
                </a:lnTo>
                <a:cubicBezTo>
                  <a:pt x="6000" y="14727"/>
                  <a:pt x="6000" y="16691"/>
                  <a:pt x="6000" y="16691"/>
                </a:cubicBezTo>
                <a:close/>
                <a:moveTo>
                  <a:pt x="6000" y="13745"/>
                </a:moveTo>
                <a:lnTo>
                  <a:pt x="8400" y="13745"/>
                </a:lnTo>
                <a:lnTo>
                  <a:pt x="8400" y="11782"/>
                </a:lnTo>
                <a:lnTo>
                  <a:pt x="6000" y="11782"/>
                </a:lnTo>
                <a:cubicBezTo>
                  <a:pt x="6000" y="11782"/>
                  <a:pt x="6000" y="13745"/>
                  <a:pt x="6000" y="13745"/>
                </a:cubicBezTo>
                <a:close/>
                <a:moveTo>
                  <a:pt x="6000" y="10800"/>
                </a:moveTo>
                <a:lnTo>
                  <a:pt x="8400" y="10800"/>
                </a:lnTo>
                <a:lnTo>
                  <a:pt x="8400" y="8836"/>
                </a:lnTo>
                <a:lnTo>
                  <a:pt x="6000" y="8836"/>
                </a:lnTo>
                <a:cubicBezTo>
                  <a:pt x="6000" y="8836"/>
                  <a:pt x="6000" y="10800"/>
                  <a:pt x="6000" y="10800"/>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9" name="Shape 2693"/>
          <p:cNvSpPr/>
          <p:nvPr/>
        </p:nvSpPr>
        <p:spPr>
          <a:xfrm>
            <a:off x="7090743" y="126224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1782" y="11782"/>
                </a:moveTo>
                <a:lnTo>
                  <a:pt x="9818" y="11782"/>
                </a:lnTo>
                <a:lnTo>
                  <a:pt x="9818" y="13745"/>
                </a:lnTo>
                <a:lnTo>
                  <a:pt x="11782" y="13745"/>
                </a:lnTo>
                <a:cubicBezTo>
                  <a:pt x="11782" y="13745"/>
                  <a:pt x="11782" y="11782"/>
                  <a:pt x="11782" y="11782"/>
                </a:cubicBezTo>
                <a:close/>
                <a:moveTo>
                  <a:pt x="7855" y="17673"/>
                </a:moveTo>
                <a:lnTo>
                  <a:pt x="9818" y="17673"/>
                </a:lnTo>
                <a:lnTo>
                  <a:pt x="9818" y="16691"/>
                </a:lnTo>
                <a:lnTo>
                  <a:pt x="7855" y="16691"/>
                </a:lnTo>
                <a:cubicBezTo>
                  <a:pt x="7855" y="16691"/>
                  <a:pt x="7855" y="17673"/>
                  <a:pt x="7855" y="17673"/>
                </a:cubicBezTo>
                <a:close/>
                <a:moveTo>
                  <a:pt x="11782" y="17673"/>
                </a:moveTo>
                <a:lnTo>
                  <a:pt x="13745" y="17673"/>
                </a:lnTo>
                <a:lnTo>
                  <a:pt x="13745" y="16691"/>
                </a:lnTo>
                <a:lnTo>
                  <a:pt x="11782" y="16691"/>
                </a:lnTo>
                <a:cubicBezTo>
                  <a:pt x="11782" y="16691"/>
                  <a:pt x="11782" y="17673"/>
                  <a:pt x="11782" y="17673"/>
                </a:cubicBezTo>
                <a:close/>
                <a:moveTo>
                  <a:pt x="12764" y="8836"/>
                </a:moveTo>
                <a:cubicBezTo>
                  <a:pt x="12492" y="8836"/>
                  <a:pt x="12273" y="9056"/>
                  <a:pt x="12273" y="9327"/>
                </a:cubicBezTo>
                <a:cubicBezTo>
                  <a:pt x="12273" y="9599"/>
                  <a:pt x="12492" y="9818"/>
                  <a:pt x="12764" y="9818"/>
                </a:cubicBezTo>
                <a:cubicBezTo>
                  <a:pt x="13035" y="9818"/>
                  <a:pt x="13255" y="9599"/>
                  <a:pt x="13255" y="9327"/>
                </a:cubicBezTo>
                <a:cubicBezTo>
                  <a:pt x="13255" y="9056"/>
                  <a:pt x="13035" y="8836"/>
                  <a:pt x="12764" y="8836"/>
                </a:cubicBezTo>
                <a:moveTo>
                  <a:pt x="3927" y="12764"/>
                </a:moveTo>
                <a:cubicBezTo>
                  <a:pt x="3927" y="11679"/>
                  <a:pt x="4806" y="10800"/>
                  <a:pt x="5891" y="10800"/>
                </a:cubicBezTo>
                <a:cubicBezTo>
                  <a:pt x="6975" y="10800"/>
                  <a:pt x="7855" y="11679"/>
                  <a:pt x="7855" y="12764"/>
                </a:cubicBezTo>
                <a:cubicBezTo>
                  <a:pt x="7855" y="13848"/>
                  <a:pt x="6975" y="14727"/>
                  <a:pt x="5891" y="14727"/>
                </a:cubicBezTo>
                <a:cubicBezTo>
                  <a:pt x="4806" y="14727"/>
                  <a:pt x="3927" y="13848"/>
                  <a:pt x="3927" y="12764"/>
                </a:cubicBezTo>
                <a:moveTo>
                  <a:pt x="17673" y="12764"/>
                </a:moveTo>
                <a:cubicBezTo>
                  <a:pt x="17673" y="13848"/>
                  <a:pt x="16794" y="14727"/>
                  <a:pt x="15709" y="14727"/>
                </a:cubicBezTo>
                <a:cubicBezTo>
                  <a:pt x="14625" y="14727"/>
                  <a:pt x="13745" y="13848"/>
                  <a:pt x="13745" y="12764"/>
                </a:cubicBezTo>
                <a:cubicBezTo>
                  <a:pt x="13745" y="11679"/>
                  <a:pt x="14625" y="10800"/>
                  <a:pt x="15709" y="10800"/>
                </a:cubicBezTo>
                <a:cubicBezTo>
                  <a:pt x="16794" y="10800"/>
                  <a:pt x="17673" y="11679"/>
                  <a:pt x="17673" y="12764"/>
                </a:cubicBezTo>
                <a:moveTo>
                  <a:pt x="20618" y="8836"/>
                </a:moveTo>
                <a:lnTo>
                  <a:pt x="19145" y="8836"/>
                </a:lnTo>
                <a:cubicBezTo>
                  <a:pt x="18874" y="8836"/>
                  <a:pt x="18655" y="9056"/>
                  <a:pt x="18655" y="9327"/>
                </a:cubicBezTo>
                <a:cubicBezTo>
                  <a:pt x="18655" y="9599"/>
                  <a:pt x="18874" y="9818"/>
                  <a:pt x="19145" y="9818"/>
                </a:cubicBezTo>
                <a:lnTo>
                  <a:pt x="20618" y="9818"/>
                </a:lnTo>
                <a:lnTo>
                  <a:pt x="20618" y="12273"/>
                </a:lnTo>
                <a:lnTo>
                  <a:pt x="18605" y="12273"/>
                </a:lnTo>
                <a:cubicBezTo>
                  <a:pt x="18370" y="10881"/>
                  <a:pt x="17167" y="9818"/>
                  <a:pt x="15709" y="9818"/>
                </a:cubicBezTo>
                <a:cubicBezTo>
                  <a:pt x="14082" y="9818"/>
                  <a:pt x="12764" y="11137"/>
                  <a:pt x="12764" y="12764"/>
                </a:cubicBezTo>
                <a:cubicBezTo>
                  <a:pt x="12764" y="14390"/>
                  <a:pt x="14082" y="15709"/>
                  <a:pt x="15709" y="15709"/>
                </a:cubicBezTo>
                <a:cubicBezTo>
                  <a:pt x="17167" y="15709"/>
                  <a:pt x="18370" y="14646"/>
                  <a:pt x="18605" y="13255"/>
                </a:cubicBezTo>
                <a:lnTo>
                  <a:pt x="20618" y="13255"/>
                </a:lnTo>
                <a:lnTo>
                  <a:pt x="20618" y="18655"/>
                </a:lnTo>
                <a:lnTo>
                  <a:pt x="982" y="18655"/>
                </a:lnTo>
                <a:lnTo>
                  <a:pt x="982" y="13255"/>
                </a:lnTo>
                <a:lnTo>
                  <a:pt x="2995" y="13255"/>
                </a:lnTo>
                <a:cubicBezTo>
                  <a:pt x="3230" y="14646"/>
                  <a:pt x="4433" y="15709"/>
                  <a:pt x="5891" y="15709"/>
                </a:cubicBezTo>
                <a:cubicBezTo>
                  <a:pt x="7517" y="15709"/>
                  <a:pt x="8836" y="14390"/>
                  <a:pt x="8836" y="12764"/>
                </a:cubicBezTo>
                <a:cubicBezTo>
                  <a:pt x="8836" y="11137"/>
                  <a:pt x="7517" y="9818"/>
                  <a:pt x="5891" y="9818"/>
                </a:cubicBezTo>
                <a:cubicBezTo>
                  <a:pt x="4433" y="9818"/>
                  <a:pt x="3230" y="10881"/>
                  <a:pt x="2995" y="12273"/>
                </a:cubicBezTo>
                <a:lnTo>
                  <a:pt x="982" y="12273"/>
                </a:lnTo>
                <a:lnTo>
                  <a:pt x="982" y="9818"/>
                </a:lnTo>
                <a:lnTo>
                  <a:pt x="2455" y="9818"/>
                </a:lnTo>
                <a:cubicBezTo>
                  <a:pt x="2726" y="9818"/>
                  <a:pt x="2945" y="9599"/>
                  <a:pt x="2945" y="9327"/>
                </a:cubicBezTo>
                <a:cubicBezTo>
                  <a:pt x="2945" y="9056"/>
                  <a:pt x="2726" y="8836"/>
                  <a:pt x="2455" y="8836"/>
                </a:cubicBezTo>
                <a:lnTo>
                  <a:pt x="982" y="8836"/>
                </a:lnTo>
                <a:lnTo>
                  <a:pt x="982" y="7855"/>
                </a:lnTo>
                <a:cubicBezTo>
                  <a:pt x="982" y="7313"/>
                  <a:pt x="1421" y="6873"/>
                  <a:pt x="1964" y="6873"/>
                </a:cubicBezTo>
                <a:lnTo>
                  <a:pt x="19636" y="6873"/>
                </a:lnTo>
                <a:cubicBezTo>
                  <a:pt x="20178" y="6873"/>
                  <a:pt x="20618" y="7313"/>
                  <a:pt x="20618" y="7855"/>
                </a:cubicBezTo>
                <a:cubicBezTo>
                  <a:pt x="20618" y="7855"/>
                  <a:pt x="20618" y="8836"/>
                  <a:pt x="20618" y="8836"/>
                </a:cubicBezTo>
                <a:close/>
                <a:moveTo>
                  <a:pt x="19636" y="20618"/>
                </a:moveTo>
                <a:lnTo>
                  <a:pt x="1964" y="20618"/>
                </a:lnTo>
                <a:cubicBezTo>
                  <a:pt x="1421" y="20618"/>
                  <a:pt x="982" y="20178"/>
                  <a:pt x="982" y="19636"/>
                </a:cubicBezTo>
                <a:lnTo>
                  <a:pt x="20618" y="19636"/>
                </a:lnTo>
                <a:cubicBezTo>
                  <a:pt x="20618" y="20178"/>
                  <a:pt x="20178" y="20618"/>
                  <a:pt x="19636" y="20618"/>
                </a:cubicBezTo>
                <a:moveTo>
                  <a:pt x="5891" y="4909"/>
                </a:moveTo>
                <a:lnTo>
                  <a:pt x="15709" y="4909"/>
                </a:lnTo>
                <a:lnTo>
                  <a:pt x="15709" y="5891"/>
                </a:lnTo>
                <a:lnTo>
                  <a:pt x="5891" y="5891"/>
                </a:lnTo>
                <a:cubicBezTo>
                  <a:pt x="5891" y="5891"/>
                  <a:pt x="5891" y="4909"/>
                  <a:pt x="5891" y="4909"/>
                </a:cubicBezTo>
                <a:close/>
                <a:moveTo>
                  <a:pt x="19636" y="5891"/>
                </a:moveTo>
                <a:lnTo>
                  <a:pt x="19636" y="2855"/>
                </a:lnTo>
                <a:cubicBezTo>
                  <a:pt x="20207" y="2653"/>
                  <a:pt x="20618" y="2113"/>
                  <a:pt x="20618" y="1473"/>
                </a:cubicBezTo>
                <a:cubicBezTo>
                  <a:pt x="20618" y="659"/>
                  <a:pt x="19959" y="0"/>
                  <a:pt x="19145" y="0"/>
                </a:cubicBezTo>
                <a:cubicBezTo>
                  <a:pt x="18332" y="0"/>
                  <a:pt x="17673" y="659"/>
                  <a:pt x="17673" y="1473"/>
                </a:cubicBezTo>
                <a:cubicBezTo>
                  <a:pt x="17673" y="2113"/>
                  <a:pt x="18084" y="2653"/>
                  <a:pt x="18655" y="2855"/>
                </a:cubicBezTo>
                <a:lnTo>
                  <a:pt x="18655" y="5891"/>
                </a:lnTo>
                <a:lnTo>
                  <a:pt x="16691" y="5891"/>
                </a:lnTo>
                <a:lnTo>
                  <a:pt x="16691" y="4909"/>
                </a:lnTo>
                <a:cubicBezTo>
                  <a:pt x="16691" y="4367"/>
                  <a:pt x="16251" y="3927"/>
                  <a:pt x="15709" y="3927"/>
                </a:cubicBezTo>
                <a:lnTo>
                  <a:pt x="5891" y="3927"/>
                </a:lnTo>
                <a:cubicBezTo>
                  <a:pt x="5348" y="3927"/>
                  <a:pt x="4909" y="4367"/>
                  <a:pt x="4909" y="4909"/>
                </a:cubicBezTo>
                <a:lnTo>
                  <a:pt x="4909" y="5891"/>
                </a:lnTo>
                <a:lnTo>
                  <a:pt x="1964" y="5891"/>
                </a:lnTo>
                <a:cubicBezTo>
                  <a:pt x="879" y="5891"/>
                  <a:pt x="0" y="6770"/>
                  <a:pt x="0" y="7855"/>
                </a:cubicBezTo>
                <a:lnTo>
                  <a:pt x="0" y="19636"/>
                </a:lnTo>
                <a:cubicBezTo>
                  <a:pt x="0" y="20721"/>
                  <a:pt x="879" y="21600"/>
                  <a:pt x="1964" y="21600"/>
                </a:cubicBezTo>
                <a:lnTo>
                  <a:pt x="19636" y="21600"/>
                </a:lnTo>
                <a:cubicBezTo>
                  <a:pt x="20721" y="21600"/>
                  <a:pt x="21600" y="20721"/>
                  <a:pt x="21600" y="19636"/>
                </a:cubicBezTo>
                <a:lnTo>
                  <a:pt x="21600" y="7855"/>
                </a:lnTo>
                <a:cubicBezTo>
                  <a:pt x="21600" y="6770"/>
                  <a:pt x="20721" y="5891"/>
                  <a:pt x="19636" y="5891"/>
                </a:cubicBezTo>
                <a:moveTo>
                  <a:pt x="10800" y="9818"/>
                </a:moveTo>
                <a:cubicBezTo>
                  <a:pt x="11071" y="9818"/>
                  <a:pt x="11291" y="9599"/>
                  <a:pt x="11291" y="9327"/>
                </a:cubicBezTo>
                <a:cubicBezTo>
                  <a:pt x="11291" y="9056"/>
                  <a:pt x="11071" y="8836"/>
                  <a:pt x="10800" y="8836"/>
                </a:cubicBezTo>
                <a:cubicBezTo>
                  <a:pt x="10529" y="8836"/>
                  <a:pt x="10309" y="9056"/>
                  <a:pt x="10309" y="9327"/>
                </a:cubicBezTo>
                <a:cubicBezTo>
                  <a:pt x="10309" y="9599"/>
                  <a:pt x="10529" y="9818"/>
                  <a:pt x="10800" y="9818"/>
                </a:cubicBezTo>
                <a:moveTo>
                  <a:pt x="9327" y="9327"/>
                </a:moveTo>
                <a:cubicBezTo>
                  <a:pt x="9327" y="9056"/>
                  <a:pt x="9108" y="8836"/>
                  <a:pt x="8836" y="8836"/>
                </a:cubicBezTo>
                <a:cubicBezTo>
                  <a:pt x="8565" y="8836"/>
                  <a:pt x="8345" y="9056"/>
                  <a:pt x="8345" y="9327"/>
                </a:cubicBezTo>
                <a:cubicBezTo>
                  <a:pt x="8345" y="9599"/>
                  <a:pt x="8565" y="9818"/>
                  <a:pt x="8836" y="9818"/>
                </a:cubicBezTo>
                <a:cubicBezTo>
                  <a:pt x="9108" y="9818"/>
                  <a:pt x="9327" y="9599"/>
                  <a:pt x="9327" y="932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0" name="Shape 2694"/>
          <p:cNvSpPr/>
          <p:nvPr/>
        </p:nvSpPr>
        <p:spPr>
          <a:xfrm>
            <a:off x="7490689" y="126224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3538" y="14727"/>
                </a:moveTo>
                <a:cubicBezTo>
                  <a:pt x="13628" y="14411"/>
                  <a:pt x="13690" y="14083"/>
                  <a:pt x="13721" y="13745"/>
                </a:cubicBezTo>
                <a:lnTo>
                  <a:pt x="2970" y="13745"/>
                </a:lnTo>
                <a:cubicBezTo>
                  <a:pt x="3001" y="14083"/>
                  <a:pt x="3063" y="14411"/>
                  <a:pt x="3153" y="14727"/>
                </a:cubicBezTo>
                <a:cubicBezTo>
                  <a:pt x="3153" y="14727"/>
                  <a:pt x="13538" y="14727"/>
                  <a:pt x="13538" y="14727"/>
                </a:cubicBezTo>
                <a:close/>
                <a:moveTo>
                  <a:pt x="18655" y="12764"/>
                </a:moveTo>
                <a:cubicBezTo>
                  <a:pt x="18383" y="12764"/>
                  <a:pt x="18164" y="12984"/>
                  <a:pt x="18164" y="13255"/>
                </a:cubicBezTo>
                <a:cubicBezTo>
                  <a:pt x="18164" y="13526"/>
                  <a:pt x="18383" y="13745"/>
                  <a:pt x="18655" y="13745"/>
                </a:cubicBezTo>
                <a:cubicBezTo>
                  <a:pt x="18926" y="13745"/>
                  <a:pt x="19145" y="13526"/>
                  <a:pt x="19145" y="13255"/>
                </a:cubicBezTo>
                <a:cubicBezTo>
                  <a:pt x="19145" y="12984"/>
                  <a:pt x="18926" y="12764"/>
                  <a:pt x="18655" y="12764"/>
                </a:cubicBezTo>
                <a:moveTo>
                  <a:pt x="18655" y="8836"/>
                </a:moveTo>
                <a:cubicBezTo>
                  <a:pt x="18112" y="8836"/>
                  <a:pt x="17673" y="9276"/>
                  <a:pt x="17673" y="9818"/>
                </a:cubicBezTo>
                <a:cubicBezTo>
                  <a:pt x="17673" y="10360"/>
                  <a:pt x="18112" y="10800"/>
                  <a:pt x="18655" y="10800"/>
                </a:cubicBezTo>
                <a:cubicBezTo>
                  <a:pt x="19197" y="10800"/>
                  <a:pt x="19636" y="10360"/>
                  <a:pt x="19636" y="9818"/>
                </a:cubicBezTo>
                <a:cubicBezTo>
                  <a:pt x="19636" y="9276"/>
                  <a:pt x="19197" y="8836"/>
                  <a:pt x="18655" y="8836"/>
                </a:cubicBezTo>
                <a:moveTo>
                  <a:pt x="20618" y="19636"/>
                </a:moveTo>
                <a:cubicBezTo>
                  <a:pt x="20618" y="20178"/>
                  <a:pt x="20179" y="20618"/>
                  <a:pt x="19636" y="20618"/>
                </a:cubicBezTo>
                <a:lnTo>
                  <a:pt x="16691" y="20618"/>
                </a:lnTo>
                <a:lnTo>
                  <a:pt x="16691" y="5891"/>
                </a:lnTo>
                <a:lnTo>
                  <a:pt x="19636" y="5891"/>
                </a:lnTo>
                <a:cubicBezTo>
                  <a:pt x="20179" y="5891"/>
                  <a:pt x="20618" y="6331"/>
                  <a:pt x="20618" y="6873"/>
                </a:cubicBezTo>
                <a:cubicBezTo>
                  <a:pt x="20618" y="6873"/>
                  <a:pt x="20618" y="19636"/>
                  <a:pt x="20618" y="19636"/>
                </a:cubicBezTo>
                <a:close/>
                <a:moveTo>
                  <a:pt x="15709" y="20618"/>
                </a:moveTo>
                <a:lnTo>
                  <a:pt x="1964" y="20618"/>
                </a:lnTo>
                <a:cubicBezTo>
                  <a:pt x="1421" y="20618"/>
                  <a:pt x="982" y="20178"/>
                  <a:pt x="982" y="19636"/>
                </a:cubicBezTo>
                <a:lnTo>
                  <a:pt x="982" y="6873"/>
                </a:lnTo>
                <a:cubicBezTo>
                  <a:pt x="982" y="6331"/>
                  <a:pt x="1421" y="5891"/>
                  <a:pt x="1964" y="5891"/>
                </a:cubicBezTo>
                <a:lnTo>
                  <a:pt x="15709" y="5891"/>
                </a:lnTo>
                <a:cubicBezTo>
                  <a:pt x="15709" y="5891"/>
                  <a:pt x="15709" y="20618"/>
                  <a:pt x="15709" y="20618"/>
                </a:cubicBezTo>
                <a:close/>
                <a:moveTo>
                  <a:pt x="19636" y="4909"/>
                </a:moveTo>
                <a:lnTo>
                  <a:pt x="4909" y="4909"/>
                </a:lnTo>
                <a:lnTo>
                  <a:pt x="4909" y="2855"/>
                </a:lnTo>
                <a:cubicBezTo>
                  <a:pt x="5480" y="2653"/>
                  <a:pt x="5891" y="2113"/>
                  <a:pt x="5891" y="1473"/>
                </a:cubicBezTo>
                <a:cubicBezTo>
                  <a:pt x="5891" y="659"/>
                  <a:pt x="5231" y="0"/>
                  <a:pt x="4418" y="0"/>
                </a:cubicBezTo>
                <a:cubicBezTo>
                  <a:pt x="3605" y="0"/>
                  <a:pt x="2945" y="659"/>
                  <a:pt x="2945" y="1473"/>
                </a:cubicBezTo>
                <a:cubicBezTo>
                  <a:pt x="2945" y="2113"/>
                  <a:pt x="3357" y="2653"/>
                  <a:pt x="3927" y="2855"/>
                </a:cubicBezTo>
                <a:lnTo>
                  <a:pt x="3927" y="4909"/>
                </a:lnTo>
                <a:lnTo>
                  <a:pt x="1964" y="4909"/>
                </a:lnTo>
                <a:cubicBezTo>
                  <a:pt x="879" y="4909"/>
                  <a:pt x="0" y="5788"/>
                  <a:pt x="0" y="6873"/>
                </a:cubicBezTo>
                <a:lnTo>
                  <a:pt x="0" y="19636"/>
                </a:lnTo>
                <a:cubicBezTo>
                  <a:pt x="0" y="20721"/>
                  <a:pt x="879" y="21600"/>
                  <a:pt x="1964" y="21600"/>
                </a:cubicBezTo>
                <a:lnTo>
                  <a:pt x="19636" y="21600"/>
                </a:lnTo>
                <a:cubicBezTo>
                  <a:pt x="20721" y="21600"/>
                  <a:pt x="21600" y="20721"/>
                  <a:pt x="21600" y="19636"/>
                </a:cubicBezTo>
                <a:lnTo>
                  <a:pt x="21600" y="6873"/>
                </a:lnTo>
                <a:cubicBezTo>
                  <a:pt x="21600" y="5788"/>
                  <a:pt x="20721" y="4909"/>
                  <a:pt x="19636" y="4909"/>
                </a:cubicBezTo>
                <a:moveTo>
                  <a:pt x="18655" y="15709"/>
                </a:moveTo>
                <a:cubicBezTo>
                  <a:pt x="18383" y="15709"/>
                  <a:pt x="18164" y="15929"/>
                  <a:pt x="18164" y="16200"/>
                </a:cubicBezTo>
                <a:cubicBezTo>
                  <a:pt x="18164" y="16471"/>
                  <a:pt x="18383" y="16691"/>
                  <a:pt x="18655" y="16691"/>
                </a:cubicBezTo>
                <a:cubicBezTo>
                  <a:pt x="18926" y="16691"/>
                  <a:pt x="19145" y="16471"/>
                  <a:pt x="19145" y="16200"/>
                </a:cubicBezTo>
                <a:cubicBezTo>
                  <a:pt x="19145" y="15929"/>
                  <a:pt x="18926" y="15709"/>
                  <a:pt x="18655" y="15709"/>
                </a:cubicBezTo>
                <a:moveTo>
                  <a:pt x="4199" y="16691"/>
                </a:moveTo>
                <a:lnTo>
                  <a:pt x="12492" y="16691"/>
                </a:lnTo>
                <a:cubicBezTo>
                  <a:pt x="12744" y="16387"/>
                  <a:pt x="12971" y="16064"/>
                  <a:pt x="13152" y="15709"/>
                </a:cubicBezTo>
                <a:lnTo>
                  <a:pt x="3539" y="15709"/>
                </a:lnTo>
                <a:cubicBezTo>
                  <a:pt x="3720" y="16064"/>
                  <a:pt x="3947" y="16387"/>
                  <a:pt x="4199" y="16691"/>
                </a:cubicBezTo>
                <a:moveTo>
                  <a:pt x="8345" y="7855"/>
                </a:moveTo>
                <a:cubicBezTo>
                  <a:pt x="7196" y="7855"/>
                  <a:pt x="6138" y="8224"/>
                  <a:pt x="5263" y="8836"/>
                </a:cubicBezTo>
                <a:lnTo>
                  <a:pt x="11428" y="8836"/>
                </a:lnTo>
                <a:cubicBezTo>
                  <a:pt x="10553" y="8224"/>
                  <a:pt x="9495" y="7855"/>
                  <a:pt x="8345" y="7855"/>
                </a:cubicBezTo>
                <a:moveTo>
                  <a:pt x="8345" y="18655"/>
                </a:moveTo>
                <a:cubicBezTo>
                  <a:pt x="9495" y="18655"/>
                  <a:pt x="10553" y="18285"/>
                  <a:pt x="11428" y="17673"/>
                </a:cubicBezTo>
                <a:lnTo>
                  <a:pt x="5263" y="17673"/>
                </a:lnTo>
                <a:cubicBezTo>
                  <a:pt x="6138" y="18285"/>
                  <a:pt x="7196" y="18655"/>
                  <a:pt x="8345" y="18655"/>
                </a:cubicBezTo>
                <a:moveTo>
                  <a:pt x="12492" y="9818"/>
                </a:moveTo>
                <a:lnTo>
                  <a:pt x="4199" y="9818"/>
                </a:lnTo>
                <a:cubicBezTo>
                  <a:pt x="3947" y="10122"/>
                  <a:pt x="3720" y="10446"/>
                  <a:pt x="3539" y="10800"/>
                </a:cubicBezTo>
                <a:lnTo>
                  <a:pt x="13152" y="10800"/>
                </a:lnTo>
                <a:cubicBezTo>
                  <a:pt x="12971" y="10446"/>
                  <a:pt x="12744" y="10122"/>
                  <a:pt x="12492" y="9818"/>
                </a:cubicBezTo>
                <a:moveTo>
                  <a:pt x="13538" y="11782"/>
                </a:moveTo>
                <a:lnTo>
                  <a:pt x="3153" y="11782"/>
                </a:lnTo>
                <a:cubicBezTo>
                  <a:pt x="3063" y="12098"/>
                  <a:pt x="3001" y="12427"/>
                  <a:pt x="2970" y="12764"/>
                </a:cubicBezTo>
                <a:lnTo>
                  <a:pt x="13721" y="12764"/>
                </a:lnTo>
                <a:cubicBezTo>
                  <a:pt x="13690" y="12427"/>
                  <a:pt x="13628" y="12098"/>
                  <a:pt x="13538" y="117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1" name="Shape 2695"/>
          <p:cNvSpPr/>
          <p:nvPr/>
        </p:nvSpPr>
        <p:spPr>
          <a:xfrm>
            <a:off x="7890635" y="126224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4727" y="15218"/>
                </a:moveTo>
                <a:cubicBezTo>
                  <a:pt x="14727" y="15490"/>
                  <a:pt x="14947" y="15709"/>
                  <a:pt x="15218" y="15709"/>
                </a:cubicBezTo>
                <a:cubicBezTo>
                  <a:pt x="15490" y="15709"/>
                  <a:pt x="15709" y="15490"/>
                  <a:pt x="15709" y="15218"/>
                </a:cubicBezTo>
                <a:cubicBezTo>
                  <a:pt x="15709" y="14947"/>
                  <a:pt x="15490" y="14727"/>
                  <a:pt x="15218" y="14727"/>
                </a:cubicBezTo>
                <a:cubicBezTo>
                  <a:pt x="14947" y="14727"/>
                  <a:pt x="14727" y="14947"/>
                  <a:pt x="14727" y="15218"/>
                </a:cubicBezTo>
                <a:moveTo>
                  <a:pt x="20618" y="12764"/>
                </a:moveTo>
                <a:lnTo>
                  <a:pt x="17673" y="12764"/>
                </a:lnTo>
                <a:lnTo>
                  <a:pt x="17673" y="3927"/>
                </a:lnTo>
                <a:lnTo>
                  <a:pt x="3927" y="3927"/>
                </a:lnTo>
                <a:lnTo>
                  <a:pt x="3927" y="9510"/>
                </a:lnTo>
                <a:cubicBezTo>
                  <a:pt x="3308" y="10442"/>
                  <a:pt x="2945" y="11560"/>
                  <a:pt x="2945" y="12764"/>
                </a:cubicBezTo>
                <a:lnTo>
                  <a:pt x="982" y="12764"/>
                </a:lnTo>
                <a:lnTo>
                  <a:pt x="982" y="1964"/>
                </a:lnTo>
                <a:cubicBezTo>
                  <a:pt x="982" y="1422"/>
                  <a:pt x="1422" y="982"/>
                  <a:pt x="1964" y="982"/>
                </a:cubicBezTo>
                <a:lnTo>
                  <a:pt x="19636" y="982"/>
                </a:lnTo>
                <a:cubicBezTo>
                  <a:pt x="20178" y="982"/>
                  <a:pt x="20618" y="1422"/>
                  <a:pt x="20618" y="1964"/>
                </a:cubicBezTo>
                <a:cubicBezTo>
                  <a:pt x="20618" y="1964"/>
                  <a:pt x="20618" y="12764"/>
                  <a:pt x="20618" y="12764"/>
                </a:cubicBezTo>
                <a:close/>
                <a:moveTo>
                  <a:pt x="9327" y="12764"/>
                </a:moveTo>
                <a:cubicBezTo>
                  <a:pt x="9327" y="13035"/>
                  <a:pt x="9108" y="13255"/>
                  <a:pt x="8836" y="13255"/>
                </a:cubicBezTo>
                <a:cubicBezTo>
                  <a:pt x="8565" y="13255"/>
                  <a:pt x="8345" y="13035"/>
                  <a:pt x="8345" y="12764"/>
                </a:cubicBezTo>
                <a:cubicBezTo>
                  <a:pt x="8345" y="12493"/>
                  <a:pt x="8565" y="12273"/>
                  <a:pt x="8836" y="12273"/>
                </a:cubicBezTo>
                <a:cubicBezTo>
                  <a:pt x="9108" y="12273"/>
                  <a:pt x="9327" y="12493"/>
                  <a:pt x="9327" y="12764"/>
                </a:cubicBezTo>
                <a:moveTo>
                  <a:pt x="8836" y="7855"/>
                </a:moveTo>
                <a:cubicBezTo>
                  <a:pt x="10295" y="7855"/>
                  <a:pt x="11601" y="8494"/>
                  <a:pt x="12500" y="9504"/>
                </a:cubicBezTo>
                <a:lnTo>
                  <a:pt x="10301" y="12846"/>
                </a:lnTo>
                <a:cubicBezTo>
                  <a:pt x="10302" y="12818"/>
                  <a:pt x="10309" y="12792"/>
                  <a:pt x="10309" y="12764"/>
                </a:cubicBezTo>
                <a:cubicBezTo>
                  <a:pt x="10309" y="11951"/>
                  <a:pt x="9649" y="11291"/>
                  <a:pt x="8836" y="11291"/>
                </a:cubicBezTo>
                <a:cubicBezTo>
                  <a:pt x="8023" y="11291"/>
                  <a:pt x="7364" y="11951"/>
                  <a:pt x="7364" y="12764"/>
                </a:cubicBezTo>
                <a:cubicBezTo>
                  <a:pt x="7364" y="13577"/>
                  <a:pt x="8023" y="14236"/>
                  <a:pt x="8836" y="14236"/>
                </a:cubicBezTo>
                <a:cubicBezTo>
                  <a:pt x="9072" y="14236"/>
                  <a:pt x="9293" y="14175"/>
                  <a:pt x="9491" y="14076"/>
                </a:cubicBezTo>
                <a:lnTo>
                  <a:pt x="8925" y="14938"/>
                </a:lnTo>
                <a:lnTo>
                  <a:pt x="8639" y="14741"/>
                </a:lnTo>
                <a:lnTo>
                  <a:pt x="7962" y="16664"/>
                </a:lnTo>
                <a:lnTo>
                  <a:pt x="8494" y="17043"/>
                </a:lnTo>
                <a:lnTo>
                  <a:pt x="8881" y="16700"/>
                </a:lnTo>
                <a:lnTo>
                  <a:pt x="10064" y="16936"/>
                </a:lnTo>
                <a:lnTo>
                  <a:pt x="9561" y="16099"/>
                </a:lnTo>
                <a:lnTo>
                  <a:pt x="10020" y="15694"/>
                </a:lnTo>
                <a:lnTo>
                  <a:pt x="9423" y="15282"/>
                </a:lnTo>
                <a:lnTo>
                  <a:pt x="9736" y="15491"/>
                </a:lnTo>
                <a:lnTo>
                  <a:pt x="13114" y="10359"/>
                </a:lnTo>
                <a:cubicBezTo>
                  <a:pt x="13514" y="11069"/>
                  <a:pt x="13745" y="11889"/>
                  <a:pt x="13745" y="12764"/>
                </a:cubicBezTo>
                <a:cubicBezTo>
                  <a:pt x="13745" y="15475"/>
                  <a:pt x="11548" y="17673"/>
                  <a:pt x="8836" y="17673"/>
                </a:cubicBezTo>
                <a:cubicBezTo>
                  <a:pt x="6125" y="17673"/>
                  <a:pt x="3927" y="15475"/>
                  <a:pt x="3927" y="12764"/>
                </a:cubicBezTo>
                <a:cubicBezTo>
                  <a:pt x="3927" y="10053"/>
                  <a:pt x="6125" y="7855"/>
                  <a:pt x="8836" y="7855"/>
                </a:cubicBezTo>
                <a:moveTo>
                  <a:pt x="14727" y="5891"/>
                </a:moveTo>
                <a:cubicBezTo>
                  <a:pt x="14186" y="5891"/>
                  <a:pt x="13745" y="6331"/>
                  <a:pt x="13745" y="6873"/>
                </a:cubicBezTo>
                <a:cubicBezTo>
                  <a:pt x="13745" y="7062"/>
                  <a:pt x="13802" y="7237"/>
                  <a:pt x="13894" y="7386"/>
                </a:cubicBezTo>
                <a:lnTo>
                  <a:pt x="13057" y="8659"/>
                </a:lnTo>
                <a:cubicBezTo>
                  <a:pt x="11987" y="7558"/>
                  <a:pt x="10492" y="6873"/>
                  <a:pt x="8836" y="6873"/>
                </a:cubicBezTo>
                <a:cubicBezTo>
                  <a:pt x="7325" y="6873"/>
                  <a:pt x="5952" y="7447"/>
                  <a:pt x="4909" y="8382"/>
                </a:cubicBezTo>
                <a:lnTo>
                  <a:pt x="4909" y="4909"/>
                </a:lnTo>
                <a:lnTo>
                  <a:pt x="16691" y="4909"/>
                </a:lnTo>
                <a:lnTo>
                  <a:pt x="16691" y="16691"/>
                </a:lnTo>
                <a:lnTo>
                  <a:pt x="13219" y="16691"/>
                </a:lnTo>
                <a:cubicBezTo>
                  <a:pt x="14154" y="15648"/>
                  <a:pt x="14727" y="14275"/>
                  <a:pt x="14727" y="12764"/>
                </a:cubicBezTo>
                <a:cubicBezTo>
                  <a:pt x="14727" y="11536"/>
                  <a:pt x="14351" y="10398"/>
                  <a:pt x="13709" y="9453"/>
                </a:cubicBezTo>
                <a:lnTo>
                  <a:pt x="14764" y="7851"/>
                </a:lnTo>
                <a:cubicBezTo>
                  <a:pt x="15288" y="7832"/>
                  <a:pt x="15709" y="7402"/>
                  <a:pt x="15709" y="6873"/>
                </a:cubicBezTo>
                <a:cubicBezTo>
                  <a:pt x="15709" y="6331"/>
                  <a:pt x="15269" y="5891"/>
                  <a:pt x="14727" y="5891"/>
                </a:cubicBezTo>
                <a:moveTo>
                  <a:pt x="20618" y="19636"/>
                </a:moveTo>
                <a:cubicBezTo>
                  <a:pt x="20618" y="20178"/>
                  <a:pt x="20178" y="20618"/>
                  <a:pt x="19636" y="20618"/>
                </a:cubicBezTo>
                <a:lnTo>
                  <a:pt x="1964" y="20618"/>
                </a:lnTo>
                <a:cubicBezTo>
                  <a:pt x="1422" y="20618"/>
                  <a:pt x="982" y="20178"/>
                  <a:pt x="982" y="19636"/>
                </a:cubicBezTo>
                <a:lnTo>
                  <a:pt x="982" y="13745"/>
                </a:lnTo>
                <a:lnTo>
                  <a:pt x="3034" y="13745"/>
                </a:lnTo>
                <a:cubicBezTo>
                  <a:pt x="3502" y="16531"/>
                  <a:pt x="5918" y="18655"/>
                  <a:pt x="8836" y="18655"/>
                </a:cubicBezTo>
                <a:cubicBezTo>
                  <a:pt x="10040" y="18655"/>
                  <a:pt x="11158" y="18292"/>
                  <a:pt x="12090" y="17673"/>
                </a:cubicBezTo>
                <a:lnTo>
                  <a:pt x="17673" y="17673"/>
                </a:lnTo>
                <a:lnTo>
                  <a:pt x="17673" y="13745"/>
                </a:lnTo>
                <a:lnTo>
                  <a:pt x="20618" y="13745"/>
                </a:lnTo>
                <a:cubicBezTo>
                  <a:pt x="20618" y="13745"/>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2" name="Shape 2696"/>
          <p:cNvSpPr/>
          <p:nvPr/>
        </p:nvSpPr>
        <p:spPr>
          <a:xfrm>
            <a:off x="8290580" y="126224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2764" y="19636"/>
                </a:moveTo>
                <a:cubicBezTo>
                  <a:pt x="12764" y="20178"/>
                  <a:pt x="12324" y="20618"/>
                  <a:pt x="11782" y="20618"/>
                </a:cubicBezTo>
                <a:lnTo>
                  <a:pt x="9818" y="20618"/>
                </a:lnTo>
                <a:cubicBezTo>
                  <a:pt x="9276" y="20618"/>
                  <a:pt x="8836" y="20178"/>
                  <a:pt x="8836" y="19636"/>
                </a:cubicBezTo>
                <a:lnTo>
                  <a:pt x="8836" y="17673"/>
                </a:lnTo>
                <a:cubicBezTo>
                  <a:pt x="8836" y="17131"/>
                  <a:pt x="9276" y="16691"/>
                  <a:pt x="9818" y="16691"/>
                </a:cubicBezTo>
                <a:lnTo>
                  <a:pt x="11782" y="16691"/>
                </a:lnTo>
                <a:cubicBezTo>
                  <a:pt x="12324" y="16691"/>
                  <a:pt x="12764" y="17131"/>
                  <a:pt x="12764" y="17673"/>
                </a:cubicBezTo>
                <a:cubicBezTo>
                  <a:pt x="12764" y="17673"/>
                  <a:pt x="12764" y="19636"/>
                  <a:pt x="12764" y="19636"/>
                </a:cubicBezTo>
                <a:close/>
                <a:moveTo>
                  <a:pt x="11782" y="15709"/>
                </a:moveTo>
                <a:lnTo>
                  <a:pt x="9818" y="15709"/>
                </a:lnTo>
                <a:cubicBezTo>
                  <a:pt x="8734" y="15709"/>
                  <a:pt x="7855" y="16588"/>
                  <a:pt x="7855" y="17673"/>
                </a:cubicBezTo>
                <a:lnTo>
                  <a:pt x="7855" y="19636"/>
                </a:lnTo>
                <a:cubicBezTo>
                  <a:pt x="7855" y="20721"/>
                  <a:pt x="8734" y="21600"/>
                  <a:pt x="9818" y="21600"/>
                </a:cubicBezTo>
                <a:lnTo>
                  <a:pt x="11782" y="21600"/>
                </a:lnTo>
                <a:cubicBezTo>
                  <a:pt x="12866" y="21600"/>
                  <a:pt x="13745" y="20721"/>
                  <a:pt x="13745" y="19636"/>
                </a:cubicBezTo>
                <a:lnTo>
                  <a:pt x="13745" y="17673"/>
                </a:lnTo>
                <a:cubicBezTo>
                  <a:pt x="13745" y="16588"/>
                  <a:pt x="12866" y="15709"/>
                  <a:pt x="11782" y="15709"/>
                </a:cubicBezTo>
                <a:moveTo>
                  <a:pt x="20618" y="19636"/>
                </a:moveTo>
                <a:cubicBezTo>
                  <a:pt x="20618" y="20178"/>
                  <a:pt x="20178" y="20618"/>
                  <a:pt x="19636" y="20618"/>
                </a:cubicBezTo>
                <a:lnTo>
                  <a:pt x="17673" y="20618"/>
                </a:lnTo>
                <a:cubicBezTo>
                  <a:pt x="17131" y="20618"/>
                  <a:pt x="16691" y="20178"/>
                  <a:pt x="16691" y="19636"/>
                </a:cubicBezTo>
                <a:lnTo>
                  <a:pt x="16691" y="17673"/>
                </a:lnTo>
                <a:cubicBezTo>
                  <a:pt x="16691" y="17131"/>
                  <a:pt x="17131" y="16691"/>
                  <a:pt x="17673" y="16691"/>
                </a:cubicBezTo>
                <a:lnTo>
                  <a:pt x="19636" y="16691"/>
                </a:lnTo>
                <a:cubicBezTo>
                  <a:pt x="20178" y="16691"/>
                  <a:pt x="20618" y="17131"/>
                  <a:pt x="20618" y="17673"/>
                </a:cubicBezTo>
                <a:cubicBezTo>
                  <a:pt x="20618" y="17673"/>
                  <a:pt x="20618" y="19636"/>
                  <a:pt x="20618" y="19636"/>
                </a:cubicBezTo>
                <a:close/>
                <a:moveTo>
                  <a:pt x="19636" y="15709"/>
                </a:moveTo>
                <a:lnTo>
                  <a:pt x="17673" y="15709"/>
                </a:lnTo>
                <a:cubicBezTo>
                  <a:pt x="16588" y="15709"/>
                  <a:pt x="15709" y="16588"/>
                  <a:pt x="15709" y="17673"/>
                </a:cubicBezTo>
                <a:lnTo>
                  <a:pt x="15709" y="19636"/>
                </a:lnTo>
                <a:cubicBezTo>
                  <a:pt x="15709" y="20721"/>
                  <a:pt x="16588" y="21600"/>
                  <a:pt x="17673" y="21600"/>
                </a:cubicBezTo>
                <a:lnTo>
                  <a:pt x="19636" y="21600"/>
                </a:lnTo>
                <a:cubicBezTo>
                  <a:pt x="20721" y="21600"/>
                  <a:pt x="21600" y="20721"/>
                  <a:pt x="21600" y="19636"/>
                </a:cubicBezTo>
                <a:lnTo>
                  <a:pt x="21600" y="17673"/>
                </a:lnTo>
                <a:cubicBezTo>
                  <a:pt x="21600" y="16588"/>
                  <a:pt x="20721" y="15709"/>
                  <a:pt x="19636" y="15709"/>
                </a:cubicBezTo>
                <a:moveTo>
                  <a:pt x="4909" y="19636"/>
                </a:moveTo>
                <a:cubicBezTo>
                  <a:pt x="4909" y="20178"/>
                  <a:pt x="4469" y="20618"/>
                  <a:pt x="3927" y="20618"/>
                </a:cubicBezTo>
                <a:lnTo>
                  <a:pt x="1964" y="20618"/>
                </a:lnTo>
                <a:cubicBezTo>
                  <a:pt x="1422" y="20618"/>
                  <a:pt x="982" y="20178"/>
                  <a:pt x="982" y="19636"/>
                </a:cubicBezTo>
                <a:lnTo>
                  <a:pt x="982" y="17673"/>
                </a:lnTo>
                <a:cubicBezTo>
                  <a:pt x="982" y="17131"/>
                  <a:pt x="1422" y="16691"/>
                  <a:pt x="1964" y="16691"/>
                </a:cubicBezTo>
                <a:lnTo>
                  <a:pt x="3927" y="16691"/>
                </a:lnTo>
                <a:cubicBezTo>
                  <a:pt x="4469" y="16691"/>
                  <a:pt x="4909" y="17131"/>
                  <a:pt x="4909" y="17673"/>
                </a:cubicBezTo>
                <a:cubicBezTo>
                  <a:pt x="4909" y="17673"/>
                  <a:pt x="4909" y="19636"/>
                  <a:pt x="4909" y="19636"/>
                </a:cubicBezTo>
                <a:close/>
                <a:moveTo>
                  <a:pt x="3927" y="15709"/>
                </a:moveTo>
                <a:lnTo>
                  <a:pt x="1964" y="15709"/>
                </a:lnTo>
                <a:cubicBezTo>
                  <a:pt x="879" y="15709"/>
                  <a:pt x="0" y="16588"/>
                  <a:pt x="0" y="17673"/>
                </a:cubicBezTo>
                <a:lnTo>
                  <a:pt x="0" y="19636"/>
                </a:lnTo>
                <a:cubicBezTo>
                  <a:pt x="0" y="20721"/>
                  <a:pt x="879" y="21600"/>
                  <a:pt x="1964" y="21600"/>
                </a:cubicBezTo>
                <a:lnTo>
                  <a:pt x="3927" y="21600"/>
                </a:lnTo>
                <a:cubicBezTo>
                  <a:pt x="5012" y="21600"/>
                  <a:pt x="5891" y="20721"/>
                  <a:pt x="5891" y="19636"/>
                </a:cubicBezTo>
                <a:lnTo>
                  <a:pt x="5891" y="17673"/>
                </a:lnTo>
                <a:cubicBezTo>
                  <a:pt x="5891" y="16588"/>
                  <a:pt x="5012" y="15709"/>
                  <a:pt x="3927" y="15709"/>
                </a:cubicBezTo>
                <a:moveTo>
                  <a:pt x="2945" y="14727"/>
                </a:moveTo>
                <a:cubicBezTo>
                  <a:pt x="3217" y="14727"/>
                  <a:pt x="3436" y="14507"/>
                  <a:pt x="3436" y="14236"/>
                </a:cubicBezTo>
                <a:lnTo>
                  <a:pt x="3436" y="10800"/>
                </a:lnTo>
                <a:lnTo>
                  <a:pt x="10309" y="10800"/>
                </a:lnTo>
                <a:lnTo>
                  <a:pt x="10309" y="14236"/>
                </a:lnTo>
                <a:cubicBezTo>
                  <a:pt x="10309" y="14507"/>
                  <a:pt x="10529" y="14727"/>
                  <a:pt x="10800" y="14727"/>
                </a:cubicBezTo>
                <a:cubicBezTo>
                  <a:pt x="11071" y="14727"/>
                  <a:pt x="11291" y="14507"/>
                  <a:pt x="11291" y="14236"/>
                </a:cubicBezTo>
                <a:lnTo>
                  <a:pt x="11291" y="10800"/>
                </a:lnTo>
                <a:lnTo>
                  <a:pt x="18164" y="10800"/>
                </a:lnTo>
                <a:lnTo>
                  <a:pt x="18164" y="14236"/>
                </a:lnTo>
                <a:cubicBezTo>
                  <a:pt x="18164" y="14507"/>
                  <a:pt x="18384" y="14727"/>
                  <a:pt x="18655" y="14727"/>
                </a:cubicBezTo>
                <a:cubicBezTo>
                  <a:pt x="18926" y="14727"/>
                  <a:pt x="19145" y="14507"/>
                  <a:pt x="19145" y="14236"/>
                </a:cubicBezTo>
                <a:lnTo>
                  <a:pt x="19145" y="10309"/>
                </a:lnTo>
                <a:cubicBezTo>
                  <a:pt x="19145" y="10038"/>
                  <a:pt x="18926" y="9818"/>
                  <a:pt x="18655" y="9818"/>
                </a:cubicBezTo>
                <a:lnTo>
                  <a:pt x="11291" y="9818"/>
                </a:lnTo>
                <a:lnTo>
                  <a:pt x="11291" y="7364"/>
                </a:lnTo>
                <a:cubicBezTo>
                  <a:pt x="11291" y="7093"/>
                  <a:pt x="11071" y="6873"/>
                  <a:pt x="10800" y="6873"/>
                </a:cubicBezTo>
                <a:cubicBezTo>
                  <a:pt x="10529" y="6873"/>
                  <a:pt x="10309" y="7093"/>
                  <a:pt x="10309" y="7364"/>
                </a:cubicBezTo>
                <a:lnTo>
                  <a:pt x="10309" y="9818"/>
                </a:lnTo>
                <a:lnTo>
                  <a:pt x="2945" y="9818"/>
                </a:lnTo>
                <a:cubicBezTo>
                  <a:pt x="2674" y="9818"/>
                  <a:pt x="2455" y="10038"/>
                  <a:pt x="2455" y="10309"/>
                </a:cubicBezTo>
                <a:lnTo>
                  <a:pt x="2455" y="14236"/>
                </a:lnTo>
                <a:cubicBezTo>
                  <a:pt x="2455" y="14507"/>
                  <a:pt x="2674" y="14727"/>
                  <a:pt x="2945" y="14727"/>
                </a:cubicBezTo>
                <a:moveTo>
                  <a:pt x="8836" y="1964"/>
                </a:moveTo>
                <a:cubicBezTo>
                  <a:pt x="8836" y="1422"/>
                  <a:pt x="9276" y="982"/>
                  <a:pt x="9818" y="982"/>
                </a:cubicBezTo>
                <a:lnTo>
                  <a:pt x="11782" y="982"/>
                </a:lnTo>
                <a:cubicBezTo>
                  <a:pt x="12324" y="982"/>
                  <a:pt x="12764" y="1422"/>
                  <a:pt x="12764" y="1964"/>
                </a:cubicBezTo>
                <a:lnTo>
                  <a:pt x="12764" y="3927"/>
                </a:lnTo>
                <a:cubicBezTo>
                  <a:pt x="12764" y="4469"/>
                  <a:pt x="12324" y="4909"/>
                  <a:pt x="11782" y="4909"/>
                </a:cubicBezTo>
                <a:lnTo>
                  <a:pt x="9818" y="4909"/>
                </a:lnTo>
                <a:cubicBezTo>
                  <a:pt x="9276" y="4909"/>
                  <a:pt x="8836" y="4469"/>
                  <a:pt x="8836" y="3927"/>
                </a:cubicBezTo>
                <a:cubicBezTo>
                  <a:pt x="8836" y="3927"/>
                  <a:pt x="8836" y="1964"/>
                  <a:pt x="8836" y="1964"/>
                </a:cubicBezTo>
                <a:close/>
                <a:moveTo>
                  <a:pt x="9818" y="5891"/>
                </a:moveTo>
                <a:lnTo>
                  <a:pt x="11782" y="5891"/>
                </a:lnTo>
                <a:cubicBezTo>
                  <a:pt x="12866" y="5891"/>
                  <a:pt x="13745" y="5012"/>
                  <a:pt x="13745" y="3927"/>
                </a:cubicBezTo>
                <a:lnTo>
                  <a:pt x="13745" y="1964"/>
                </a:lnTo>
                <a:cubicBezTo>
                  <a:pt x="13745" y="879"/>
                  <a:pt x="12866" y="0"/>
                  <a:pt x="11782" y="0"/>
                </a:cubicBezTo>
                <a:lnTo>
                  <a:pt x="9818" y="0"/>
                </a:lnTo>
                <a:cubicBezTo>
                  <a:pt x="8734" y="0"/>
                  <a:pt x="7855" y="879"/>
                  <a:pt x="7855" y="1964"/>
                </a:cubicBezTo>
                <a:lnTo>
                  <a:pt x="7855" y="3927"/>
                </a:lnTo>
                <a:cubicBezTo>
                  <a:pt x="7855" y="5012"/>
                  <a:pt x="8734" y="5891"/>
                  <a:pt x="9818" y="589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3" name="Shape 2697"/>
          <p:cNvSpPr/>
          <p:nvPr/>
        </p:nvSpPr>
        <p:spPr>
          <a:xfrm>
            <a:off x="4700590" y="1662192"/>
            <a:ext cx="190451" cy="209496"/>
          </a:xfrm>
          <a:custGeom>
            <a:avLst/>
            <a:gdLst/>
            <a:ahLst/>
            <a:cxnLst>
              <a:cxn ang="0">
                <a:pos x="wd2" y="hd2"/>
              </a:cxn>
              <a:cxn ang="5400000">
                <a:pos x="wd2" y="hd2"/>
              </a:cxn>
              <a:cxn ang="10800000">
                <a:pos x="wd2" y="hd2"/>
              </a:cxn>
              <a:cxn ang="16200000">
                <a:pos x="wd2" y="hd2"/>
              </a:cxn>
            </a:cxnLst>
            <a:rect l="0" t="0" r="r" b="b"/>
            <a:pathLst>
              <a:path w="21600" h="21600" extrusionOk="0">
                <a:moveTo>
                  <a:pt x="7020" y="13745"/>
                </a:moveTo>
                <a:lnTo>
                  <a:pt x="4860" y="13745"/>
                </a:lnTo>
                <a:lnTo>
                  <a:pt x="4860" y="15709"/>
                </a:lnTo>
                <a:lnTo>
                  <a:pt x="7020" y="15709"/>
                </a:lnTo>
                <a:cubicBezTo>
                  <a:pt x="7020" y="15709"/>
                  <a:pt x="7020" y="13745"/>
                  <a:pt x="7020" y="13745"/>
                </a:cubicBezTo>
                <a:close/>
                <a:moveTo>
                  <a:pt x="5400" y="10800"/>
                </a:moveTo>
                <a:lnTo>
                  <a:pt x="3240" y="10800"/>
                </a:lnTo>
                <a:lnTo>
                  <a:pt x="3240" y="12764"/>
                </a:lnTo>
                <a:lnTo>
                  <a:pt x="5400" y="12764"/>
                </a:lnTo>
                <a:cubicBezTo>
                  <a:pt x="5400" y="12764"/>
                  <a:pt x="5400" y="10800"/>
                  <a:pt x="5400" y="10800"/>
                </a:cubicBezTo>
                <a:close/>
                <a:moveTo>
                  <a:pt x="5940" y="18655"/>
                </a:moveTo>
                <a:lnTo>
                  <a:pt x="15660" y="18655"/>
                </a:lnTo>
                <a:lnTo>
                  <a:pt x="15660" y="16691"/>
                </a:lnTo>
                <a:lnTo>
                  <a:pt x="5940" y="16691"/>
                </a:lnTo>
                <a:cubicBezTo>
                  <a:pt x="5940" y="16691"/>
                  <a:pt x="5940" y="18655"/>
                  <a:pt x="5940" y="18655"/>
                </a:cubicBezTo>
                <a:close/>
                <a:moveTo>
                  <a:pt x="20520" y="19636"/>
                </a:moveTo>
                <a:cubicBezTo>
                  <a:pt x="20520" y="20179"/>
                  <a:pt x="20036" y="20618"/>
                  <a:pt x="19440" y="20618"/>
                </a:cubicBezTo>
                <a:lnTo>
                  <a:pt x="2160" y="20618"/>
                </a:lnTo>
                <a:cubicBezTo>
                  <a:pt x="1564" y="20618"/>
                  <a:pt x="1080" y="20179"/>
                  <a:pt x="1080" y="19636"/>
                </a:cubicBezTo>
                <a:lnTo>
                  <a:pt x="1080" y="9818"/>
                </a:lnTo>
                <a:cubicBezTo>
                  <a:pt x="1080" y="9276"/>
                  <a:pt x="1564" y="8836"/>
                  <a:pt x="2160" y="8836"/>
                </a:cubicBezTo>
                <a:lnTo>
                  <a:pt x="19440" y="8836"/>
                </a:lnTo>
                <a:cubicBezTo>
                  <a:pt x="20036" y="8836"/>
                  <a:pt x="20520" y="9276"/>
                  <a:pt x="20520" y="9818"/>
                </a:cubicBezTo>
                <a:cubicBezTo>
                  <a:pt x="20520" y="9818"/>
                  <a:pt x="20520" y="19636"/>
                  <a:pt x="20520" y="19636"/>
                </a:cubicBezTo>
                <a:close/>
                <a:moveTo>
                  <a:pt x="19440" y="7855"/>
                </a:moveTo>
                <a:lnTo>
                  <a:pt x="2160" y="7855"/>
                </a:lnTo>
                <a:cubicBezTo>
                  <a:pt x="967" y="7855"/>
                  <a:pt x="0" y="8734"/>
                  <a:pt x="0" y="9818"/>
                </a:cubicBezTo>
                <a:lnTo>
                  <a:pt x="0" y="19636"/>
                </a:lnTo>
                <a:cubicBezTo>
                  <a:pt x="0" y="20721"/>
                  <a:pt x="967" y="21600"/>
                  <a:pt x="2160" y="21600"/>
                </a:cubicBezTo>
                <a:lnTo>
                  <a:pt x="19440" y="21600"/>
                </a:lnTo>
                <a:cubicBezTo>
                  <a:pt x="20633" y="21600"/>
                  <a:pt x="21600" y="20721"/>
                  <a:pt x="21600" y="19636"/>
                </a:cubicBezTo>
                <a:lnTo>
                  <a:pt x="21600" y="9818"/>
                </a:lnTo>
                <a:cubicBezTo>
                  <a:pt x="21600" y="8734"/>
                  <a:pt x="20633" y="7855"/>
                  <a:pt x="19440" y="7855"/>
                </a:cubicBezTo>
                <a:moveTo>
                  <a:pt x="16200" y="12764"/>
                </a:moveTo>
                <a:lnTo>
                  <a:pt x="18360" y="12764"/>
                </a:lnTo>
                <a:lnTo>
                  <a:pt x="18360" y="10800"/>
                </a:lnTo>
                <a:lnTo>
                  <a:pt x="16200" y="10800"/>
                </a:lnTo>
                <a:cubicBezTo>
                  <a:pt x="16200" y="10800"/>
                  <a:pt x="16200" y="12764"/>
                  <a:pt x="16200" y="12764"/>
                </a:cubicBezTo>
                <a:close/>
                <a:moveTo>
                  <a:pt x="14580" y="15709"/>
                </a:moveTo>
                <a:lnTo>
                  <a:pt x="16740" y="15709"/>
                </a:lnTo>
                <a:lnTo>
                  <a:pt x="16740" y="13745"/>
                </a:lnTo>
                <a:lnTo>
                  <a:pt x="14580" y="13745"/>
                </a:lnTo>
                <a:cubicBezTo>
                  <a:pt x="14580" y="13745"/>
                  <a:pt x="14580" y="15709"/>
                  <a:pt x="14580" y="15709"/>
                </a:cubicBezTo>
                <a:close/>
                <a:moveTo>
                  <a:pt x="10800" y="0"/>
                </a:moveTo>
                <a:lnTo>
                  <a:pt x="6480" y="3927"/>
                </a:lnTo>
                <a:lnTo>
                  <a:pt x="15120" y="3927"/>
                </a:lnTo>
                <a:cubicBezTo>
                  <a:pt x="15120" y="3927"/>
                  <a:pt x="10800" y="0"/>
                  <a:pt x="10800" y="0"/>
                </a:cubicBezTo>
                <a:close/>
                <a:moveTo>
                  <a:pt x="8640" y="10800"/>
                </a:moveTo>
                <a:lnTo>
                  <a:pt x="6480" y="10800"/>
                </a:lnTo>
                <a:lnTo>
                  <a:pt x="6480" y="12764"/>
                </a:lnTo>
                <a:lnTo>
                  <a:pt x="8640" y="12764"/>
                </a:lnTo>
                <a:cubicBezTo>
                  <a:pt x="8640" y="12764"/>
                  <a:pt x="8640" y="10800"/>
                  <a:pt x="8640" y="10800"/>
                </a:cubicBezTo>
                <a:close/>
                <a:moveTo>
                  <a:pt x="11340" y="15709"/>
                </a:moveTo>
                <a:lnTo>
                  <a:pt x="13500" y="15709"/>
                </a:lnTo>
                <a:lnTo>
                  <a:pt x="13500" y="13745"/>
                </a:lnTo>
                <a:lnTo>
                  <a:pt x="11340" y="13745"/>
                </a:lnTo>
                <a:cubicBezTo>
                  <a:pt x="11340" y="13745"/>
                  <a:pt x="11340" y="15709"/>
                  <a:pt x="11340" y="15709"/>
                </a:cubicBezTo>
                <a:close/>
                <a:moveTo>
                  <a:pt x="15120" y="10800"/>
                </a:moveTo>
                <a:lnTo>
                  <a:pt x="12960" y="10800"/>
                </a:lnTo>
                <a:lnTo>
                  <a:pt x="12960" y="12764"/>
                </a:lnTo>
                <a:lnTo>
                  <a:pt x="15120" y="12764"/>
                </a:lnTo>
                <a:cubicBezTo>
                  <a:pt x="15120" y="12764"/>
                  <a:pt x="15120" y="10800"/>
                  <a:pt x="15120" y="10800"/>
                </a:cubicBezTo>
                <a:close/>
                <a:moveTo>
                  <a:pt x="11880" y="10800"/>
                </a:moveTo>
                <a:lnTo>
                  <a:pt x="9720" y="10800"/>
                </a:lnTo>
                <a:lnTo>
                  <a:pt x="9720" y="12764"/>
                </a:lnTo>
                <a:lnTo>
                  <a:pt x="11880" y="12764"/>
                </a:lnTo>
                <a:cubicBezTo>
                  <a:pt x="11880" y="12764"/>
                  <a:pt x="11880" y="10800"/>
                  <a:pt x="11880" y="10800"/>
                </a:cubicBezTo>
                <a:close/>
                <a:moveTo>
                  <a:pt x="8100" y="15709"/>
                </a:moveTo>
                <a:lnTo>
                  <a:pt x="10260" y="15709"/>
                </a:lnTo>
                <a:lnTo>
                  <a:pt x="10260" y="13745"/>
                </a:lnTo>
                <a:lnTo>
                  <a:pt x="8100" y="13745"/>
                </a:lnTo>
                <a:cubicBezTo>
                  <a:pt x="8100" y="13745"/>
                  <a:pt x="8100" y="15709"/>
                  <a:pt x="8100" y="15709"/>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4" name="Shape 2698"/>
          <p:cNvSpPr/>
          <p:nvPr/>
        </p:nvSpPr>
        <p:spPr>
          <a:xfrm>
            <a:off x="5100537" y="1662192"/>
            <a:ext cx="190451" cy="209496"/>
          </a:xfrm>
          <a:custGeom>
            <a:avLst/>
            <a:gdLst/>
            <a:ahLst/>
            <a:cxnLst>
              <a:cxn ang="0">
                <a:pos x="wd2" y="hd2"/>
              </a:cxn>
              <a:cxn ang="5400000">
                <a:pos x="wd2" y="hd2"/>
              </a:cxn>
              <a:cxn ang="10800000">
                <a:pos x="wd2" y="hd2"/>
              </a:cxn>
              <a:cxn ang="16200000">
                <a:pos x="wd2" y="hd2"/>
              </a:cxn>
            </a:cxnLst>
            <a:rect l="0" t="0" r="r" b="b"/>
            <a:pathLst>
              <a:path w="21600" h="21600" extrusionOk="0">
                <a:moveTo>
                  <a:pt x="5940" y="10800"/>
                </a:moveTo>
                <a:lnTo>
                  <a:pt x="15660" y="10800"/>
                </a:lnTo>
                <a:lnTo>
                  <a:pt x="15660" y="8836"/>
                </a:lnTo>
                <a:lnTo>
                  <a:pt x="5940" y="8836"/>
                </a:lnTo>
                <a:cubicBezTo>
                  <a:pt x="5940" y="8836"/>
                  <a:pt x="5940" y="10800"/>
                  <a:pt x="5940" y="10800"/>
                </a:cubicBezTo>
                <a:close/>
                <a:moveTo>
                  <a:pt x="5400" y="2945"/>
                </a:moveTo>
                <a:lnTo>
                  <a:pt x="3240" y="2945"/>
                </a:lnTo>
                <a:lnTo>
                  <a:pt x="3240" y="4909"/>
                </a:lnTo>
                <a:lnTo>
                  <a:pt x="5400" y="4909"/>
                </a:lnTo>
                <a:cubicBezTo>
                  <a:pt x="5400" y="4909"/>
                  <a:pt x="5400" y="2945"/>
                  <a:pt x="5400" y="2945"/>
                </a:cubicBezTo>
                <a:close/>
                <a:moveTo>
                  <a:pt x="7020" y="5891"/>
                </a:moveTo>
                <a:lnTo>
                  <a:pt x="4860" y="5891"/>
                </a:lnTo>
                <a:lnTo>
                  <a:pt x="4860" y="7855"/>
                </a:lnTo>
                <a:lnTo>
                  <a:pt x="7020" y="7855"/>
                </a:lnTo>
                <a:cubicBezTo>
                  <a:pt x="7020" y="7855"/>
                  <a:pt x="7020" y="5891"/>
                  <a:pt x="7020" y="5891"/>
                </a:cubicBezTo>
                <a:close/>
                <a:moveTo>
                  <a:pt x="14580" y="7855"/>
                </a:moveTo>
                <a:lnTo>
                  <a:pt x="16740" y="7855"/>
                </a:lnTo>
                <a:lnTo>
                  <a:pt x="16740" y="5891"/>
                </a:lnTo>
                <a:lnTo>
                  <a:pt x="14580" y="5891"/>
                </a:lnTo>
                <a:cubicBezTo>
                  <a:pt x="14580" y="5891"/>
                  <a:pt x="14580" y="7855"/>
                  <a:pt x="14580" y="7855"/>
                </a:cubicBezTo>
                <a:close/>
                <a:moveTo>
                  <a:pt x="20520" y="11782"/>
                </a:moveTo>
                <a:cubicBezTo>
                  <a:pt x="20520" y="12324"/>
                  <a:pt x="20036" y="12764"/>
                  <a:pt x="19440" y="12764"/>
                </a:cubicBezTo>
                <a:lnTo>
                  <a:pt x="2160" y="12764"/>
                </a:lnTo>
                <a:cubicBezTo>
                  <a:pt x="1564" y="12764"/>
                  <a:pt x="1080" y="12324"/>
                  <a:pt x="1080" y="11782"/>
                </a:cubicBezTo>
                <a:lnTo>
                  <a:pt x="1080" y="1964"/>
                </a:lnTo>
                <a:cubicBezTo>
                  <a:pt x="1080" y="1422"/>
                  <a:pt x="1564" y="982"/>
                  <a:pt x="2160" y="982"/>
                </a:cubicBezTo>
                <a:lnTo>
                  <a:pt x="19440" y="982"/>
                </a:lnTo>
                <a:cubicBezTo>
                  <a:pt x="20036" y="982"/>
                  <a:pt x="20520" y="1422"/>
                  <a:pt x="20520" y="1964"/>
                </a:cubicBezTo>
                <a:cubicBezTo>
                  <a:pt x="20520" y="1964"/>
                  <a:pt x="20520" y="11782"/>
                  <a:pt x="20520" y="11782"/>
                </a:cubicBezTo>
                <a:close/>
                <a:moveTo>
                  <a:pt x="19440" y="0"/>
                </a:moveTo>
                <a:lnTo>
                  <a:pt x="2160" y="0"/>
                </a:lnTo>
                <a:cubicBezTo>
                  <a:pt x="967" y="0"/>
                  <a:pt x="0" y="879"/>
                  <a:pt x="0" y="1964"/>
                </a:cubicBezTo>
                <a:lnTo>
                  <a:pt x="0" y="11782"/>
                </a:lnTo>
                <a:cubicBezTo>
                  <a:pt x="0" y="12866"/>
                  <a:pt x="967" y="13745"/>
                  <a:pt x="2160" y="13745"/>
                </a:cubicBezTo>
                <a:lnTo>
                  <a:pt x="19440" y="13745"/>
                </a:lnTo>
                <a:cubicBezTo>
                  <a:pt x="20633" y="13745"/>
                  <a:pt x="21600" y="12866"/>
                  <a:pt x="21600" y="11782"/>
                </a:cubicBezTo>
                <a:lnTo>
                  <a:pt x="21600" y="1964"/>
                </a:lnTo>
                <a:cubicBezTo>
                  <a:pt x="21600" y="879"/>
                  <a:pt x="20633" y="0"/>
                  <a:pt x="19440" y="0"/>
                </a:cubicBezTo>
                <a:moveTo>
                  <a:pt x="16200" y="4909"/>
                </a:moveTo>
                <a:lnTo>
                  <a:pt x="18360" y="4909"/>
                </a:lnTo>
                <a:lnTo>
                  <a:pt x="18360" y="2945"/>
                </a:lnTo>
                <a:lnTo>
                  <a:pt x="16200" y="2945"/>
                </a:lnTo>
                <a:cubicBezTo>
                  <a:pt x="16200" y="2945"/>
                  <a:pt x="16200" y="4909"/>
                  <a:pt x="16200" y="4909"/>
                </a:cubicBezTo>
                <a:close/>
                <a:moveTo>
                  <a:pt x="8640" y="2945"/>
                </a:moveTo>
                <a:lnTo>
                  <a:pt x="6480" y="2945"/>
                </a:lnTo>
                <a:lnTo>
                  <a:pt x="6480" y="4909"/>
                </a:lnTo>
                <a:lnTo>
                  <a:pt x="8640" y="4909"/>
                </a:lnTo>
                <a:cubicBezTo>
                  <a:pt x="8640" y="4909"/>
                  <a:pt x="8640" y="2945"/>
                  <a:pt x="8640" y="2945"/>
                </a:cubicBezTo>
                <a:close/>
                <a:moveTo>
                  <a:pt x="11340" y="7855"/>
                </a:moveTo>
                <a:lnTo>
                  <a:pt x="13500" y="7855"/>
                </a:lnTo>
                <a:lnTo>
                  <a:pt x="13500" y="5891"/>
                </a:lnTo>
                <a:lnTo>
                  <a:pt x="11340" y="5891"/>
                </a:lnTo>
                <a:cubicBezTo>
                  <a:pt x="11340" y="5891"/>
                  <a:pt x="11340" y="7855"/>
                  <a:pt x="11340" y="7855"/>
                </a:cubicBezTo>
                <a:close/>
                <a:moveTo>
                  <a:pt x="10800" y="21600"/>
                </a:moveTo>
                <a:lnTo>
                  <a:pt x="15120" y="17673"/>
                </a:lnTo>
                <a:lnTo>
                  <a:pt x="6480" y="17673"/>
                </a:lnTo>
                <a:cubicBezTo>
                  <a:pt x="6480" y="17673"/>
                  <a:pt x="10800" y="21600"/>
                  <a:pt x="10800" y="21600"/>
                </a:cubicBezTo>
                <a:close/>
                <a:moveTo>
                  <a:pt x="15120" y="2945"/>
                </a:moveTo>
                <a:lnTo>
                  <a:pt x="12960" y="2945"/>
                </a:lnTo>
                <a:lnTo>
                  <a:pt x="12960" y="4909"/>
                </a:lnTo>
                <a:lnTo>
                  <a:pt x="15120" y="4909"/>
                </a:lnTo>
                <a:cubicBezTo>
                  <a:pt x="15120" y="4909"/>
                  <a:pt x="15120" y="2945"/>
                  <a:pt x="15120" y="2945"/>
                </a:cubicBezTo>
                <a:close/>
                <a:moveTo>
                  <a:pt x="8100" y="7855"/>
                </a:moveTo>
                <a:lnTo>
                  <a:pt x="10260" y="7855"/>
                </a:lnTo>
                <a:lnTo>
                  <a:pt x="10260" y="5891"/>
                </a:lnTo>
                <a:lnTo>
                  <a:pt x="8100" y="5891"/>
                </a:lnTo>
                <a:cubicBezTo>
                  <a:pt x="8100" y="5891"/>
                  <a:pt x="8100" y="7855"/>
                  <a:pt x="8100" y="7855"/>
                </a:cubicBezTo>
                <a:close/>
                <a:moveTo>
                  <a:pt x="11880" y="2945"/>
                </a:moveTo>
                <a:lnTo>
                  <a:pt x="9720" y="2945"/>
                </a:lnTo>
                <a:lnTo>
                  <a:pt x="9720" y="4909"/>
                </a:lnTo>
                <a:lnTo>
                  <a:pt x="11880" y="4909"/>
                </a:lnTo>
                <a:cubicBezTo>
                  <a:pt x="11880" y="4909"/>
                  <a:pt x="11880" y="2945"/>
                  <a:pt x="11880" y="2945"/>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5" name="Shape 2699"/>
          <p:cNvSpPr/>
          <p:nvPr/>
        </p:nvSpPr>
        <p:spPr>
          <a:xfrm>
            <a:off x="5490959" y="1681238"/>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5976" y="20400"/>
                </a:moveTo>
                <a:lnTo>
                  <a:pt x="10800" y="13522"/>
                </a:lnTo>
                <a:lnTo>
                  <a:pt x="15623" y="20400"/>
                </a:lnTo>
                <a:cubicBezTo>
                  <a:pt x="15623" y="20400"/>
                  <a:pt x="5976" y="20400"/>
                  <a:pt x="5976" y="20400"/>
                </a:cubicBezTo>
                <a:close/>
                <a:moveTo>
                  <a:pt x="17063" y="20610"/>
                </a:moveTo>
                <a:lnTo>
                  <a:pt x="11172" y="12210"/>
                </a:lnTo>
                <a:lnTo>
                  <a:pt x="11168" y="12214"/>
                </a:lnTo>
                <a:cubicBezTo>
                  <a:pt x="11078" y="12086"/>
                  <a:pt x="10949" y="12000"/>
                  <a:pt x="10800" y="12000"/>
                </a:cubicBezTo>
                <a:cubicBezTo>
                  <a:pt x="10651" y="12000"/>
                  <a:pt x="10521" y="12086"/>
                  <a:pt x="10432" y="12214"/>
                </a:cubicBezTo>
                <a:lnTo>
                  <a:pt x="10427" y="12210"/>
                </a:lnTo>
                <a:lnTo>
                  <a:pt x="4536" y="20610"/>
                </a:lnTo>
                <a:lnTo>
                  <a:pt x="4540" y="20614"/>
                </a:lnTo>
                <a:cubicBezTo>
                  <a:pt x="4467" y="20719"/>
                  <a:pt x="4418" y="20851"/>
                  <a:pt x="4418" y="21000"/>
                </a:cubicBezTo>
                <a:cubicBezTo>
                  <a:pt x="4418" y="21332"/>
                  <a:pt x="4638" y="21600"/>
                  <a:pt x="4909" y="21600"/>
                </a:cubicBezTo>
                <a:lnTo>
                  <a:pt x="16691" y="21600"/>
                </a:lnTo>
                <a:cubicBezTo>
                  <a:pt x="16962" y="21600"/>
                  <a:pt x="17182" y="21332"/>
                  <a:pt x="17182" y="21000"/>
                </a:cubicBezTo>
                <a:cubicBezTo>
                  <a:pt x="17182" y="20851"/>
                  <a:pt x="17133" y="20719"/>
                  <a:pt x="17059" y="20614"/>
                </a:cubicBezTo>
                <a:cubicBezTo>
                  <a:pt x="17059" y="20614"/>
                  <a:pt x="17063" y="20610"/>
                  <a:pt x="17063" y="20610"/>
                </a:cubicBezTo>
                <a:close/>
                <a:moveTo>
                  <a:pt x="21109" y="0"/>
                </a:moveTo>
                <a:lnTo>
                  <a:pt x="491" y="0"/>
                </a:lnTo>
                <a:cubicBezTo>
                  <a:pt x="220" y="0"/>
                  <a:pt x="0" y="269"/>
                  <a:pt x="0" y="600"/>
                </a:cubicBezTo>
                <a:lnTo>
                  <a:pt x="0" y="17400"/>
                </a:lnTo>
                <a:cubicBezTo>
                  <a:pt x="0" y="17732"/>
                  <a:pt x="220" y="18000"/>
                  <a:pt x="491" y="18000"/>
                </a:cubicBezTo>
                <a:lnTo>
                  <a:pt x="4418" y="18000"/>
                </a:lnTo>
                <a:cubicBezTo>
                  <a:pt x="4689" y="18000"/>
                  <a:pt x="4909" y="17732"/>
                  <a:pt x="4909" y="17400"/>
                </a:cubicBezTo>
                <a:cubicBezTo>
                  <a:pt x="4909" y="17068"/>
                  <a:pt x="4689" y="16800"/>
                  <a:pt x="4418" y="16800"/>
                </a:cubicBezTo>
                <a:lnTo>
                  <a:pt x="982" y="16800"/>
                </a:lnTo>
                <a:lnTo>
                  <a:pt x="982" y="1200"/>
                </a:lnTo>
                <a:lnTo>
                  <a:pt x="20618" y="1200"/>
                </a:lnTo>
                <a:lnTo>
                  <a:pt x="20618" y="16800"/>
                </a:lnTo>
                <a:lnTo>
                  <a:pt x="17182" y="16800"/>
                </a:lnTo>
                <a:cubicBezTo>
                  <a:pt x="16911" y="16800"/>
                  <a:pt x="16691" y="17068"/>
                  <a:pt x="16691" y="17400"/>
                </a:cubicBezTo>
                <a:cubicBezTo>
                  <a:pt x="16691" y="17732"/>
                  <a:pt x="16911" y="18000"/>
                  <a:pt x="17182" y="18000"/>
                </a:cubicBezTo>
                <a:lnTo>
                  <a:pt x="21109" y="18000"/>
                </a:lnTo>
                <a:cubicBezTo>
                  <a:pt x="21380" y="18000"/>
                  <a:pt x="21600" y="17732"/>
                  <a:pt x="21600" y="17400"/>
                </a:cubicBezTo>
                <a:lnTo>
                  <a:pt x="21600" y="600"/>
                </a:lnTo>
                <a:cubicBezTo>
                  <a:pt x="21600" y="269"/>
                  <a:pt x="21380" y="0"/>
                  <a:pt x="21109"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6" name="Shape 2700"/>
          <p:cNvSpPr/>
          <p:nvPr/>
        </p:nvSpPr>
        <p:spPr>
          <a:xfrm>
            <a:off x="5890905" y="166219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4" y="20618"/>
                </a:moveTo>
                <a:lnTo>
                  <a:pt x="15069" y="13232"/>
                </a:lnTo>
                <a:lnTo>
                  <a:pt x="15063" y="13228"/>
                </a:lnTo>
                <a:cubicBezTo>
                  <a:pt x="15472" y="12512"/>
                  <a:pt x="15709" y="11684"/>
                  <a:pt x="15709" y="10800"/>
                </a:cubicBezTo>
                <a:cubicBezTo>
                  <a:pt x="15709" y="9192"/>
                  <a:pt x="14932" y="7768"/>
                  <a:pt x="13737" y="6873"/>
                </a:cubicBezTo>
                <a:lnTo>
                  <a:pt x="19796" y="6873"/>
                </a:lnTo>
                <a:cubicBezTo>
                  <a:pt x="20322" y="8076"/>
                  <a:pt x="20618" y="9403"/>
                  <a:pt x="20618" y="10800"/>
                </a:cubicBezTo>
                <a:cubicBezTo>
                  <a:pt x="20618" y="16221"/>
                  <a:pt x="16225" y="20615"/>
                  <a:pt x="10804" y="20618"/>
                </a:cubicBezTo>
                <a:moveTo>
                  <a:pt x="9708" y="20554"/>
                </a:moveTo>
                <a:cubicBezTo>
                  <a:pt x="4800" y="20010"/>
                  <a:pt x="982" y="15853"/>
                  <a:pt x="982" y="10800"/>
                </a:cubicBezTo>
                <a:cubicBezTo>
                  <a:pt x="982" y="9010"/>
                  <a:pt x="1468" y="7337"/>
                  <a:pt x="2305" y="5892"/>
                </a:cubicBezTo>
                <a:lnTo>
                  <a:pt x="6452" y="13076"/>
                </a:lnTo>
                <a:cubicBezTo>
                  <a:pt x="7273" y="14640"/>
                  <a:pt x="8911" y="15709"/>
                  <a:pt x="10800" y="15709"/>
                </a:cubicBezTo>
                <a:cubicBezTo>
                  <a:pt x="11487" y="15709"/>
                  <a:pt x="12141" y="15567"/>
                  <a:pt x="12734" y="15312"/>
                </a:cubicBezTo>
                <a:cubicBezTo>
                  <a:pt x="12734" y="15312"/>
                  <a:pt x="9708" y="20554"/>
                  <a:pt x="9708" y="20554"/>
                </a:cubicBezTo>
                <a:close/>
                <a:moveTo>
                  <a:pt x="7315" y="12607"/>
                </a:moveTo>
                <a:cubicBezTo>
                  <a:pt x="7034" y="12065"/>
                  <a:pt x="6873" y="11452"/>
                  <a:pt x="6873" y="10800"/>
                </a:cubicBezTo>
                <a:cubicBezTo>
                  <a:pt x="6873" y="8631"/>
                  <a:pt x="8631" y="6873"/>
                  <a:pt x="10800" y="6873"/>
                </a:cubicBezTo>
                <a:cubicBezTo>
                  <a:pt x="12969" y="6873"/>
                  <a:pt x="14727" y="8631"/>
                  <a:pt x="14727" y="10800"/>
                </a:cubicBezTo>
                <a:cubicBezTo>
                  <a:pt x="14727" y="12969"/>
                  <a:pt x="12969" y="14727"/>
                  <a:pt x="10800" y="14727"/>
                </a:cubicBezTo>
                <a:cubicBezTo>
                  <a:pt x="9318" y="14727"/>
                  <a:pt x="8029" y="13906"/>
                  <a:pt x="7360" y="12694"/>
                </a:cubicBezTo>
                <a:lnTo>
                  <a:pt x="7364" y="12691"/>
                </a:lnTo>
                <a:cubicBezTo>
                  <a:pt x="7364" y="12691"/>
                  <a:pt x="7315" y="12607"/>
                  <a:pt x="7315" y="12607"/>
                </a:cubicBezTo>
                <a:close/>
                <a:moveTo>
                  <a:pt x="10800" y="982"/>
                </a:moveTo>
                <a:cubicBezTo>
                  <a:pt x="14432" y="982"/>
                  <a:pt x="17596" y="2959"/>
                  <a:pt x="19294" y="5891"/>
                </a:cubicBezTo>
                <a:lnTo>
                  <a:pt x="10800" y="5891"/>
                </a:lnTo>
                <a:cubicBezTo>
                  <a:pt x="8290" y="5891"/>
                  <a:pt x="6223" y="7776"/>
                  <a:pt x="5930" y="10207"/>
                </a:cubicBezTo>
                <a:lnTo>
                  <a:pt x="2909" y="4975"/>
                </a:lnTo>
                <a:cubicBezTo>
                  <a:pt x="4697" y="2557"/>
                  <a:pt x="7561" y="982"/>
                  <a:pt x="10800" y="982"/>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7" name="Shape 2701"/>
          <p:cNvSpPr/>
          <p:nvPr/>
        </p:nvSpPr>
        <p:spPr>
          <a:xfrm>
            <a:off x="6290851" y="1714566"/>
            <a:ext cx="209496" cy="95226"/>
          </a:xfrm>
          <a:custGeom>
            <a:avLst/>
            <a:gdLst/>
            <a:ahLst/>
            <a:cxnLst>
              <a:cxn ang="0">
                <a:pos x="wd2" y="hd2"/>
              </a:cxn>
              <a:cxn ang="5400000">
                <a:pos x="wd2" y="hd2"/>
              </a:cxn>
              <a:cxn ang="10800000">
                <a:pos x="wd2" y="hd2"/>
              </a:cxn>
              <a:cxn ang="16200000">
                <a:pos x="wd2" y="hd2"/>
              </a:cxn>
            </a:cxnLst>
            <a:rect l="0" t="0" r="r" b="b"/>
            <a:pathLst>
              <a:path w="21600" h="21600" extrusionOk="0">
                <a:moveTo>
                  <a:pt x="16724" y="15100"/>
                </a:moveTo>
                <a:lnTo>
                  <a:pt x="17582" y="15100"/>
                </a:lnTo>
                <a:lnTo>
                  <a:pt x="17582" y="8844"/>
                </a:lnTo>
                <a:lnTo>
                  <a:pt x="16724" y="8844"/>
                </a:lnTo>
                <a:cubicBezTo>
                  <a:pt x="16724" y="8844"/>
                  <a:pt x="16724" y="15100"/>
                  <a:pt x="16724" y="15100"/>
                </a:cubicBezTo>
                <a:close/>
                <a:moveTo>
                  <a:pt x="13336" y="15100"/>
                </a:moveTo>
                <a:lnTo>
                  <a:pt x="14199" y="15100"/>
                </a:lnTo>
                <a:lnTo>
                  <a:pt x="14199" y="11633"/>
                </a:lnTo>
                <a:lnTo>
                  <a:pt x="15565" y="11633"/>
                </a:lnTo>
                <a:lnTo>
                  <a:pt x="15565" y="10047"/>
                </a:lnTo>
                <a:lnTo>
                  <a:pt x="14199" y="10047"/>
                </a:lnTo>
                <a:lnTo>
                  <a:pt x="14199" y="8077"/>
                </a:lnTo>
                <a:lnTo>
                  <a:pt x="15661" y="8077"/>
                </a:lnTo>
                <a:lnTo>
                  <a:pt x="15661" y="6478"/>
                </a:lnTo>
                <a:lnTo>
                  <a:pt x="13336" y="6478"/>
                </a:lnTo>
                <a:cubicBezTo>
                  <a:pt x="13336" y="6478"/>
                  <a:pt x="13336" y="15100"/>
                  <a:pt x="13336" y="15100"/>
                </a:cubicBezTo>
                <a:close/>
                <a:moveTo>
                  <a:pt x="20618" y="12960"/>
                </a:moveTo>
                <a:cubicBezTo>
                  <a:pt x="20618" y="16538"/>
                  <a:pt x="19299" y="19440"/>
                  <a:pt x="17673" y="19440"/>
                </a:cubicBezTo>
                <a:lnTo>
                  <a:pt x="7855" y="19440"/>
                </a:lnTo>
                <a:cubicBezTo>
                  <a:pt x="9481" y="19440"/>
                  <a:pt x="10800" y="16538"/>
                  <a:pt x="10800" y="12960"/>
                </a:cubicBezTo>
                <a:lnTo>
                  <a:pt x="10800" y="8640"/>
                </a:lnTo>
                <a:cubicBezTo>
                  <a:pt x="10800" y="5062"/>
                  <a:pt x="12119" y="2160"/>
                  <a:pt x="13745" y="2160"/>
                </a:cubicBezTo>
                <a:lnTo>
                  <a:pt x="17673" y="2160"/>
                </a:lnTo>
                <a:cubicBezTo>
                  <a:pt x="19299" y="2160"/>
                  <a:pt x="20618" y="5062"/>
                  <a:pt x="20618" y="8640"/>
                </a:cubicBezTo>
                <a:cubicBezTo>
                  <a:pt x="20618" y="8640"/>
                  <a:pt x="20618" y="12960"/>
                  <a:pt x="20618" y="12960"/>
                </a:cubicBezTo>
                <a:close/>
                <a:moveTo>
                  <a:pt x="6607" y="15121"/>
                </a:moveTo>
                <a:lnTo>
                  <a:pt x="5673" y="15121"/>
                </a:lnTo>
                <a:lnTo>
                  <a:pt x="5350" y="11399"/>
                </a:lnTo>
                <a:cubicBezTo>
                  <a:pt x="5276" y="10527"/>
                  <a:pt x="5214" y="9718"/>
                  <a:pt x="5169" y="8730"/>
                </a:cubicBezTo>
                <a:lnTo>
                  <a:pt x="5157" y="8730"/>
                </a:lnTo>
                <a:cubicBezTo>
                  <a:pt x="5090" y="9705"/>
                  <a:pt x="5028" y="10527"/>
                  <a:pt x="4937" y="11399"/>
                </a:cubicBezTo>
                <a:lnTo>
                  <a:pt x="4574" y="15121"/>
                </a:lnTo>
                <a:lnTo>
                  <a:pt x="3629" y="15121"/>
                </a:lnTo>
                <a:lnTo>
                  <a:pt x="2723" y="6471"/>
                </a:lnTo>
                <a:lnTo>
                  <a:pt x="3646" y="6471"/>
                </a:lnTo>
                <a:lnTo>
                  <a:pt x="3935" y="10039"/>
                </a:lnTo>
                <a:cubicBezTo>
                  <a:pt x="4020" y="11066"/>
                  <a:pt x="4099" y="12182"/>
                  <a:pt x="4161" y="13055"/>
                </a:cubicBezTo>
                <a:lnTo>
                  <a:pt x="4172" y="13055"/>
                </a:lnTo>
                <a:cubicBezTo>
                  <a:pt x="4235" y="12118"/>
                  <a:pt x="4325" y="11078"/>
                  <a:pt x="4422" y="10013"/>
                </a:cubicBezTo>
                <a:lnTo>
                  <a:pt x="4744" y="6471"/>
                </a:lnTo>
                <a:lnTo>
                  <a:pt x="5662" y="6471"/>
                </a:lnTo>
                <a:lnTo>
                  <a:pt x="5967" y="10117"/>
                </a:lnTo>
                <a:cubicBezTo>
                  <a:pt x="6052" y="11130"/>
                  <a:pt x="6114" y="12054"/>
                  <a:pt x="6171" y="13017"/>
                </a:cubicBezTo>
                <a:lnTo>
                  <a:pt x="6182" y="13017"/>
                </a:lnTo>
                <a:cubicBezTo>
                  <a:pt x="6239" y="12054"/>
                  <a:pt x="6324" y="11040"/>
                  <a:pt x="6403" y="10013"/>
                </a:cubicBezTo>
                <a:lnTo>
                  <a:pt x="6715" y="6471"/>
                </a:lnTo>
                <a:lnTo>
                  <a:pt x="7592" y="6471"/>
                </a:lnTo>
                <a:cubicBezTo>
                  <a:pt x="7592" y="6471"/>
                  <a:pt x="6607" y="15121"/>
                  <a:pt x="6607" y="15121"/>
                </a:cubicBezTo>
                <a:close/>
                <a:moveTo>
                  <a:pt x="8940" y="15121"/>
                </a:moveTo>
                <a:lnTo>
                  <a:pt x="8080" y="15121"/>
                </a:lnTo>
                <a:lnTo>
                  <a:pt x="8080" y="8845"/>
                </a:lnTo>
                <a:lnTo>
                  <a:pt x="8940" y="8845"/>
                </a:lnTo>
                <a:cubicBezTo>
                  <a:pt x="8940" y="8845"/>
                  <a:pt x="8940" y="15121"/>
                  <a:pt x="8940" y="15121"/>
                </a:cubicBezTo>
                <a:close/>
                <a:moveTo>
                  <a:pt x="8510" y="6111"/>
                </a:moveTo>
                <a:cubicBezTo>
                  <a:pt x="8788" y="6111"/>
                  <a:pt x="8963" y="6535"/>
                  <a:pt x="8969" y="7100"/>
                </a:cubicBezTo>
                <a:cubicBezTo>
                  <a:pt x="8969" y="7638"/>
                  <a:pt x="8788" y="8076"/>
                  <a:pt x="8505" y="8076"/>
                </a:cubicBezTo>
                <a:cubicBezTo>
                  <a:pt x="8233" y="8076"/>
                  <a:pt x="8052" y="7638"/>
                  <a:pt x="8058" y="7100"/>
                </a:cubicBezTo>
                <a:cubicBezTo>
                  <a:pt x="8052" y="6535"/>
                  <a:pt x="8233" y="6111"/>
                  <a:pt x="8510" y="6111"/>
                </a:cubicBezTo>
                <a:moveTo>
                  <a:pt x="17673" y="0"/>
                </a:moveTo>
                <a:lnTo>
                  <a:pt x="3927" y="0"/>
                </a:lnTo>
                <a:cubicBezTo>
                  <a:pt x="1758" y="0"/>
                  <a:pt x="0" y="3869"/>
                  <a:pt x="0" y="8640"/>
                </a:cubicBezTo>
                <a:lnTo>
                  <a:pt x="0" y="12960"/>
                </a:lnTo>
                <a:cubicBezTo>
                  <a:pt x="0" y="17731"/>
                  <a:pt x="1758" y="21600"/>
                  <a:pt x="3927" y="21600"/>
                </a:cubicBezTo>
                <a:lnTo>
                  <a:pt x="17673" y="21600"/>
                </a:lnTo>
                <a:cubicBezTo>
                  <a:pt x="19842" y="21600"/>
                  <a:pt x="21600" y="17731"/>
                  <a:pt x="21600" y="12960"/>
                </a:cubicBezTo>
                <a:lnTo>
                  <a:pt x="21600" y="8640"/>
                </a:lnTo>
                <a:cubicBezTo>
                  <a:pt x="21600" y="3869"/>
                  <a:pt x="19842" y="0"/>
                  <a:pt x="17673" y="0"/>
                </a:cubicBezTo>
                <a:moveTo>
                  <a:pt x="17153" y="6119"/>
                </a:moveTo>
                <a:cubicBezTo>
                  <a:pt x="16876" y="6119"/>
                  <a:pt x="16696" y="6543"/>
                  <a:pt x="16701" y="7104"/>
                </a:cubicBezTo>
                <a:cubicBezTo>
                  <a:pt x="16696" y="7642"/>
                  <a:pt x="16876" y="8077"/>
                  <a:pt x="17147" y="8077"/>
                </a:cubicBezTo>
                <a:cubicBezTo>
                  <a:pt x="17429" y="8077"/>
                  <a:pt x="17610" y="7642"/>
                  <a:pt x="17610" y="7104"/>
                </a:cubicBezTo>
                <a:cubicBezTo>
                  <a:pt x="17604" y="6543"/>
                  <a:pt x="17429" y="6119"/>
                  <a:pt x="17153" y="6119"/>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3" name="Shape 2708"/>
          <p:cNvSpPr/>
          <p:nvPr/>
        </p:nvSpPr>
        <p:spPr>
          <a:xfrm>
            <a:off x="643925" y="287186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888"/>
                </a:moveTo>
                <a:lnTo>
                  <a:pt x="8836" y="7712"/>
                </a:lnTo>
                <a:lnTo>
                  <a:pt x="14241" y="10800"/>
                </a:lnTo>
                <a:cubicBezTo>
                  <a:pt x="14241" y="10800"/>
                  <a:pt x="8836" y="13888"/>
                  <a:pt x="8836" y="13888"/>
                </a:cubicBezTo>
                <a:close/>
                <a:moveTo>
                  <a:pt x="15520" y="10422"/>
                </a:moveTo>
                <a:lnTo>
                  <a:pt x="15525" y="10416"/>
                </a:lnTo>
                <a:lnTo>
                  <a:pt x="15438" y="10367"/>
                </a:lnTo>
                <a:cubicBezTo>
                  <a:pt x="15425" y="10361"/>
                  <a:pt x="15414" y="10351"/>
                  <a:pt x="15401" y="10346"/>
                </a:cubicBezTo>
                <a:lnTo>
                  <a:pt x="8652" y="6489"/>
                </a:lnTo>
                <a:lnTo>
                  <a:pt x="8647" y="6495"/>
                </a:lnTo>
                <a:cubicBezTo>
                  <a:pt x="8563" y="6428"/>
                  <a:pt x="8461" y="6382"/>
                  <a:pt x="8345" y="6382"/>
                </a:cubicBezTo>
                <a:cubicBezTo>
                  <a:pt x="8075" y="6382"/>
                  <a:pt x="7855" y="6601"/>
                  <a:pt x="7855" y="6873"/>
                </a:cubicBezTo>
                <a:lnTo>
                  <a:pt x="7855" y="14727"/>
                </a:lnTo>
                <a:cubicBezTo>
                  <a:pt x="7855" y="14999"/>
                  <a:pt x="8075" y="15218"/>
                  <a:pt x="8345" y="15218"/>
                </a:cubicBezTo>
                <a:cubicBezTo>
                  <a:pt x="8461" y="15218"/>
                  <a:pt x="8563" y="15172"/>
                  <a:pt x="8647" y="15105"/>
                </a:cubicBezTo>
                <a:lnTo>
                  <a:pt x="8652" y="15111"/>
                </a:lnTo>
                <a:lnTo>
                  <a:pt x="15401" y="11254"/>
                </a:lnTo>
                <a:cubicBezTo>
                  <a:pt x="15414" y="11249"/>
                  <a:pt x="15425" y="11240"/>
                  <a:pt x="15438" y="11233"/>
                </a:cubicBezTo>
                <a:lnTo>
                  <a:pt x="15525" y="11184"/>
                </a:lnTo>
                <a:lnTo>
                  <a:pt x="15520" y="11178"/>
                </a:lnTo>
                <a:cubicBezTo>
                  <a:pt x="15632" y="11088"/>
                  <a:pt x="15709" y="10955"/>
                  <a:pt x="15709" y="10800"/>
                </a:cubicBezTo>
                <a:cubicBezTo>
                  <a:pt x="15709" y="10645"/>
                  <a:pt x="15632" y="10512"/>
                  <a:pt x="15520" y="1042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4" name="Shape 2709"/>
          <p:cNvSpPr/>
          <p:nvPr/>
        </p:nvSpPr>
        <p:spPr>
          <a:xfrm>
            <a:off x="1043870" y="287186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3745" y="13745"/>
                </a:moveTo>
                <a:lnTo>
                  <a:pt x="12764" y="13745"/>
                </a:lnTo>
                <a:lnTo>
                  <a:pt x="12764" y="7855"/>
                </a:lnTo>
                <a:lnTo>
                  <a:pt x="13745" y="7855"/>
                </a:lnTo>
                <a:cubicBezTo>
                  <a:pt x="13745" y="7855"/>
                  <a:pt x="13745" y="13745"/>
                  <a:pt x="13745" y="13745"/>
                </a:cubicBezTo>
                <a:close/>
                <a:moveTo>
                  <a:pt x="14236" y="6873"/>
                </a:moveTo>
                <a:lnTo>
                  <a:pt x="12273" y="6873"/>
                </a:lnTo>
                <a:cubicBezTo>
                  <a:pt x="12002" y="6873"/>
                  <a:pt x="11782" y="7092"/>
                  <a:pt x="11782" y="7364"/>
                </a:cubicBezTo>
                <a:lnTo>
                  <a:pt x="11782" y="14236"/>
                </a:lnTo>
                <a:cubicBezTo>
                  <a:pt x="11782" y="14508"/>
                  <a:pt x="12002" y="14727"/>
                  <a:pt x="12273" y="14727"/>
                </a:cubicBezTo>
                <a:lnTo>
                  <a:pt x="14236" y="14727"/>
                </a:lnTo>
                <a:cubicBezTo>
                  <a:pt x="14507" y="14727"/>
                  <a:pt x="14727" y="14508"/>
                  <a:pt x="14727" y="14236"/>
                </a:cubicBezTo>
                <a:lnTo>
                  <a:pt x="14727" y="7364"/>
                </a:lnTo>
                <a:cubicBezTo>
                  <a:pt x="14727" y="7092"/>
                  <a:pt x="14507" y="6873"/>
                  <a:pt x="14236" y="6873"/>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8836" y="13745"/>
                </a:moveTo>
                <a:lnTo>
                  <a:pt x="7855" y="13745"/>
                </a:lnTo>
                <a:lnTo>
                  <a:pt x="7855" y="7855"/>
                </a:lnTo>
                <a:lnTo>
                  <a:pt x="8836" y="7855"/>
                </a:lnTo>
                <a:cubicBezTo>
                  <a:pt x="8836" y="7855"/>
                  <a:pt x="8836" y="13745"/>
                  <a:pt x="8836" y="13745"/>
                </a:cubicBezTo>
                <a:close/>
                <a:moveTo>
                  <a:pt x="9327" y="6873"/>
                </a:moveTo>
                <a:lnTo>
                  <a:pt x="7364" y="6873"/>
                </a:lnTo>
                <a:cubicBezTo>
                  <a:pt x="7093" y="6873"/>
                  <a:pt x="6873" y="7092"/>
                  <a:pt x="6873" y="7364"/>
                </a:cubicBezTo>
                <a:lnTo>
                  <a:pt x="6873" y="14236"/>
                </a:lnTo>
                <a:cubicBezTo>
                  <a:pt x="6873" y="14508"/>
                  <a:pt x="7093" y="14727"/>
                  <a:pt x="7364" y="14727"/>
                </a:cubicBezTo>
                <a:lnTo>
                  <a:pt x="9327" y="14727"/>
                </a:lnTo>
                <a:cubicBezTo>
                  <a:pt x="9598" y="14727"/>
                  <a:pt x="9818" y="14508"/>
                  <a:pt x="9818" y="14236"/>
                </a:cubicBezTo>
                <a:lnTo>
                  <a:pt x="9818" y="7364"/>
                </a:lnTo>
                <a:cubicBezTo>
                  <a:pt x="9818" y="7092"/>
                  <a:pt x="9598" y="6873"/>
                  <a:pt x="9327" y="687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5" name="Shape 2710"/>
          <p:cNvSpPr/>
          <p:nvPr/>
        </p:nvSpPr>
        <p:spPr>
          <a:xfrm>
            <a:off x="1443816" y="287186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3745" y="13745"/>
                </a:moveTo>
                <a:lnTo>
                  <a:pt x="7855" y="13745"/>
                </a:lnTo>
                <a:lnTo>
                  <a:pt x="7855" y="7855"/>
                </a:lnTo>
                <a:lnTo>
                  <a:pt x="13745" y="7855"/>
                </a:lnTo>
                <a:cubicBezTo>
                  <a:pt x="13745" y="7855"/>
                  <a:pt x="13745" y="13745"/>
                  <a:pt x="13745" y="13745"/>
                </a:cubicBezTo>
                <a:close/>
                <a:moveTo>
                  <a:pt x="14236" y="6873"/>
                </a:moveTo>
                <a:lnTo>
                  <a:pt x="7364" y="6873"/>
                </a:lnTo>
                <a:cubicBezTo>
                  <a:pt x="7093" y="6873"/>
                  <a:pt x="6873" y="7092"/>
                  <a:pt x="6873" y="7364"/>
                </a:cubicBezTo>
                <a:lnTo>
                  <a:pt x="6873" y="14236"/>
                </a:lnTo>
                <a:cubicBezTo>
                  <a:pt x="6873" y="14508"/>
                  <a:pt x="7093" y="14727"/>
                  <a:pt x="7364" y="14727"/>
                </a:cubicBezTo>
                <a:lnTo>
                  <a:pt x="14236" y="14727"/>
                </a:lnTo>
                <a:cubicBezTo>
                  <a:pt x="14507" y="14727"/>
                  <a:pt x="14727" y="14508"/>
                  <a:pt x="14727" y="14236"/>
                </a:cubicBezTo>
                <a:lnTo>
                  <a:pt x="14727" y="7364"/>
                </a:lnTo>
                <a:cubicBezTo>
                  <a:pt x="14727" y="7092"/>
                  <a:pt x="14507" y="6873"/>
                  <a:pt x="14236" y="6873"/>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6" name="Shape 2711"/>
          <p:cNvSpPr/>
          <p:nvPr/>
        </p:nvSpPr>
        <p:spPr>
          <a:xfrm>
            <a:off x="1843762" y="287186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800" y="13745"/>
                </a:moveTo>
                <a:cubicBezTo>
                  <a:pt x="9173" y="13745"/>
                  <a:pt x="7855" y="12427"/>
                  <a:pt x="7855" y="10800"/>
                </a:cubicBezTo>
                <a:cubicBezTo>
                  <a:pt x="7855" y="9173"/>
                  <a:pt x="9173" y="7855"/>
                  <a:pt x="10800" y="7855"/>
                </a:cubicBezTo>
                <a:cubicBezTo>
                  <a:pt x="12427" y="7855"/>
                  <a:pt x="13745" y="9173"/>
                  <a:pt x="13745" y="10800"/>
                </a:cubicBezTo>
                <a:cubicBezTo>
                  <a:pt x="13745" y="12427"/>
                  <a:pt x="12427" y="13745"/>
                  <a:pt x="10800" y="13745"/>
                </a:cubicBezTo>
                <a:moveTo>
                  <a:pt x="10800" y="6873"/>
                </a:moveTo>
                <a:cubicBezTo>
                  <a:pt x="8631" y="6873"/>
                  <a:pt x="6873" y="8631"/>
                  <a:pt x="6873" y="10800"/>
                </a:cubicBezTo>
                <a:cubicBezTo>
                  <a:pt x="6873" y="12969"/>
                  <a:pt x="8631" y="14727"/>
                  <a:pt x="10800" y="14727"/>
                </a:cubicBezTo>
                <a:cubicBezTo>
                  <a:pt x="12969" y="14727"/>
                  <a:pt x="14727" y="12969"/>
                  <a:pt x="14727" y="10800"/>
                </a:cubicBezTo>
                <a:cubicBezTo>
                  <a:pt x="14727" y="8631"/>
                  <a:pt x="12969" y="6873"/>
                  <a:pt x="10800" y="687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7" name="Shape 2712"/>
          <p:cNvSpPr/>
          <p:nvPr/>
        </p:nvSpPr>
        <p:spPr>
          <a:xfrm>
            <a:off x="2243708" y="287186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13888"/>
                </a:moveTo>
                <a:lnTo>
                  <a:pt x="10800" y="7712"/>
                </a:lnTo>
                <a:lnTo>
                  <a:pt x="16204" y="10800"/>
                </a:lnTo>
                <a:cubicBezTo>
                  <a:pt x="16204" y="10800"/>
                  <a:pt x="10800" y="13888"/>
                  <a:pt x="10800" y="13888"/>
                </a:cubicBezTo>
                <a:close/>
                <a:moveTo>
                  <a:pt x="17484" y="10422"/>
                </a:moveTo>
                <a:lnTo>
                  <a:pt x="17489" y="10416"/>
                </a:lnTo>
                <a:lnTo>
                  <a:pt x="17402" y="10367"/>
                </a:lnTo>
                <a:cubicBezTo>
                  <a:pt x="17389" y="10361"/>
                  <a:pt x="17378" y="10351"/>
                  <a:pt x="17365" y="10346"/>
                </a:cubicBezTo>
                <a:lnTo>
                  <a:pt x="10616" y="6489"/>
                </a:lnTo>
                <a:lnTo>
                  <a:pt x="10611" y="6495"/>
                </a:lnTo>
                <a:cubicBezTo>
                  <a:pt x="10527" y="6428"/>
                  <a:pt x="10425" y="6382"/>
                  <a:pt x="10309" y="6382"/>
                </a:cubicBezTo>
                <a:cubicBezTo>
                  <a:pt x="10038" y="6382"/>
                  <a:pt x="9818" y="6601"/>
                  <a:pt x="9818" y="6873"/>
                </a:cubicBezTo>
                <a:lnTo>
                  <a:pt x="9818" y="14727"/>
                </a:lnTo>
                <a:cubicBezTo>
                  <a:pt x="9818" y="14999"/>
                  <a:pt x="10038" y="15218"/>
                  <a:pt x="10309" y="15218"/>
                </a:cubicBezTo>
                <a:cubicBezTo>
                  <a:pt x="10425" y="15218"/>
                  <a:pt x="10527" y="15172"/>
                  <a:pt x="10611" y="15105"/>
                </a:cubicBezTo>
                <a:lnTo>
                  <a:pt x="10616" y="15111"/>
                </a:lnTo>
                <a:lnTo>
                  <a:pt x="17365" y="11254"/>
                </a:lnTo>
                <a:cubicBezTo>
                  <a:pt x="17378" y="11249"/>
                  <a:pt x="17388" y="11239"/>
                  <a:pt x="17401" y="11233"/>
                </a:cubicBezTo>
                <a:lnTo>
                  <a:pt x="17489" y="11184"/>
                </a:lnTo>
                <a:lnTo>
                  <a:pt x="17484" y="11178"/>
                </a:lnTo>
                <a:cubicBezTo>
                  <a:pt x="17596" y="11088"/>
                  <a:pt x="17673" y="10955"/>
                  <a:pt x="17673" y="10800"/>
                </a:cubicBezTo>
                <a:cubicBezTo>
                  <a:pt x="17673" y="10645"/>
                  <a:pt x="17596" y="10512"/>
                  <a:pt x="17484" y="10422"/>
                </a:cubicBezTo>
                <a:moveTo>
                  <a:pt x="10800" y="20618"/>
                </a:moveTo>
                <a:cubicBezTo>
                  <a:pt x="5377" y="20618"/>
                  <a:pt x="982" y="16222"/>
                  <a:pt x="982" y="10800"/>
                </a:cubicBezTo>
                <a:cubicBezTo>
                  <a:pt x="982" y="5377"/>
                  <a:pt x="5377" y="982"/>
                  <a:pt x="10800" y="982"/>
                </a:cubicBezTo>
                <a:cubicBezTo>
                  <a:pt x="16223" y="982"/>
                  <a:pt x="20618" y="5377"/>
                  <a:pt x="20618" y="10800"/>
                </a:cubicBezTo>
                <a:cubicBezTo>
                  <a:pt x="20618" y="16222"/>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6684" y="6495"/>
                </a:moveTo>
                <a:cubicBezTo>
                  <a:pt x="6600" y="6428"/>
                  <a:pt x="6498" y="6382"/>
                  <a:pt x="6382" y="6382"/>
                </a:cubicBezTo>
                <a:cubicBezTo>
                  <a:pt x="6111" y="6382"/>
                  <a:pt x="5891" y="6601"/>
                  <a:pt x="5891" y="6873"/>
                </a:cubicBezTo>
                <a:lnTo>
                  <a:pt x="5891" y="14727"/>
                </a:lnTo>
                <a:cubicBezTo>
                  <a:pt x="5891" y="14999"/>
                  <a:pt x="6111" y="15218"/>
                  <a:pt x="6382" y="15218"/>
                </a:cubicBezTo>
                <a:cubicBezTo>
                  <a:pt x="6498" y="15218"/>
                  <a:pt x="6600" y="15172"/>
                  <a:pt x="6684" y="15105"/>
                </a:cubicBezTo>
                <a:lnTo>
                  <a:pt x="6689" y="15111"/>
                </a:lnTo>
                <a:lnTo>
                  <a:pt x="8836" y="13883"/>
                </a:lnTo>
                <a:lnTo>
                  <a:pt x="8836" y="12766"/>
                </a:lnTo>
                <a:lnTo>
                  <a:pt x="6873" y="13888"/>
                </a:lnTo>
                <a:lnTo>
                  <a:pt x="6873" y="7712"/>
                </a:lnTo>
                <a:lnTo>
                  <a:pt x="8836" y="8834"/>
                </a:lnTo>
                <a:lnTo>
                  <a:pt x="8836" y="7716"/>
                </a:lnTo>
                <a:lnTo>
                  <a:pt x="6689" y="6489"/>
                </a:lnTo>
                <a:cubicBezTo>
                  <a:pt x="6689" y="6489"/>
                  <a:pt x="6684" y="6495"/>
                  <a:pt x="6684" y="6495"/>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8" name="Shape 2713"/>
          <p:cNvSpPr/>
          <p:nvPr/>
        </p:nvSpPr>
        <p:spPr>
          <a:xfrm>
            <a:off x="2643653" y="287186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4727" y="14236"/>
                </a:moveTo>
                <a:lnTo>
                  <a:pt x="13745" y="14236"/>
                </a:lnTo>
                <a:lnTo>
                  <a:pt x="13745" y="7364"/>
                </a:lnTo>
                <a:lnTo>
                  <a:pt x="14727" y="7364"/>
                </a:lnTo>
                <a:cubicBezTo>
                  <a:pt x="14727" y="7364"/>
                  <a:pt x="14727" y="14236"/>
                  <a:pt x="14727" y="14236"/>
                </a:cubicBezTo>
                <a:close/>
                <a:moveTo>
                  <a:pt x="6873" y="13888"/>
                </a:moveTo>
                <a:lnTo>
                  <a:pt x="6873" y="7712"/>
                </a:lnTo>
                <a:lnTo>
                  <a:pt x="12277" y="10800"/>
                </a:lnTo>
                <a:cubicBezTo>
                  <a:pt x="12277" y="10800"/>
                  <a:pt x="6873" y="13888"/>
                  <a:pt x="6873" y="13888"/>
                </a:cubicBezTo>
                <a:close/>
                <a:moveTo>
                  <a:pt x="15218" y="6382"/>
                </a:moveTo>
                <a:lnTo>
                  <a:pt x="13255" y="6382"/>
                </a:lnTo>
                <a:cubicBezTo>
                  <a:pt x="12983" y="6382"/>
                  <a:pt x="12764" y="6601"/>
                  <a:pt x="12764" y="6873"/>
                </a:cubicBezTo>
                <a:lnTo>
                  <a:pt x="12764" y="9961"/>
                </a:lnTo>
                <a:lnTo>
                  <a:pt x="6689" y="6489"/>
                </a:lnTo>
                <a:lnTo>
                  <a:pt x="6684" y="6495"/>
                </a:lnTo>
                <a:cubicBezTo>
                  <a:pt x="6600" y="6428"/>
                  <a:pt x="6498" y="6382"/>
                  <a:pt x="6382" y="6382"/>
                </a:cubicBezTo>
                <a:cubicBezTo>
                  <a:pt x="6110" y="6382"/>
                  <a:pt x="5891" y="6601"/>
                  <a:pt x="5891" y="6873"/>
                </a:cubicBezTo>
                <a:lnTo>
                  <a:pt x="5891" y="14727"/>
                </a:lnTo>
                <a:cubicBezTo>
                  <a:pt x="5891" y="14999"/>
                  <a:pt x="6110" y="15218"/>
                  <a:pt x="6382" y="15218"/>
                </a:cubicBezTo>
                <a:cubicBezTo>
                  <a:pt x="6498" y="15218"/>
                  <a:pt x="6600" y="15172"/>
                  <a:pt x="6684" y="15105"/>
                </a:cubicBezTo>
                <a:lnTo>
                  <a:pt x="6689" y="15111"/>
                </a:lnTo>
                <a:lnTo>
                  <a:pt x="12764" y="11639"/>
                </a:lnTo>
                <a:lnTo>
                  <a:pt x="12764" y="14727"/>
                </a:lnTo>
                <a:cubicBezTo>
                  <a:pt x="12764" y="14999"/>
                  <a:pt x="12983" y="15218"/>
                  <a:pt x="13255" y="15218"/>
                </a:cubicBezTo>
                <a:lnTo>
                  <a:pt x="15218" y="15218"/>
                </a:lnTo>
                <a:cubicBezTo>
                  <a:pt x="15490" y="15218"/>
                  <a:pt x="15709" y="14999"/>
                  <a:pt x="15709" y="14727"/>
                </a:cubicBezTo>
                <a:lnTo>
                  <a:pt x="15709" y="6873"/>
                </a:lnTo>
                <a:cubicBezTo>
                  <a:pt x="15709" y="6601"/>
                  <a:pt x="15490" y="6382"/>
                  <a:pt x="15218" y="6382"/>
                </a:cubicBezTo>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9" name="Shape 2714"/>
          <p:cNvSpPr/>
          <p:nvPr/>
        </p:nvSpPr>
        <p:spPr>
          <a:xfrm>
            <a:off x="3043599" y="287186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8" y="20618"/>
                  <a:pt x="982" y="16222"/>
                  <a:pt x="982" y="10800"/>
                </a:cubicBezTo>
                <a:cubicBezTo>
                  <a:pt x="982" y="5377"/>
                  <a:pt x="5378"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8054" y="9818"/>
                </a:moveTo>
                <a:lnTo>
                  <a:pt x="10800" y="7072"/>
                </a:lnTo>
                <a:lnTo>
                  <a:pt x="13547" y="9818"/>
                </a:lnTo>
                <a:cubicBezTo>
                  <a:pt x="13547" y="9818"/>
                  <a:pt x="8054" y="9818"/>
                  <a:pt x="8054" y="9818"/>
                </a:cubicBezTo>
                <a:close/>
                <a:moveTo>
                  <a:pt x="15111" y="10002"/>
                </a:moveTo>
                <a:lnTo>
                  <a:pt x="15083" y="9975"/>
                </a:lnTo>
                <a:cubicBezTo>
                  <a:pt x="15076" y="9968"/>
                  <a:pt x="15069" y="9960"/>
                  <a:pt x="15061" y="9953"/>
                </a:cubicBezTo>
                <a:lnTo>
                  <a:pt x="11184" y="6075"/>
                </a:lnTo>
                <a:lnTo>
                  <a:pt x="11177" y="6080"/>
                </a:lnTo>
                <a:cubicBezTo>
                  <a:pt x="11088" y="5968"/>
                  <a:pt x="10955" y="5891"/>
                  <a:pt x="10800" y="5891"/>
                </a:cubicBezTo>
                <a:cubicBezTo>
                  <a:pt x="10645" y="5891"/>
                  <a:pt x="10512" y="5968"/>
                  <a:pt x="10422" y="6080"/>
                </a:cubicBezTo>
                <a:lnTo>
                  <a:pt x="10416" y="6075"/>
                </a:lnTo>
                <a:lnTo>
                  <a:pt x="6539" y="9953"/>
                </a:lnTo>
                <a:cubicBezTo>
                  <a:pt x="6531" y="9960"/>
                  <a:pt x="6524" y="9968"/>
                  <a:pt x="6517" y="9975"/>
                </a:cubicBezTo>
                <a:lnTo>
                  <a:pt x="6489" y="10002"/>
                </a:lnTo>
                <a:lnTo>
                  <a:pt x="6495" y="10007"/>
                </a:lnTo>
                <a:cubicBezTo>
                  <a:pt x="6428" y="10091"/>
                  <a:pt x="6382" y="10193"/>
                  <a:pt x="6382" y="10309"/>
                </a:cubicBezTo>
                <a:cubicBezTo>
                  <a:pt x="6382" y="10580"/>
                  <a:pt x="6601" y="10800"/>
                  <a:pt x="6873" y="10800"/>
                </a:cubicBezTo>
                <a:lnTo>
                  <a:pt x="14727" y="10800"/>
                </a:lnTo>
                <a:cubicBezTo>
                  <a:pt x="14999" y="10800"/>
                  <a:pt x="15218" y="10580"/>
                  <a:pt x="15218" y="10309"/>
                </a:cubicBezTo>
                <a:cubicBezTo>
                  <a:pt x="15218" y="10193"/>
                  <a:pt x="15172" y="10091"/>
                  <a:pt x="15105" y="10007"/>
                </a:cubicBezTo>
                <a:cubicBezTo>
                  <a:pt x="15105" y="10007"/>
                  <a:pt x="15111" y="10002"/>
                  <a:pt x="15111" y="10002"/>
                </a:cubicBezTo>
                <a:close/>
                <a:moveTo>
                  <a:pt x="14236" y="13745"/>
                </a:moveTo>
                <a:lnTo>
                  <a:pt x="7364" y="13745"/>
                </a:lnTo>
                <a:lnTo>
                  <a:pt x="7364" y="12764"/>
                </a:lnTo>
                <a:lnTo>
                  <a:pt x="14236" y="12764"/>
                </a:lnTo>
                <a:cubicBezTo>
                  <a:pt x="14236" y="12764"/>
                  <a:pt x="14236" y="13745"/>
                  <a:pt x="14236" y="13745"/>
                </a:cubicBezTo>
                <a:close/>
                <a:moveTo>
                  <a:pt x="14727" y="11782"/>
                </a:moveTo>
                <a:lnTo>
                  <a:pt x="6873" y="11782"/>
                </a:lnTo>
                <a:cubicBezTo>
                  <a:pt x="6601" y="11782"/>
                  <a:pt x="6382" y="12001"/>
                  <a:pt x="6382" y="12273"/>
                </a:cubicBezTo>
                <a:lnTo>
                  <a:pt x="6382" y="14236"/>
                </a:lnTo>
                <a:cubicBezTo>
                  <a:pt x="6382" y="14508"/>
                  <a:pt x="6601" y="14727"/>
                  <a:pt x="6873" y="14727"/>
                </a:cubicBezTo>
                <a:lnTo>
                  <a:pt x="14727" y="14727"/>
                </a:lnTo>
                <a:cubicBezTo>
                  <a:pt x="14999" y="14727"/>
                  <a:pt x="15218" y="14508"/>
                  <a:pt x="15218" y="14236"/>
                </a:cubicBezTo>
                <a:lnTo>
                  <a:pt x="15218" y="12273"/>
                </a:lnTo>
                <a:cubicBezTo>
                  <a:pt x="15218" y="12001"/>
                  <a:pt x="14999" y="11782"/>
                  <a:pt x="14727" y="117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0" name="Shape 2715"/>
          <p:cNvSpPr/>
          <p:nvPr/>
        </p:nvSpPr>
        <p:spPr>
          <a:xfrm>
            <a:off x="3443545" y="287186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5709" y="21600"/>
                </a:moveTo>
                <a:lnTo>
                  <a:pt x="17673" y="21600"/>
                </a:lnTo>
                <a:lnTo>
                  <a:pt x="17673" y="20618"/>
                </a:lnTo>
                <a:lnTo>
                  <a:pt x="15709" y="20618"/>
                </a:lnTo>
                <a:cubicBezTo>
                  <a:pt x="15709" y="20618"/>
                  <a:pt x="15709" y="21600"/>
                  <a:pt x="15709" y="21600"/>
                </a:cubicBezTo>
                <a:close/>
                <a:moveTo>
                  <a:pt x="11782" y="21600"/>
                </a:moveTo>
                <a:lnTo>
                  <a:pt x="13745" y="21600"/>
                </a:lnTo>
                <a:lnTo>
                  <a:pt x="13745" y="20618"/>
                </a:lnTo>
                <a:lnTo>
                  <a:pt x="11782" y="20618"/>
                </a:lnTo>
                <a:cubicBezTo>
                  <a:pt x="11782" y="20618"/>
                  <a:pt x="11782" y="21600"/>
                  <a:pt x="11782" y="21600"/>
                </a:cubicBezTo>
                <a:close/>
                <a:moveTo>
                  <a:pt x="7855" y="982"/>
                </a:moveTo>
                <a:lnTo>
                  <a:pt x="9818" y="982"/>
                </a:lnTo>
                <a:lnTo>
                  <a:pt x="9818" y="0"/>
                </a:lnTo>
                <a:lnTo>
                  <a:pt x="7855" y="0"/>
                </a:lnTo>
                <a:cubicBezTo>
                  <a:pt x="7855" y="0"/>
                  <a:pt x="7855" y="982"/>
                  <a:pt x="7855" y="982"/>
                </a:cubicBezTo>
                <a:close/>
                <a:moveTo>
                  <a:pt x="11782" y="982"/>
                </a:moveTo>
                <a:lnTo>
                  <a:pt x="13745" y="982"/>
                </a:lnTo>
                <a:lnTo>
                  <a:pt x="13745" y="0"/>
                </a:lnTo>
                <a:lnTo>
                  <a:pt x="11782" y="0"/>
                </a:lnTo>
                <a:cubicBezTo>
                  <a:pt x="11782" y="0"/>
                  <a:pt x="11782" y="982"/>
                  <a:pt x="11782" y="982"/>
                </a:cubicBezTo>
                <a:close/>
                <a:moveTo>
                  <a:pt x="15709" y="982"/>
                </a:moveTo>
                <a:lnTo>
                  <a:pt x="17673" y="982"/>
                </a:lnTo>
                <a:lnTo>
                  <a:pt x="17673" y="0"/>
                </a:lnTo>
                <a:lnTo>
                  <a:pt x="15709" y="0"/>
                </a:lnTo>
                <a:cubicBezTo>
                  <a:pt x="15709" y="0"/>
                  <a:pt x="15709" y="982"/>
                  <a:pt x="15709" y="982"/>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9818"/>
                </a:moveTo>
                <a:lnTo>
                  <a:pt x="21600" y="9818"/>
                </a:lnTo>
                <a:lnTo>
                  <a:pt x="21600" y="7855"/>
                </a:lnTo>
                <a:lnTo>
                  <a:pt x="20618" y="7855"/>
                </a:lnTo>
                <a:cubicBezTo>
                  <a:pt x="20618" y="7855"/>
                  <a:pt x="20618" y="9818"/>
                  <a:pt x="20618" y="9818"/>
                </a:cubicBezTo>
                <a:close/>
                <a:moveTo>
                  <a:pt x="20618" y="13745"/>
                </a:moveTo>
                <a:lnTo>
                  <a:pt x="21600" y="13745"/>
                </a:lnTo>
                <a:lnTo>
                  <a:pt x="21600" y="11782"/>
                </a:lnTo>
                <a:lnTo>
                  <a:pt x="20618" y="11782"/>
                </a:lnTo>
                <a:cubicBezTo>
                  <a:pt x="20618" y="11782"/>
                  <a:pt x="20618" y="13745"/>
                  <a:pt x="20618" y="13745"/>
                </a:cubicBezTo>
                <a:close/>
                <a:moveTo>
                  <a:pt x="20618" y="17673"/>
                </a:moveTo>
                <a:lnTo>
                  <a:pt x="21600" y="17673"/>
                </a:lnTo>
                <a:lnTo>
                  <a:pt x="21600" y="15709"/>
                </a:lnTo>
                <a:lnTo>
                  <a:pt x="20618" y="15709"/>
                </a:lnTo>
                <a:cubicBezTo>
                  <a:pt x="20618" y="15709"/>
                  <a:pt x="20618" y="17673"/>
                  <a:pt x="20618" y="17673"/>
                </a:cubicBezTo>
                <a:close/>
                <a:moveTo>
                  <a:pt x="1250" y="19636"/>
                </a:moveTo>
                <a:lnTo>
                  <a:pt x="175" y="19636"/>
                </a:lnTo>
                <a:cubicBezTo>
                  <a:pt x="472" y="20467"/>
                  <a:pt x="1130" y="21123"/>
                  <a:pt x="1964" y="21420"/>
                </a:cubicBezTo>
                <a:lnTo>
                  <a:pt x="1964" y="20346"/>
                </a:lnTo>
                <a:cubicBezTo>
                  <a:pt x="1669" y="20174"/>
                  <a:pt x="1423" y="19929"/>
                  <a:pt x="1250" y="19636"/>
                </a:cubicBezTo>
                <a:moveTo>
                  <a:pt x="20350" y="1964"/>
                </a:moveTo>
                <a:lnTo>
                  <a:pt x="21426" y="1964"/>
                </a:lnTo>
                <a:cubicBezTo>
                  <a:pt x="21128" y="1133"/>
                  <a:pt x="20470" y="477"/>
                  <a:pt x="19636" y="180"/>
                </a:cubicBezTo>
                <a:lnTo>
                  <a:pt x="19636" y="1254"/>
                </a:lnTo>
                <a:cubicBezTo>
                  <a:pt x="19931" y="1426"/>
                  <a:pt x="20177" y="1670"/>
                  <a:pt x="20350" y="1964"/>
                </a:cubicBezTo>
                <a:moveTo>
                  <a:pt x="982" y="15709"/>
                </a:moveTo>
                <a:lnTo>
                  <a:pt x="0" y="15709"/>
                </a:lnTo>
                <a:lnTo>
                  <a:pt x="0" y="17673"/>
                </a:lnTo>
                <a:lnTo>
                  <a:pt x="982" y="17673"/>
                </a:lnTo>
                <a:cubicBezTo>
                  <a:pt x="982" y="17673"/>
                  <a:pt x="982" y="15709"/>
                  <a:pt x="982" y="15709"/>
                </a:cubicBezTo>
                <a:close/>
                <a:moveTo>
                  <a:pt x="982" y="7855"/>
                </a:moveTo>
                <a:lnTo>
                  <a:pt x="0" y="7855"/>
                </a:lnTo>
                <a:lnTo>
                  <a:pt x="0" y="9818"/>
                </a:lnTo>
                <a:lnTo>
                  <a:pt x="982" y="9818"/>
                </a:lnTo>
                <a:cubicBezTo>
                  <a:pt x="982" y="9818"/>
                  <a:pt x="982" y="7855"/>
                  <a:pt x="982" y="7855"/>
                </a:cubicBezTo>
                <a:close/>
                <a:moveTo>
                  <a:pt x="982" y="3927"/>
                </a:moveTo>
                <a:lnTo>
                  <a:pt x="0" y="3927"/>
                </a:lnTo>
                <a:lnTo>
                  <a:pt x="0" y="5891"/>
                </a:lnTo>
                <a:lnTo>
                  <a:pt x="982" y="5891"/>
                </a:lnTo>
                <a:cubicBezTo>
                  <a:pt x="982" y="5891"/>
                  <a:pt x="982" y="3927"/>
                  <a:pt x="982" y="3927"/>
                </a:cubicBezTo>
                <a:close/>
                <a:moveTo>
                  <a:pt x="982" y="11782"/>
                </a:moveTo>
                <a:lnTo>
                  <a:pt x="0" y="11782"/>
                </a:lnTo>
                <a:lnTo>
                  <a:pt x="0" y="13745"/>
                </a:lnTo>
                <a:lnTo>
                  <a:pt x="982" y="13745"/>
                </a:lnTo>
                <a:cubicBezTo>
                  <a:pt x="982" y="13745"/>
                  <a:pt x="982" y="11782"/>
                  <a:pt x="982" y="11782"/>
                </a:cubicBezTo>
                <a:close/>
                <a:moveTo>
                  <a:pt x="3927" y="982"/>
                </a:moveTo>
                <a:lnTo>
                  <a:pt x="5891" y="982"/>
                </a:lnTo>
                <a:lnTo>
                  <a:pt x="5891" y="0"/>
                </a:lnTo>
                <a:lnTo>
                  <a:pt x="3927" y="0"/>
                </a:lnTo>
                <a:cubicBezTo>
                  <a:pt x="3927" y="0"/>
                  <a:pt x="3927" y="982"/>
                  <a:pt x="3927" y="982"/>
                </a:cubicBezTo>
                <a:close/>
                <a:moveTo>
                  <a:pt x="7855" y="21600"/>
                </a:moveTo>
                <a:lnTo>
                  <a:pt x="9818" y="21600"/>
                </a:lnTo>
                <a:lnTo>
                  <a:pt x="9818" y="20618"/>
                </a:lnTo>
                <a:lnTo>
                  <a:pt x="7855" y="20618"/>
                </a:lnTo>
                <a:cubicBezTo>
                  <a:pt x="7855" y="20618"/>
                  <a:pt x="7855" y="21600"/>
                  <a:pt x="7855" y="21600"/>
                </a:cubicBezTo>
                <a:close/>
                <a:moveTo>
                  <a:pt x="3927" y="21600"/>
                </a:moveTo>
                <a:lnTo>
                  <a:pt x="5891" y="21600"/>
                </a:lnTo>
                <a:lnTo>
                  <a:pt x="5891" y="20618"/>
                </a:lnTo>
                <a:lnTo>
                  <a:pt x="3927" y="20618"/>
                </a:lnTo>
                <a:cubicBezTo>
                  <a:pt x="3927" y="20618"/>
                  <a:pt x="3927" y="21600"/>
                  <a:pt x="3927" y="21600"/>
                </a:cubicBezTo>
                <a:close/>
                <a:moveTo>
                  <a:pt x="175" y="1964"/>
                </a:moveTo>
                <a:lnTo>
                  <a:pt x="1250" y="1964"/>
                </a:lnTo>
                <a:cubicBezTo>
                  <a:pt x="1423" y="1670"/>
                  <a:pt x="1669" y="1426"/>
                  <a:pt x="1964" y="1254"/>
                </a:cubicBezTo>
                <a:lnTo>
                  <a:pt x="1964" y="180"/>
                </a:lnTo>
                <a:cubicBezTo>
                  <a:pt x="1130" y="477"/>
                  <a:pt x="472" y="1133"/>
                  <a:pt x="175" y="196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1" name="Shape 2716"/>
          <p:cNvSpPr/>
          <p:nvPr/>
        </p:nvSpPr>
        <p:spPr>
          <a:xfrm>
            <a:off x="3843491" y="287186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3745" y="13745"/>
                </a:moveTo>
                <a:lnTo>
                  <a:pt x="7855" y="13745"/>
                </a:lnTo>
                <a:lnTo>
                  <a:pt x="7855" y="7855"/>
                </a:lnTo>
                <a:lnTo>
                  <a:pt x="13745" y="7855"/>
                </a:lnTo>
                <a:cubicBezTo>
                  <a:pt x="13745" y="7855"/>
                  <a:pt x="13745" y="13745"/>
                  <a:pt x="13745" y="13745"/>
                </a:cubicBezTo>
                <a:close/>
                <a:moveTo>
                  <a:pt x="14236" y="6873"/>
                </a:moveTo>
                <a:lnTo>
                  <a:pt x="7364" y="6873"/>
                </a:lnTo>
                <a:cubicBezTo>
                  <a:pt x="7092" y="6873"/>
                  <a:pt x="6873" y="7092"/>
                  <a:pt x="6873" y="7364"/>
                </a:cubicBezTo>
                <a:lnTo>
                  <a:pt x="6873" y="14236"/>
                </a:lnTo>
                <a:cubicBezTo>
                  <a:pt x="6873" y="14508"/>
                  <a:pt x="7092" y="14727"/>
                  <a:pt x="7364" y="14727"/>
                </a:cubicBezTo>
                <a:lnTo>
                  <a:pt x="14236" y="14727"/>
                </a:lnTo>
                <a:cubicBezTo>
                  <a:pt x="14508" y="14727"/>
                  <a:pt x="14727" y="14508"/>
                  <a:pt x="14727" y="14236"/>
                </a:cubicBezTo>
                <a:lnTo>
                  <a:pt x="14727" y="7364"/>
                </a:lnTo>
                <a:cubicBezTo>
                  <a:pt x="14727" y="7092"/>
                  <a:pt x="14508" y="6873"/>
                  <a:pt x="14236" y="6873"/>
                </a:cubicBezTo>
                <a:moveTo>
                  <a:pt x="7855" y="21600"/>
                </a:moveTo>
                <a:lnTo>
                  <a:pt x="9818" y="21600"/>
                </a:lnTo>
                <a:lnTo>
                  <a:pt x="9818" y="20618"/>
                </a:lnTo>
                <a:lnTo>
                  <a:pt x="7855" y="20618"/>
                </a:lnTo>
                <a:cubicBezTo>
                  <a:pt x="7855" y="20618"/>
                  <a:pt x="7855" y="21600"/>
                  <a:pt x="7855" y="21600"/>
                </a:cubicBezTo>
                <a:close/>
                <a:moveTo>
                  <a:pt x="15709" y="21600"/>
                </a:moveTo>
                <a:lnTo>
                  <a:pt x="17673" y="21600"/>
                </a:lnTo>
                <a:lnTo>
                  <a:pt x="17673" y="20618"/>
                </a:lnTo>
                <a:lnTo>
                  <a:pt x="15709" y="20618"/>
                </a:lnTo>
                <a:cubicBezTo>
                  <a:pt x="15709" y="20618"/>
                  <a:pt x="15709" y="21600"/>
                  <a:pt x="15709" y="21600"/>
                </a:cubicBezTo>
                <a:close/>
                <a:moveTo>
                  <a:pt x="11782" y="21600"/>
                </a:moveTo>
                <a:lnTo>
                  <a:pt x="13745" y="21600"/>
                </a:lnTo>
                <a:lnTo>
                  <a:pt x="13745" y="20618"/>
                </a:lnTo>
                <a:lnTo>
                  <a:pt x="11782" y="20618"/>
                </a:lnTo>
                <a:cubicBezTo>
                  <a:pt x="11782" y="20618"/>
                  <a:pt x="11782" y="21600"/>
                  <a:pt x="11782" y="21600"/>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9818"/>
                </a:moveTo>
                <a:lnTo>
                  <a:pt x="21600" y="9818"/>
                </a:lnTo>
                <a:lnTo>
                  <a:pt x="21600" y="7855"/>
                </a:lnTo>
                <a:lnTo>
                  <a:pt x="20618" y="7855"/>
                </a:lnTo>
                <a:cubicBezTo>
                  <a:pt x="20618" y="7855"/>
                  <a:pt x="20618" y="9818"/>
                  <a:pt x="20618" y="9818"/>
                </a:cubicBezTo>
                <a:close/>
                <a:moveTo>
                  <a:pt x="20618" y="17673"/>
                </a:moveTo>
                <a:lnTo>
                  <a:pt x="21600" y="17673"/>
                </a:lnTo>
                <a:lnTo>
                  <a:pt x="21600" y="15709"/>
                </a:lnTo>
                <a:lnTo>
                  <a:pt x="20618" y="15709"/>
                </a:lnTo>
                <a:cubicBezTo>
                  <a:pt x="20618" y="15709"/>
                  <a:pt x="20618" y="17673"/>
                  <a:pt x="20618" y="17673"/>
                </a:cubicBezTo>
                <a:close/>
                <a:moveTo>
                  <a:pt x="15709" y="982"/>
                </a:moveTo>
                <a:lnTo>
                  <a:pt x="17673" y="982"/>
                </a:lnTo>
                <a:lnTo>
                  <a:pt x="17673" y="0"/>
                </a:lnTo>
                <a:lnTo>
                  <a:pt x="15709" y="0"/>
                </a:lnTo>
                <a:cubicBezTo>
                  <a:pt x="15709" y="0"/>
                  <a:pt x="15709" y="982"/>
                  <a:pt x="15709" y="982"/>
                </a:cubicBezTo>
                <a:close/>
                <a:moveTo>
                  <a:pt x="3927" y="982"/>
                </a:moveTo>
                <a:lnTo>
                  <a:pt x="5891" y="982"/>
                </a:lnTo>
                <a:lnTo>
                  <a:pt x="5891" y="0"/>
                </a:lnTo>
                <a:lnTo>
                  <a:pt x="3927" y="0"/>
                </a:lnTo>
                <a:cubicBezTo>
                  <a:pt x="3927" y="0"/>
                  <a:pt x="3927" y="982"/>
                  <a:pt x="3927" y="982"/>
                </a:cubicBezTo>
                <a:close/>
                <a:moveTo>
                  <a:pt x="20618" y="13745"/>
                </a:moveTo>
                <a:lnTo>
                  <a:pt x="21600" y="13745"/>
                </a:lnTo>
                <a:lnTo>
                  <a:pt x="21600" y="11782"/>
                </a:lnTo>
                <a:lnTo>
                  <a:pt x="20618" y="11782"/>
                </a:lnTo>
                <a:cubicBezTo>
                  <a:pt x="20618" y="11782"/>
                  <a:pt x="20618" y="13745"/>
                  <a:pt x="20618" y="13745"/>
                </a:cubicBezTo>
                <a:close/>
                <a:moveTo>
                  <a:pt x="982" y="7855"/>
                </a:moveTo>
                <a:lnTo>
                  <a:pt x="0" y="7855"/>
                </a:lnTo>
                <a:lnTo>
                  <a:pt x="0" y="9818"/>
                </a:lnTo>
                <a:lnTo>
                  <a:pt x="982" y="9818"/>
                </a:lnTo>
                <a:cubicBezTo>
                  <a:pt x="982" y="9818"/>
                  <a:pt x="982" y="7855"/>
                  <a:pt x="982" y="7855"/>
                </a:cubicBezTo>
                <a:close/>
                <a:moveTo>
                  <a:pt x="9818" y="0"/>
                </a:moveTo>
                <a:lnTo>
                  <a:pt x="7855" y="0"/>
                </a:lnTo>
                <a:lnTo>
                  <a:pt x="7855" y="982"/>
                </a:lnTo>
                <a:lnTo>
                  <a:pt x="9818" y="982"/>
                </a:lnTo>
                <a:cubicBezTo>
                  <a:pt x="9818" y="982"/>
                  <a:pt x="9818" y="0"/>
                  <a:pt x="9818" y="0"/>
                </a:cubicBezTo>
                <a:close/>
                <a:moveTo>
                  <a:pt x="982" y="3927"/>
                </a:moveTo>
                <a:lnTo>
                  <a:pt x="0" y="3927"/>
                </a:lnTo>
                <a:lnTo>
                  <a:pt x="0" y="5891"/>
                </a:lnTo>
                <a:lnTo>
                  <a:pt x="982" y="5891"/>
                </a:lnTo>
                <a:cubicBezTo>
                  <a:pt x="982" y="5891"/>
                  <a:pt x="982" y="3927"/>
                  <a:pt x="982" y="3927"/>
                </a:cubicBezTo>
                <a:close/>
                <a:moveTo>
                  <a:pt x="20350" y="1964"/>
                </a:moveTo>
                <a:lnTo>
                  <a:pt x="21426" y="1964"/>
                </a:lnTo>
                <a:cubicBezTo>
                  <a:pt x="21128" y="1133"/>
                  <a:pt x="20470" y="477"/>
                  <a:pt x="19636" y="180"/>
                </a:cubicBezTo>
                <a:lnTo>
                  <a:pt x="19636" y="1254"/>
                </a:lnTo>
                <a:cubicBezTo>
                  <a:pt x="19931" y="1426"/>
                  <a:pt x="20177" y="1670"/>
                  <a:pt x="20350" y="1964"/>
                </a:cubicBezTo>
                <a:moveTo>
                  <a:pt x="13745" y="0"/>
                </a:moveTo>
                <a:lnTo>
                  <a:pt x="11782" y="0"/>
                </a:lnTo>
                <a:lnTo>
                  <a:pt x="11782" y="982"/>
                </a:lnTo>
                <a:lnTo>
                  <a:pt x="13745" y="982"/>
                </a:lnTo>
                <a:cubicBezTo>
                  <a:pt x="13745" y="982"/>
                  <a:pt x="13745" y="0"/>
                  <a:pt x="13745" y="0"/>
                </a:cubicBezTo>
                <a:close/>
                <a:moveTo>
                  <a:pt x="3927" y="21600"/>
                </a:moveTo>
                <a:lnTo>
                  <a:pt x="5891" y="21600"/>
                </a:lnTo>
                <a:lnTo>
                  <a:pt x="5891" y="20618"/>
                </a:lnTo>
                <a:lnTo>
                  <a:pt x="3927" y="20618"/>
                </a:lnTo>
                <a:cubicBezTo>
                  <a:pt x="3927" y="20618"/>
                  <a:pt x="3927" y="21600"/>
                  <a:pt x="3927" y="21600"/>
                </a:cubicBezTo>
                <a:close/>
                <a:moveTo>
                  <a:pt x="1250" y="19636"/>
                </a:moveTo>
                <a:lnTo>
                  <a:pt x="175" y="19636"/>
                </a:lnTo>
                <a:cubicBezTo>
                  <a:pt x="472" y="20467"/>
                  <a:pt x="1130" y="21123"/>
                  <a:pt x="1964" y="21420"/>
                </a:cubicBezTo>
                <a:lnTo>
                  <a:pt x="1964" y="20346"/>
                </a:lnTo>
                <a:cubicBezTo>
                  <a:pt x="1669" y="20174"/>
                  <a:pt x="1423" y="19929"/>
                  <a:pt x="1250" y="19636"/>
                </a:cubicBezTo>
                <a:moveTo>
                  <a:pt x="175" y="1964"/>
                </a:moveTo>
                <a:lnTo>
                  <a:pt x="1250" y="1964"/>
                </a:lnTo>
                <a:cubicBezTo>
                  <a:pt x="1423" y="1670"/>
                  <a:pt x="1669" y="1426"/>
                  <a:pt x="1964" y="1254"/>
                </a:cubicBezTo>
                <a:lnTo>
                  <a:pt x="1964" y="180"/>
                </a:lnTo>
                <a:cubicBezTo>
                  <a:pt x="1130" y="477"/>
                  <a:pt x="472" y="1133"/>
                  <a:pt x="175" y="1964"/>
                </a:cubicBezTo>
                <a:moveTo>
                  <a:pt x="982" y="15709"/>
                </a:moveTo>
                <a:lnTo>
                  <a:pt x="0" y="15709"/>
                </a:lnTo>
                <a:lnTo>
                  <a:pt x="0" y="17673"/>
                </a:lnTo>
                <a:lnTo>
                  <a:pt x="982" y="17673"/>
                </a:lnTo>
                <a:cubicBezTo>
                  <a:pt x="982" y="17673"/>
                  <a:pt x="982" y="15709"/>
                  <a:pt x="982" y="15709"/>
                </a:cubicBezTo>
                <a:close/>
                <a:moveTo>
                  <a:pt x="982" y="11782"/>
                </a:moveTo>
                <a:lnTo>
                  <a:pt x="0" y="11782"/>
                </a:lnTo>
                <a:lnTo>
                  <a:pt x="0" y="13745"/>
                </a:lnTo>
                <a:lnTo>
                  <a:pt x="982" y="13745"/>
                </a:lnTo>
                <a:cubicBezTo>
                  <a:pt x="982" y="13745"/>
                  <a:pt x="982" y="11782"/>
                  <a:pt x="982" y="11782"/>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2" name="Shape 2717"/>
          <p:cNvSpPr/>
          <p:nvPr/>
        </p:nvSpPr>
        <p:spPr>
          <a:xfrm>
            <a:off x="4243436" y="287186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4727" y="11782"/>
                </a:moveTo>
                <a:cubicBezTo>
                  <a:pt x="14592" y="11782"/>
                  <a:pt x="14469" y="11837"/>
                  <a:pt x="14380" y="11926"/>
                </a:cubicBezTo>
                <a:lnTo>
                  <a:pt x="11291" y="15015"/>
                </a:lnTo>
                <a:lnTo>
                  <a:pt x="11291" y="5400"/>
                </a:lnTo>
                <a:cubicBezTo>
                  <a:pt x="11291" y="5129"/>
                  <a:pt x="11071" y="4909"/>
                  <a:pt x="10800" y="4909"/>
                </a:cubicBezTo>
                <a:cubicBezTo>
                  <a:pt x="10529" y="4909"/>
                  <a:pt x="10309" y="5129"/>
                  <a:pt x="10309" y="5400"/>
                </a:cubicBezTo>
                <a:lnTo>
                  <a:pt x="10309" y="15015"/>
                </a:lnTo>
                <a:lnTo>
                  <a:pt x="7220" y="11926"/>
                </a:lnTo>
                <a:cubicBezTo>
                  <a:pt x="7131" y="11837"/>
                  <a:pt x="7008" y="11782"/>
                  <a:pt x="6873" y="11782"/>
                </a:cubicBezTo>
                <a:cubicBezTo>
                  <a:pt x="6601" y="11782"/>
                  <a:pt x="6382" y="12001"/>
                  <a:pt x="6382" y="12273"/>
                </a:cubicBezTo>
                <a:cubicBezTo>
                  <a:pt x="6382" y="12408"/>
                  <a:pt x="6437" y="12531"/>
                  <a:pt x="6526" y="12620"/>
                </a:cubicBezTo>
                <a:lnTo>
                  <a:pt x="10453" y="16547"/>
                </a:lnTo>
                <a:cubicBezTo>
                  <a:pt x="10542" y="16636"/>
                  <a:pt x="10664" y="16691"/>
                  <a:pt x="10800" y="16691"/>
                </a:cubicBezTo>
                <a:cubicBezTo>
                  <a:pt x="10936" y="16691"/>
                  <a:pt x="11058" y="16636"/>
                  <a:pt x="11147" y="16547"/>
                </a:cubicBezTo>
                <a:lnTo>
                  <a:pt x="15074" y="12620"/>
                </a:lnTo>
                <a:cubicBezTo>
                  <a:pt x="15163" y="12531"/>
                  <a:pt x="15218" y="12408"/>
                  <a:pt x="15218" y="12273"/>
                </a:cubicBezTo>
                <a:cubicBezTo>
                  <a:pt x="15218" y="12001"/>
                  <a:pt x="14999" y="11782"/>
                  <a:pt x="14727" y="11782"/>
                </a:cubicBezTo>
                <a:moveTo>
                  <a:pt x="11782" y="21600"/>
                </a:moveTo>
                <a:lnTo>
                  <a:pt x="13745" y="21600"/>
                </a:lnTo>
                <a:lnTo>
                  <a:pt x="13745" y="20618"/>
                </a:lnTo>
                <a:lnTo>
                  <a:pt x="11782" y="20618"/>
                </a:lnTo>
                <a:cubicBezTo>
                  <a:pt x="11782" y="20618"/>
                  <a:pt x="11782" y="21600"/>
                  <a:pt x="11782" y="21600"/>
                </a:cubicBezTo>
                <a:close/>
                <a:moveTo>
                  <a:pt x="7855" y="21600"/>
                </a:moveTo>
                <a:lnTo>
                  <a:pt x="9818" y="21600"/>
                </a:lnTo>
                <a:lnTo>
                  <a:pt x="9818" y="20618"/>
                </a:lnTo>
                <a:lnTo>
                  <a:pt x="7855" y="20618"/>
                </a:lnTo>
                <a:cubicBezTo>
                  <a:pt x="7855" y="20618"/>
                  <a:pt x="7855" y="21600"/>
                  <a:pt x="7855" y="21600"/>
                </a:cubicBezTo>
                <a:close/>
                <a:moveTo>
                  <a:pt x="15709" y="21600"/>
                </a:moveTo>
                <a:lnTo>
                  <a:pt x="17673" y="21600"/>
                </a:lnTo>
                <a:lnTo>
                  <a:pt x="17673" y="20618"/>
                </a:lnTo>
                <a:lnTo>
                  <a:pt x="15709" y="20618"/>
                </a:lnTo>
                <a:cubicBezTo>
                  <a:pt x="15709" y="20618"/>
                  <a:pt x="15709" y="21600"/>
                  <a:pt x="15709" y="21600"/>
                </a:cubicBezTo>
                <a:close/>
                <a:moveTo>
                  <a:pt x="20618" y="9818"/>
                </a:moveTo>
                <a:lnTo>
                  <a:pt x="21600" y="9818"/>
                </a:lnTo>
                <a:lnTo>
                  <a:pt x="21600" y="7855"/>
                </a:lnTo>
                <a:lnTo>
                  <a:pt x="20618" y="7855"/>
                </a:lnTo>
                <a:cubicBezTo>
                  <a:pt x="20618" y="7855"/>
                  <a:pt x="20618" y="9818"/>
                  <a:pt x="20618" y="9818"/>
                </a:cubicBezTo>
                <a:close/>
                <a:moveTo>
                  <a:pt x="3927" y="982"/>
                </a:moveTo>
                <a:lnTo>
                  <a:pt x="5891" y="982"/>
                </a:lnTo>
                <a:lnTo>
                  <a:pt x="5891" y="0"/>
                </a:lnTo>
                <a:lnTo>
                  <a:pt x="3927" y="0"/>
                </a:lnTo>
                <a:cubicBezTo>
                  <a:pt x="3927" y="0"/>
                  <a:pt x="3927" y="982"/>
                  <a:pt x="3927" y="982"/>
                </a:cubicBezTo>
                <a:close/>
                <a:moveTo>
                  <a:pt x="19636" y="20346"/>
                </a:moveTo>
                <a:lnTo>
                  <a:pt x="19636" y="21420"/>
                </a:lnTo>
                <a:cubicBezTo>
                  <a:pt x="20470" y="21123"/>
                  <a:pt x="21128" y="20467"/>
                  <a:pt x="21426" y="19636"/>
                </a:cubicBezTo>
                <a:lnTo>
                  <a:pt x="20350" y="19636"/>
                </a:lnTo>
                <a:cubicBezTo>
                  <a:pt x="20177" y="19929"/>
                  <a:pt x="19931" y="20174"/>
                  <a:pt x="19636" y="20346"/>
                </a:cubicBezTo>
                <a:moveTo>
                  <a:pt x="20618" y="5891"/>
                </a:moveTo>
                <a:lnTo>
                  <a:pt x="21600" y="5891"/>
                </a:lnTo>
                <a:lnTo>
                  <a:pt x="21600" y="3927"/>
                </a:lnTo>
                <a:lnTo>
                  <a:pt x="20618" y="3927"/>
                </a:lnTo>
                <a:cubicBezTo>
                  <a:pt x="20618" y="3927"/>
                  <a:pt x="20618" y="5891"/>
                  <a:pt x="20618" y="5891"/>
                </a:cubicBezTo>
                <a:close/>
                <a:moveTo>
                  <a:pt x="20618" y="17673"/>
                </a:moveTo>
                <a:lnTo>
                  <a:pt x="21600" y="17673"/>
                </a:lnTo>
                <a:lnTo>
                  <a:pt x="21600" y="15709"/>
                </a:lnTo>
                <a:lnTo>
                  <a:pt x="20618" y="15709"/>
                </a:lnTo>
                <a:cubicBezTo>
                  <a:pt x="20618" y="15709"/>
                  <a:pt x="20618" y="17673"/>
                  <a:pt x="20618" y="17673"/>
                </a:cubicBezTo>
                <a:close/>
                <a:moveTo>
                  <a:pt x="20618" y="13745"/>
                </a:moveTo>
                <a:lnTo>
                  <a:pt x="21600" y="13745"/>
                </a:lnTo>
                <a:lnTo>
                  <a:pt x="21600" y="11782"/>
                </a:lnTo>
                <a:lnTo>
                  <a:pt x="20618" y="11782"/>
                </a:lnTo>
                <a:cubicBezTo>
                  <a:pt x="20618" y="11782"/>
                  <a:pt x="20618" y="13745"/>
                  <a:pt x="20618" y="13745"/>
                </a:cubicBezTo>
                <a:close/>
                <a:moveTo>
                  <a:pt x="15709" y="982"/>
                </a:moveTo>
                <a:lnTo>
                  <a:pt x="17673" y="982"/>
                </a:lnTo>
                <a:lnTo>
                  <a:pt x="17673" y="0"/>
                </a:lnTo>
                <a:lnTo>
                  <a:pt x="15709" y="0"/>
                </a:lnTo>
                <a:cubicBezTo>
                  <a:pt x="15709" y="0"/>
                  <a:pt x="15709" y="982"/>
                  <a:pt x="15709" y="982"/>
                </a:cubicBezTo>
                <a:close/>
                <a:moveTo>
                  <a:pt x="982" y="3927"/>
                </a:moveTo>
                <a:lnTo>
                  <a:pt x="0" y="3927"/>
                </a:lnTo>
                <a:lnTo>
                  <a:pt x="0" y="5891"/>
                </a:lnTo>
                <a:lnTo>
                  <a:pt x="982" y="5891"/>
                </a:lnTo>
                <a:cubicBezTo>
                  <a:pt x="982" y="5891"/>
                  <a:pt x="982" y="3927"/>
                  <a:pt x="982" y="3927"/>
                </a:cubicBezTo>
                <a:close/>
                <a:moveTo>
                  <a:pt x="9818" y="0"/>
                </a:moveTo>
                <a:lnTo>
                  <a:pt x="7855" y="0"/>
                </a:lnTo>
                <a:lnTo>
                  <a:pt x="7855" y="982"/>
                </a:lnTo>
                <a:lnTo>
                  <a:pt x="9818" y="982"/>
                </a:lnTo>
                <a:cubicBezTo>
                  <a:pt x="9818" y="982"/>
                  <a:pt x="9818" y="0"/>
                  <a:pt x="9818" y="0"/>
                </a:cubicBezTo>
                <a:close/>
                <a:moveTo>
                  <a:pt x="20350" y="1964"/>
                </a:moveTo>
                <a:lnTo>
                  <a:pt x="21426" y="1964"/>
                </a:lnTo>
                <a:cubicBezTo>
                  <a:pt x="21128" y="1133"/>
                  <a:pt x="20470" y="477"/>
                  <a:pt x="19636" y="180"/>
                </a:cubicBezTo>
                <a:lnTo>
                  <a:pt x="19636" y="1254"/>
                </a:lnTo>
                <a:cubicBezTo>
                  <a:pt x="19931" y="1426"/>
                  <a:pt x="20177" y="1670"/>
                  <a:pt x="20350" y="1964"/>
                </a:cubicBezTo>
                <a:moveTo>
                  <a:pt x="982" y="7855"/>
                </a:moveTo>
                <a:lnTo>
                  <a:pt x="0" y="7855"/>
                </a:lnTo>
                <a:lnTo>
                  <a:pt x="0" y="9818"/>
                </a:lnTo>
                <a:lnTo>
                  <a:pt x="982" y="9818"/>
                </a:lnTo>
                <a:cubicBezTo>
                  <a:pt x="982" y="9818"/>
                  <a:pt x="982" y="7855"/>
                  <a:pt x="982" y="7855"/>
                </a:cubicBezTo>
                <a:close/>
                <a:moveTo>
                  <a:pt x="13745" y="0"/>
                </a:moveTo>
                <a:lnTo>
                  <a:pt x="11782" y="0"/>
                </a:lnTo>
                <a:lnTo>
                  <a:pt x="11782" y="982"/>
                </a:lnTo>
                <a:lnTo>
                  <a:pt x="13745" y="982"/>
                </a:lnTo>
                <a:cubicBezTo>
                  <a:pt x="13745" y="982"/>
                  <a:pt x="13745" y="0"/>
                  <a:pt x="13745" y="0"/>
                </a:cubicBezTo>
                <a:close/>
                <a:moveTo>
                  <a:pt x="982" y="11782"/>
                </a:moveTo>
                <a:lnTo>
                  <a:pt x="0" y="11782"/>
                </a:lnTo>
                <a:lnTo>
                  <a:pt x="0" y="13745"/>
                </a:lnTo>
                <a:lnTo>
                  <a:pt x="982" y="13745"/>
                </a:lnTo>
                <a:cubicBezTo>
                  <a:pt x="982" y="13745"/>
                  <a:pt x="982" y="11782"/>
                  <a:pt x="982" y="11782"/>
                </a:cubicBezTo>
                <a:close/>
                <a:moveTo>
                  <a:pt x="175" y="1964"/>
                </a:moveTo>
                <a:lnTo>
                  <a:pt x="1250" y="1964"/>
                </a:lnTo>
                <a:cubicBezTo>
                  <a:pt x="1423" y="1670"/>
                  <a:pt x="1669" y="1426"/>
                  <a:pt x="1964" y="1254"/>
                </a:cubicBezTo>
                <a:lnTo>
                  <a:pt x="1964" y="180"/>
                </a:lnTo>
                <a:cubicBezTo>
                  <a:pt x="1130" y="477"/>
                  <a:pt x="472" y="1133"/>
                  <a:pt x="175" y="1964"/>
                </a:cubicBezTo>
                <a:moveTo>
                  <a:pt x="1250" y="19636"/>
                </a:moveTo>
                <a:lnTo>
                  <a:pt x="175" y="19636"/>
                </a:lnTo>
                <a:cubicBezTo>
                  <a:pt x="472" y="20467"/>
                  <a:pt x="1130" y="21123"/>
                  <a:pt x="1964" y="21420"/>
                </a:cubicBezTo>
                <a:lnTo>
                  <a:pt x="1964" y="20346"/>
                </a:lnTo>
                <a:cubicBezTo>
                  <a:pt x="1669" y="20174"/>
                  <a:pt x="1423" y="19929"/>
                  <a:pt x="1250" y="19636"/>
                </a:cubicBezTo>
                <a:moveTo>
                  <a:pt x="3927" y="21600"/>
                </a:moveTo>
                <a:lnTo>
                  <a:pt x="5891" y="21600"/>
                </a:lnTo>
                <a:lnTo>
                  <a:pt x="5891" y="20618"/>
                </a:lnTo>
                <a:lnTo>
                  <a:pt x="3927" y="20618"/>
                </a:lnTo>
                <a:cubicBezTo>
                  <a:pt x="3927" y="20618"/>
                  <a:pt x="3927" y="21600"/>
                  <a:pt x="3927" y="21600"/>
                </a:cubicBezTo>
                <a:close/>
                <a:moveTo>
                  <a:pt x="982" y="15709"/>
                </a:moveTo>
                <a:lnTo>
                  <a:pt x="0" y="15709"/>
                </a:lnTo>
                <a:lnTo>
                  <a:pt x="0" y="17673"/>
                </a:lnTo>
                <a:lnTo>
                  <a:pt x="982" y="17673"/>
                </a:lnTo>
                <a:cubicBezTo>
                  <a:pt x="982" y="17673"/>
                  <a:pt x="982" y="15709"/>
                  <a:pt x="982" y="15709"/>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3" name="Shape 2718"/>
          <p:cNvSpPr/>
          <p:nvPr/>
        </p:nvSpPr>
        <p:spPr>
          <a:xfrm>
            <a:off x="643925" y="327181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3927" y="982"/>
                </a:moveTo>
                <a:lnTo>
                  <a:pt x="5891" y="982"/>
                </a:lnTo>
                <a:lnTo>
                  <a:pt x="5891" y="0"/>
                </a:lnTo>
                <a:lnTo>
                  <a:pt x="3927" y="0"/>
                </a:lnTo>
                <a:cubicBezTo>
                  <a:pt x="3927" y="0"/>
                  <a:pt x="3927" y="982"/>
                  <a:pt x="3927" y="982"/>
                </a:cubicBezTo>
                <a:close/>
                <a:moveTo>
                  <a:pt x="11782" y="21600"/>
                </a:moveTo>
                <a:lnTo>
                  <a:pt x="13745" y="21600"/>
                </a:lnTo>
                <a:lnTo>
                  <a:pt x="13745" y="20618"/>
                </a:lnTo>
                <a:lnTo>
                  <a:pt x="11782" y="20618"/>
                </a:lnTo>
                <a:cubicBezTo>
                  <a:pt x="11782" y="20618"/>
                  <a:pt x="11782" y="21600"/>
                  <a:pt x="11782" y="21600"/>
                </a:cubicBezTo>
                <a:close/>
                <a:moveTo>
                  <a:pt x="15709" y="21600"/>
                </a:moveTo>
                <a:lnTo>
                  <a:pt x="17673" y="21600"/>
                </a:lnTo>
                <a:lnTo>
                  <a:pt x="17673" y="20618"/>
                </a:lnTo>
                <a:lnTo>
                  <a:pt x="15709" y="20618"/>
                </a:lnTo>
                <a:cubicBezTo>
                  <a:pt x="15709" y="20618"/>
                  <a:pt x="15709" y="21600"/>
                  <a:pt x="15709" y="21600"/>
                </a:cubicBezTo>
                <a:close/>
                <a:moveTo>
                  <a:pt x="20618" y="5891"/>
                </a:moveTo>
                <a:lnTo>
                  <a:pt x="21600" y="5891"/>
                </a:lnTo>
                <a:lnTo>
                  <a:pt x="21600" y="3927"/>
                </a:lnTo>
                <a:lnTo>
                  <a:pt x="20618" y="3927"/>
                </a:lnTo>
                <a:cubicBezTo>
                  <a:pt x="20618" y="3927"/>
                  <a:pt x="20618" y="5891"/>
                  <a:pt x="20618" y="5891"/>
                </a:cubicBezTo>
                <a:close/>
                <a:moveTo>
                  <a:pt x="11147" y="5053"/>
                </a:moveTo>
                <a:cubicBezTo>
                  <a:pt x="11058" y="4964"/>
                  <a:pt x="10935" y="4909"/>
                  <a:pt x="10800" y="4909"/>
                </a:cubicBezTo>
                <a:cubicBezTo>
                  <a:pt x="10665" y="4909"/>
                  <a:pt x="10542" y="4964"/>
                  <a:pt x="10453" y="5053"/>
                </a:cubicBezTo>
                <a:lnTo>
                  <a:pt x="6526" y="8980"/>
                </a:lnTo>
                <a:cubicBezTo>
                  <a:pt x="6437" y="9069"/>
                  <a:pt x="6382" y="9192"/>
                  <a:pt x="6382" y="9327"/>
                </a:cubicBezTo>
                <a:cubicBezTo>
                  <a:pt x="6382" y="9599"/>
                  <a:pt x="6602" y="9818"/>
                  <a:pt x="6873" y="9818"/>
                </a:cubicBezTo>
                <a:cubicBezTo>
                  <a:pt x="7008" y="9818"/>
                  <a:pt x="7131" y="9764"/>
                  <a:pt x="7220" y="9674"/>
                </a:cubicBezTo>
                <a:lnTo>
                  <a:pt x="10309" y="6585"/>
                </a:lnTo>
                <a:lnTo>
                  <a:pt x="10309" y="16200"/>
                </a:lnTo>
                <a:cubicBezTo>
                  <a:pt x="10309" y="16471"/>
                  <a:pt x="10529" y="16691"/>
                  <a:pt x="10800" y="16691"/>
                </a:cubicBezTo>
                <a:cubicBezTo>
                  <a:pt x="11071" y="16691"/>
                  <a:pt x="11291" y="16471"/>
                  <a:pt x="11291" y="16200"/>
                </a:cubicBezTo>
                <a:lnTo>
                  <a:pt x="11291" y="6585"/>
                </a:lnTo>
                <a:lnTo>
                  <a:pt x="14380" y="9674"/>
                </a:lnTo>
                <a:cubicBezTo>
                  <a:pt x="14469" y="9764"/>
                  <a:pt x="14592" y="9818"/>
                  <a:pt x="14727" y="9818"/>
                </a:cubicBezTo>
                <a:cubicBezTo>
                  <a:pt x="14998" y="9818"/>
                  <a:pt x="15218" y="9599"/>
                  <a:pt x="15218" y="9327"/>
                </a:cubicBezTo>
                <a:cubicBezTo>
                  <a:pt x="15218" y="9192"/>
                  <a:pt x="15163" y="9069"/>
                  <a:pt x="15074" y="8980"/>
                </a:cubicBezTo>
                <a:cubicBezTo>
                  <a:pt x="15074" y="8980"/>
                  <a:pt x="11147" y="5053"/>
                  <a:pt x="11147" y="5053"/>
                </a:cubicBezTo>
                <a:close/>
                <a:moveTo>
                  <a:pt x="20618" y="13745"/>
                </a:moveTo>
                <a:lnTo>
                  <a:pt x="21600" y="13745"/>
                </a:lnTo>
                <a:lnTo>
                  <a:pt x="21600" y="11782"/>
                </a:lnTo>
                <a:lnTo>
                  <a:pt x="20618" y="11782"/>
                </a:lnTo>
                <a:cubicBezTo>
                  <a:pt x="20618" y="11782"/>
                  <a:pt x="20618" y="13745"/>
                  <a:pt x="20618" y="13745"/>
                </a:cubicBezTo>
                <a:close/>
                <a:moveTo>
                  <a:pt x="15709" y="982"/>
                </a:moveTo>
                <a:lnTo>
                  <a:pt x="17673" y="982"/>
                </a:lnTo>
                <a:lnTo>
                  <a:pt x="17673" y="0"/>
                </a:lnTo>
                <a:lnTo>
                  <a:pt x="15709" y="0"/>
                </a:lnTo>
                <a:cubicBezTo>
                  <a:pt x="15709" y="0"/>
                  <a:pt x="15709" y="982"/>
                  <a:pt x="15709" y="982"/>
                </a:cubicBezTo>
                <a:close/>
                <a:moveTo>
                  <a:pt x="20618" y="9818"/>
                </a:moveTo>
                <a:lnTo>
                  <a:pt x="21600" y="9818"/>
                </a:lnTo>
                <a:lnTo>
                  <a:pt x="21600" y="7855"/>
                </a:lnTo>
                <a:lnTo>
                  <a:pt x="20618" y="7855"/>
                </a:lnTo>
                <a:cubicBezTo>
                  <a:pt x="20618" y="7855"/>
                  <a:pt x="20618" y="9818"/>
                  <a:pt x="20618" y="9818"/>
                </a:cubicBezTo>
                <a:close/>
                <a:moveTo>
                  <a:pt x="19636" y="20346"/>
                </a:moveTo>
                <a:lnTo>
                  <a:pt x="19636" y="21420"/>
                </a:lnTo>
                <a:cubicBezTo>
                  <a:pt x="20469" y="21123"/>
                  <a:pt x="21129" y="20467"/>
                  <a:pt x="21426" y="19636"/>
                </a:cubicBezTo>
                <a:lnTo>
                  <a:pt x="20350" y="19636"/>
                </a:lnTo>
                <a:cubicBezTo>
                  <a:pt x="20177" y="19929"/>
                  <a:pt x="19931" y="20174"/>
                  <a:pt x="19636" y="20346"/>
                </a:cubicBezTo>
                <a:moveTo>
                  <a:pt x="20618" y="17673"/>
                </a:moveTo>
                <a:lnTo>
                  <a:pt x="21600" y="17673"/>
                </a:lnTo>
                <a:lnTo>
                  <a:pt x="21600" y="15709"/>
                </a:lnTo>
                <a:lnTo>
                  <a:pt x="20618" y="15709"/>
                </a:lnTo>
                <a:cubicBezTo>
                  <a:pt x="20618" y="15709"/>
                  <a:pt x="20618" y="17673"/>
                  <a:pt x="20618" y="17673"/>
                </a:cubicBezTo>
                <a:close/>
                <a:moveTo>
                  <a:pt x="7855" y="21600"/>
                </a:moveTo>
                <a:lnTo>
                  <a:pt x="9818" y="21600"/>
                </a:lnTo>
                <a:lnTo>
                  <a:pt x="9818" y="20618"/>
                </a:lnTo>
                <a:lnTo>
                  <a:pt x="7855" y="20618"/>
                </a:lnTo>
                <a:cubicBezTo>
                  <a:pt x="7855" y="20618"/>
                  <a:pt x="7855" y="21600"/>
                  <a:pt x="7855" y="21600"/>
                </a:cubicBezTo>
                <a:close/>
                <a:moveTo>
                  <a:pt x="9818" y="0"/>
                </a:moveTo>
                <a:lnTo>
                  <a:pt x="7855" y="0"/>
                </a:lnTo>
                <a:lnTo>
                  <a:pt x="7855" y="982"/>
                </a:lnTo>
                <a:lnTo>
                  <a:pt x="9818" y="982"/>
                </a:lnTo>
                <a:cubicBezTo>
                  <a:pt x="9818" y="982"/>
                  <a:pt x="9818" y="0"/>
                  <a:pt x="9818" y="0"/>
                </a:cubicBezTo>
                <a:close/>
                <a:moveTo>
                  <a:pt x="20350" y="1964"/>
                </a:moveTo>
                <a:lnTo>
                  <a:pt x="21426" y="1964"/>
                </a:lnTo>
                <a:cubicBezTo>
                  <a:pt x="21129" y="1133"/>
                  <a:pt x="20469" y="477"/>
                  <a:pt x="19636" y="180"/>
                </a:cubicBezTo>
                <a:lnTo>
                  <a:pt x="19636" y="1254"/>
                </a:lnTo>
                <a:cubicBezTo>
                  <a:pt x="19931" y="1426"/>
                  <a:pt x="20177" y="1670"/>
                  <a:pt x="20350" y="1964"/>
                </a:cubicBezTo>
                <a:moveTo>
                  <a:pt x="982" y="3927"/>
                </a:moveTo>
                <a:lnTo>
                  <a:pt x="0" y="3927"/>
                </a:lnTo>
                <a:lnTo>
                  <a:pt x="0" y="5891"/>
                </a:lnTo>
                <a:lnTo>
                  <a:pt x="982" y="5891"/>
                </a:lnTo>
                <a:cubicBezTo>
                  <a:pt x="982" y="5891"/>
                  <a:pt x="982" y="3927"/>
                  <a:pt x="982" y="3927"/>
                </a:cubicBezTo>
                <a:close/>
                <a:moveTo>
                  <a:pt x="3927" y="21600"/>
                </a:moveTo>
                <a:lnTo>
                  <a:pt x="5891" y="21600"/>
                </a:lnTo>
                <a:lnTo>
                  <a:pt x="5891" y="20618"/>
                </a:lnTo>
                <a:lnTo>
                  <a:pt x="3927" y="20618"/>
                </a:lnTo>
                <a:cubicBezTo>
                  <a:pt x="3927" y="20618"/>
                  <a:pt x="3927" y="21600"/>
                  <a:pt x="3927" y="21600"/>
                </a:cubicBezTo>
                <a:close/>
                <a:moveTo>
                  <a:pt x="13745" y="0"/>
                </a:moveTo>
                <a:lnTo>
                  <a:pt x="11782" y="0"/>
                </a:lnTo>
                <a:lnTo>
                  <a:pt x="11782" y="982"/>
                </a:lnTo>
                <a:lnTo>
                  <a:pt x="13745" y="982"/>
                </a:lnTo>
                <a:cubicBezTo>
                  <a:pt x="13745" y="982"/>
                  <a:pt x="13745" y="0"/>
                  <a:pt x="13745" y="0"/>
                </a:cubicBezTo>
                <a:close/>
                <a:moveTo>
                  <a:pt x="174" y="1964"/>
                </a:moveTo>
                <a:lnTo>
                  <a:pt x="1250" y="1964"/>
                </a:lnTo>
                <a:cubicBezTo>
                  <a:pt x="1423" y="1670"/>
                  <a:pt x="1669" y="1426"/>
                  <a:pt x="1964" y="1254"/>
                </a:cubicBezTo>
                <a:lnTo>
                  <a:pt x="1964" y="180"/>
                </a:lnTo>
                <a:cubicBezTo>
                  <a:pt x="1131" y="477"/>
                  <a:pt x="472" y="1133"/>
                  <a:pt x="174" y="1964"/>
                </a:cubicBezTo>
                <a:moveTo>
                  <a:pt x="1250" y="19636"/>
                </a:moveTo>
                <a:lnTo>
                  <a:pt x="174" y="19636"/>
                </a:lnTo>
                <a:cubicBezTo>
                  <a:pt x="472" y="20467"/>
                  <a:pt x="1131" y="21123"/>
                  <a:pt x="1964" y="21420"/>
                </a:cubicBezTo>
                <a:lnTo>
                  <a:pt x="1964" y="20346"/>
                </a:lnTo>
                <a:cubicBezTo>
                  <a:pt x="1669" y="20174"/>
                  <a:pt x="1423" y="19929"/>
                  <a:pt x="1250" y="19636"/>
                </a:cubicBezTo>
                <a:moveTo>
                  <a:pt x="982" y="11782"/>
                </a:moveTo>
                <a:lnTo>
                  <a:pt x="0" y="11782"/>
                </a:lnTo>
                <a:lnTo>
                  <a:pt x="0" y="13745"/>
                </a:lnTo>
                <a:lnTo>
                  <a:pt x="982" y="13745"/>
                </a:lnTo>
                <a:cubicBezTo>
                  <a:pt x="982" y="13745"/>
                  <a:pt x="982" y="11782"/>
                  <a:pt x="982" y="11782"/>
                </a:cubicBezTo>
                <a:close/>
                <a:moveTo>
                  <a:pt x="982" y="7855"/>
                </a:moveTo>
                <a:lnTo>
                  <a:pt x="0" y="7855"/>
                </a:lnTo>
                <a:lnTo>
                  <a:pt x="0" y="9818"/>
                </a:lnTo>
                <a:lnTo>
                  <a:pt x="982" y="9818"/>
                </a:lnTo>
                <a:cubicBezTo>
                  <a:pt x="982" y="9818"/>
                  <a:pt x="982" y="7855"/>
                  <a:pt x="982" y="7855"/>
                </a:cubicBezTo>
                <a:close/>
                <a:moveTo>
                  <a:pt x="982" y="15709"/>
                </a:moveTo>
                <a:lnTo>
                  <a:pt x="0" y="15709"/>
                </a:lnTo>
                <a:lnTo>
                  <a:pt x="0" y="17673"/>
                </a:lnTo>
                <a:lnTo>
                  <a:pt x="982" y="17673"/>
                </a:lnTo>
                <a:cubicBezTo>
                  <a:pt x="982" y="17673"/>
                  <a:pt x="982" y="15709"/>
                  <a:pt x="982" y="15709"/>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4" name="Shape 2719"/>
          <p:cNvSpPr/>
          <p:nvPr/>
        </p:nvSpPr>
        <p:spPr>
          <a:xfrm>
            <a:off x="1043870" y="3271812"/>
            <a:ext cx="208659" cy="209069"/>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8660" y="4854"/>
                </a:moveTo>
                <a:lnTo>
                  <a:pt x="19411" y="4287"/>
                </a:lnTo>
                <a:cubicBezTo>
                  <a:pt x="19011" y="3759"/>
                  <a:pt x="18558" y="3264"/>
                  <a:pt x="18065" y="2816"/>
                </a:cubicBezTo>
                <a:lnTo>
                  <a:pt x="17432" y="3510"/>
                </a:lnTo>
                <a:cubicBezTo>
                  <a:pt x="17882" y="3919"/>
                  <a:pt x="18295" y="4371"/>
                  <a:pt x="18660" y="4854"/>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600"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7446" y="18078"/>
                </a:moveTo>
                <a:lnTo>
                  <a:pt x="18081" y="18771"/>
                </a:lnTo>
                <a:cubicBezTo>
                  <a:pt x="18572" y="18323"/>
                  <a:pt x="19024" y="17827"/>
                  <a:pt x="19424" y="17297"/>
                </a:cubicBezTo>
                <a:lnTo>
                  <a:pt x="18672" y="16732"/>
                </a:lnTo>
                <a:cubicBezTo>
                  <a:pt x="18307" y="17216"/>
                  <a:pt x="17894" y="17669"/>
                  <a:pt x="17446" y="18078"/>
                </a:cubicBezTo>
                <a:moveTo>
                  <a:pt x="19632" y="15184"/>
                </a:moveTo>
                <a:lnTo>
                  <a:pt x="20474" y="15602"/>
                </a:lnTo>
                <a:cubicBezTo>
                  <a:pt x="20770" y="15008"/>
                  <a:pt x="21012" y="14383"/>
                  <a:pt x="21194" y="13743"/>
                </a:cubicBezTo>
                <a:lnTo>
                  <a:pt x="20288" y="13487"/>
                </a:lnTo>
                <a:cubicBezTo>
                  <a:pt x="20123" y="14071"/>
                  <a:pt x="19901" y="14642"/>
                  <a:pt x="19632" y="15184"/>
                </a:cubicBezTo>
                <a:moveTo>
                  <a:pt x="2873" y="4886"/>
                </a:moveTo>
                <a:lnTo>
                  <a:pt x="2120" y="4322"/>
                </a:lnTo>
                <a:cubicBezTo>
                  <a:pt x="1721" y="4854"/>
                  <a:pt x="1369" y="5424"/>
                  <a:pt x="1074" y="6018"/>
                </a:cubicBezTo>
                <a:lnTo>
                  <a:pt x="1917" y="6435"/>
                </a:lnTo>
                <a:cubicBezTo>
                  <a:pt x="2186" y="5892"/>
                  <a:pt x="2508" y="5371"/>
                  <a:pt x="2873" y="4886"/>
                </a:cubicBezTo>
                <a:moveTo>
                  <a:pt x="943" y="11741"/>
                </a:moveTo>
                <a:lnTo>
                  <a:pt x="6" y="11829"/>
                </a:lnTo>
                <a:cubicBezTo>
                  <a:pt x="69" y="12492"/>
                  <a:pt x="194" y="13151"/>
                  <a:pt x="377" y="13786"/>
                </a:cubicBezTo>
                <a:lnTo>
                  <a:pt x="1281" y="13527"/>
                </a:lnTo>
                <a:cubicBezTo>
                  <a:pt x="1114" y="12946"/>
                  <a:pt x="1000" y="12346"/>
                  <a:pt x="943" y="11741"/>
                </a:cubicBezTo>
                <a:moveTo>
                  <a:pt x="1265" y="8133"/>
                </a:moveTo>
                <a:lnTo>
                  <a:pt x="359" y="7879"/>
                </a:lnTo>
                <a:cubicBezTo>
                  <a:pt x="179" y="8516"/>
                  <a:pt x="59" y="9176"/>
                  <a:pt x="0" y="9838"/>
                </a:cubicBezTo>
                <a:lnTo>
                  <a:pt x="938" y="9921"/>
                </a:lnTo>
                <a:cubicBezTo>
                  <a:pt x="991" y="9316"/>
                  <a:pt x="1101" y="8714"/>
                  <a:pt x="1265" y="8133"/>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765" y="182"/>
                </a:moveTo>
                <a:cubicBezTo>
                  <a:pt x="12115" y="61"/>
                  <a:pt x="11448" y="0"/>
                  <a:pt x="10788" y="0"/>
                </a:cubicBezTo>
                <a:lnTo>
                  <a:pt x="10787" y="0"/>
                </a:lnTo>
                <a:lnTo>
                  <a:pt x="10736" y="0"/>
                </a:lnTo>
                <a:lnTo>
                  <a:pt x="10779" y="940"/>
                </a:lnTo>
                <a:cubicBezTo>
                  <a:pt x="11389" y="940"/>
                  <a:pt x="12000" y="995"/>
                  <a:pt x="12594" y="1105"/>
                </a:cubicBezTo>
                <a:cubicBezTo>
                  <a:pt x="12594" y="1105"/>
                  <a:pt x="12765" y="182"/>
                  <a:pt x="12765" y="182"/>
                </a:cubicBezTo>
                <a:close/>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5546" y="2435"/>
                </a:moveTo>
                <a:lnTo>
                  <a:pt x="5048" y="1639"/>
                </a:lnTo>
                <a:cubicBezTo>
                  <a:pt x="4484" y="1991"/>
                  <a:pt x="3950" y="2397"/>
                  <a:pt x="3460" y="2846"/>
                </a:cubicBezTo>
                <a:lnTo>
                  <a:pt x="4096" y="3538"/>
                </a:lnTo>
                <a:cubicBezTo>
                  <a:pt x="4544" y="3127"/>
                  <a:pt x="5032" y="2756"/>
                  <a:pt x="5546" y="2435"/>
                </a:cubicBezTo>
                <a:moveTo>
                  <a:pt x="8924" y="1113"/>
                </a:moveTo>
                <a:lnTo>
                  <a:pt x="8748" y="190"/>
                </a:lnTo>
                <a:cubicBezTo>
                  <a:pt x="8093" y="315"/>
                  <a:pt x="7448" y="501"/>
                  <a:pt x="6830" y="743"/>
                </a:cubicBezTo>
                <a:lnTo>
                  <a:pt x="7173" y="1617"/>
                </a:lnTo>
                <a:cubicBezTo>
                  <a:pt x="7738" y="1396"/>
                  <a:pt x="8327" y="1226"/>
                  <a:pt x="8924" y="111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5" name="Shape 2720"/>
          <p:cNvSpPr/>
          <p:nvPr/>
        </p:nvSpPr>
        <p:spPr>
          <a:xfrm>
            <a:off x="1443815" y="3271812"/>
            <a:ext cx="208659" cy="209069"/>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14735"/>
                </a:moveTo>
                <a:cubicBezTo>
                  <a:pt x="8622" y="14735"/>
                  <a:pt x="6857" y="12973"/>
                  <a:pt x="6857" y="10800"/>
                </a:cubicBezTo>
                <a:cubicBezTo>
                  <a:pt x="6857" y="8627"/>
                  <a:pt x="8622" y="6865"/>
                  <a:pt x="10800" y="6865"/>
                </a:cubicBezTo>
                <a:cubicBezTo>
                  <a:pt x="12978" y="6865"/>
                  <a:pt x="14743" y="8627"/>
                  <a:pt x="14743" y="10800"/>
                </a:cubicBezTo>
                <a:cubicBezTo>
                  <a:pt x="14743" y="12973"/>
                  <a:pt x="12978" y="14735"/>
                  <a:pt x="10800" y="14735"/>
                </a:cubicBezTo>
                <a:moveTo>
                  <a:pt x="10800" y="5881"/>
                </a:moveTo>
                <a:cubicBezTo>
                  <a:pt x="8078" y="5881"/>
                  <a:pt x="5871" y="8083"/>
                  <a:pt x="5871" y="10800"/>
                </a:cubicBezTo>
                <a:cubicBezTo>
                  <a:pt x="5871" y="13517"/>
                  <a:pt x="8078" y="15719"/>
                  <a:pt x="10800" y="15719"/>
                </a:cubicBezTo>
                <a:cubicBezTo>
                  <a:pt x="13522" y="15719"/>
                  <a:pt x="15729" y="13517"/>
                  <a:pt x="15729" y="10800"/>
                </a:cubicBezTo>
                <a:cubicBezTo>
                  <a:pt x="15729" y="8083"/>
                  <a:pt x="13522" y="5881"/>
                  <a:pt x="10800" y="5881"/>
                </a:cubicBezTo>
                <a:moveTo>
                  <a:pt x="10800" y="20661"/>
                </a:moveTo>
                <a:lnTo>
                  <a:pt x="10801" y="21600"/>
                </a:lnTo>
                <a:cubicBezTo>
                  <a:pt x="11469" y="21598"/>
                  <a:pt x="12137" y="21536"/>
                  <a:pt x="12788" y="21415"/>
                </a:cubicBezTo>
                <a:lnTo>
                  <a:pt x="12614" y="20491"/>
                </a:lnTo>
                <a:cubicBezTo>
                  <a:pt x="12020" y="20603"/>
                  <a:pt x="11409" y="20660"/>
                  <a:pt x="10800" y="20661"/>
                </a:cubicBezTo>
                <a:moveTo>
                  <a:pt x="18660" y="4854"/>
                </a:moveTo>
                <a:lnTo>
                  <a:pt x="19411" y="4287"/>
                </a:lnTo>
                <a:cubicBezTo>
                  <a:pt x="19011" y="3759"/>
                  <a:pt x="18558" y="3264"/>
                  <a:pt x="18065" y="2816"/>
                </a:cubicBezTo>
                <a:lnTo>
                  <a:pt x="17432" y="3510"/>
                </a:lnTo>
                <a:cubicBezTo>
                  <a:pt x="17882" y="3919"/>
                  <a:pt x="18295" y="4371"/>
                  <a:pt x="18660" y="485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5546" y="2435"/>
                </a:moveTo>
                <a:lnTo>
                  <a:pt x="5048" y="1639"/>
                </a:lnTo>
                <a:cubicBezTo>
                  <a:pt x="4484" y="1991"/>
                  <a:pt x="3950" y="2397"/>
                  <a:pt x="3460" y="2846"/>
                </a:cubicBezTo>
                <a:lnTo>
                  <a:pt x="4096" y="3538"/>
                </a:lnTo>
                <a:cubicBezTo>
                  <a:pt x="4544" y="3127"/>
                  <a:pt x="5032" y="2756"/>
                  <a:pt x="5546" y="2435"/>
                </a:cubicBezTo>
                <a:moveTo>
                  <a:pt x="8924" y="1113"/>
                </a:moveTo>
                <a:lnTo>
                  <a:pt x="8748" y="190"/>
                </a:lnTo>
                <a:cubicBezTo>
                  <a:pt x="8093" y="315"/>
                  <a:pt x="7448" y="501"/>
                  <a:pt x="6830" y="743"/>
                </a:cubicBezTo>
                <a:lnTo>
                  <a:pt x="7173" y="1617"/>
                </a:lnTo>
                <a:cubicBezTo>
                  <a:pt x="7738" y="1396"/>
                  <a:pt x="8327" y="1226"/>
                  <a:pt x="8924" y="1113"/>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2873" y="4886"/>
                </a:moveTo>
                <a:lnTo>
                  <a:pt x="2120" y="4322"/>
                </a:lnTo>
                <a:cubicBezTo>
                  <a:pt x="1721" y="4854"/>
                  <a:pt x="1369" y="5424"/>
                  <a:pt x="1074" y="6018"/>
                </a:cubicBezTo>
                <a:lnTo>
                  <a:pt x="1917" y="6435"/>
                </a:lnTo>
                <a:cubicBezTo>
                  <a:pt x="2186" y="5892"/>
                  <a:pt x="2508" y="5371"/>
                  <a:pt x="2873" y="4886"/>
                </a:cubicBezTo>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6" name="Shape 2721"/>
          <p:cNvSpPr/>
          <p:nvPr/>
        </p:nvSpPr>
        <p:spPr>
          <a:xfrm>
            <a:off x="1843762" y="3271812"/>
            <a:ext cx="208659" cy="209069"/>
          </a:xfrm>
          <a:custGeom>
            <a:avLst/>
            <a:gdLst/>
            <a:ahLst/>
            <a:cxnLst>
              <a:cxn ang="0">
                <a:pos x="wd2" y="hd2"/>
              </a:cxn>
              <a:cxn ang="5400000">
                <a:pos x="wd2" y="hd2"/>
              </a:cxn>
              <a:cxn ang="10800000">
                <a:pos x="wd2" y="hd2"/>
              </a:cxn>
              <a:cxn ang="16200000">
                <a:pos x="wd2" y="hd2"/>
              </a:cxn>
            </a:cxnLst>
            <a:rect l="0" t="0" r="r" b="b"/>
            <a:pathLst>
              <a:path w="21600" h="21600" extrusionOk="0">
                <a:moveTo>
                  <a:pt x="14365" y="19991"/>
                </a:moveTo>
                <a:lnTo>
                  <a:pt x="14707" y="20866"/>
                </a:lnTo>
                <a:cubicBezTo>
                  <a:pt x="15328" y="20625"/>
                  <a:pt x="15928" y="20324"/>
                  <a:pt x="16492" y="19973"/>
                </a:cubicBezTo>
                <a:lnTo>
                  <a:pt x="15994" y="19176"/>
                </a:lnTo>
                <a:cubicBezTo>
                  <a:pt x="15479" y="19497"/>
                  <a:pt x="14931" y="19771"/>
                  <a:pt x="14365" y="19991"/>
                </a:cubicBezTo>
                <a:moveTo>
                  <a:pt x="10800" y="20661"/>
                </a:moveTo>
                <a:lnTo>
                  <a:pt x="10801" y="21600"/>
                </a:lnTo>
                <a:cubicBezTo>
                  <a:pt x="11469" y="21598"/>
                  <a:pt x="12137" y="21536"/>
                  <a:pt x="12788" y="21415"/>
                </a:cubicBezTo>
                <a:lnTo>
                  <a:pt x="12614" y="20491"/>
                </a:lnTo>
                <a:cubicBezTo>
                  <a:pt x="12020" y="20603"/>
                  <a:pt x="11409" y="20660"/>
                  <a:pt x="10800" y="20661"/>
                </a:cubicBezTo>
                <a:moveTo>
                  <a:pt x="11148" y="16559"/>
                </a:moveTo>
                <a:lnTo>
                  <a:pt x="15092" y="12624"/>
                </a:lnTo>
                <a:cubicBezTo>
                  <a:pt x="15181" y="12535"/>
                  <a:pt x="15236" y="12412"/>
                  <a:pt x="15236" y="12276"/>
                </a:cubicBezTo>
                <a:cubicBezTo>
                  <a:pt x="15236" y="12004"/>
                  <a:pt x="15015" y="11784"/>
                  <a:pt x="14743" y="11784"/>
                </a:cubicBezTo>
                <a:cubicBezTo>
                  <a:pt x="14607" y="11784"/>
                  <a:pt x="14483" y="11839"/>
                  <a:pt x="14395" y="11928"/>
                </a:cubicBezTo>
                <a:lnTo>
                  <a:pt x="11293" y="15024"/>
                </a:lnTo>
                <a:lnTo>
                  <a:pt x="11293" y="5389"/>
                </a:lnTo>
                <a:cubicBezTo>
                  <a:pt x="11293" y="5117"/>
                  <a:pt x="11072" y="4897"/>
                  <a:pt x="10800" y="4897"/>
                </a:cubicBezTo>
                <a:cubicBezTo>
                  <a:pt x="10528" y="4897"/>
                  <a:pt x="10307" y="5117"/>
                  <a:pt x="10307" y="5389"/>
                </a:cubicBezTo>
                <a:lnTo>
                  <a:pt x="10307" y="15024"/>
                </a:lnTo>
                <a:lnTo>
                  <a:pt x="7206" y="11928"/>
                </a:lnTo>
                <a:cubicBezTo>
                  <a:pt x="7117" y="11839"/>
                  <a:pt x="6993" y="11784"/>
                  <a:pt x="6857" y="11784"/>
                </a:cubicBezTo>
                <a:cubicBezTo>
                  <a:pt x="6585" y="11784"/>
                  <a:pt x="6364" y="12004"/>
                  <a:pt x="6364" y="12276"/>
                </a:cubicBezTo>
                <a:cubicBezTo>
                  <a:pt x="6364" y="12412"/>
                  <a:pt x="6419" y="12535"/>
                  <a:pt x="6508" y="12624"/>
                </a:cubicBezTo>
                <a:lnTo>
                  <a:pt x="10452" y="16559"/>
                </a:lnTo>
                <a:cubicBezTo>
                  <a:pt x="10541" y="16648"/>
                  <a:pt x="10664" y="16703"/>
                  <a:pt x="10800" y="16703"/>
                </a:cubicBezTo>
                <a:cubicBezTo>
                  <a:pt x="10936" y="16703"/>
                  <a:pt x="11059" y="16648"/>
                  <a:pt x="11148" y="16559"/>
                </a:cubicBezTo>
                <a:moveTo>
                  <a:pt x="18660" y="4854"/>
                </a:moveTo>
                <a:lnTo>
                  <a:pt x="19411" y="4287"/>
                </a:lnTo>
                <a:cubicBezTo>
                  <a:pt x="19011" y="3759"/>
                  <a:pt x="18558" y="3264"/>
                  <a:pt x="18065" y="2816"/>
                </a:cubicBezTo>
                <a:lnTo>
                  <a:pt x="17432" y="3510"/>
                </a:lnTo>
                <a:cubicBezTo>
                  <a:pt x="17882" y="3919"/>
                  <a:pt x="18295" y="4371"/>
                  <a:pt x="18660" y="4854"/>
                </a:cubicBezTo>
                <a:moveTo>
                  <a:pt x="6893" y="20882"/>
                </a:moveTo>
                <a:cubicBezTo>
                  <a:pt x="7514" y="21121"/>
                  <a:pt x="8160" y="21302"/>
                  <a:pt x="8814" y="21422"/>
                </a:cubicBezTo>
                <a:lnTo>
                  <a:pt x="8985" y="20499"/>
                </a:lnTo>
                <a:cubicBezTo>
                  <a:pt x="8387" y="20389"/>
                  <a:pt x="7797" y="20223"/>
                  <a:pt x="7231" y="20006"/>
                </a:cubicBezTo>
                <a:cubicBezTo>
                  <a:pt x="7231" y="20006"/>
                  <a:pt x="6893" y="20882"/>
                  <a:pt x="6893" y="20882"/>
                </a:cubicBezTo>
                <a:close/>
                <a:moveTo>
                  <a:pt x="21553" y="9794"/>
                </a:moveTo>
                <a:lnTo>
                  <a:pt x="20617" y="9880"/>
                </a:lnTo>
                <a:cubicBezTo>
                  <a:pt x="20644" y="10182"/>
                  <a:pt x="20659" y="10492"/>
                  <a:pt x="20659" y="10800"/>
                </a:cubicBezTo>
                <a:cubicBezTo>
                  <a:pt x="20659" y="11099"/>
                  <a:pt x="20645" y="11401"/>
                  <a:pt x="20619" y="11699"/>
                </a:cubicBezTo>
                <a:lnTo>
                  <a:pt x="21556" y="11784"/>
                </a:lnTo>
                <a:cubicBezTo>
                  <a:pt x="21585" y="11458"/>
                  <a:pt x="21600" y="11127"/>
                  <a:pt x="21600" y="10800"/>
                </a:cubicBezTo>
                <a:cubicBezTo>
                  <a:pt x="21599" y="10462"/>
                  <a:pt x="21584" y="10124"/>
                  <a:pt x="21553" y="9794"/>
                </a:cubicBezTo>
                <a:moveTo>
                  <a:pt x="21187" y="7835"/>
                </a:moveTo>
                <a:cubicBezTo>
                  <a:pt x="21005" y="7197"/>
                  <a:pt x="20761" y="6573"/>
                  <a:pt x="20463" y="5978"/>
                </a:cubicBezTo>
                <a:lnTo>
                  <a:pt x="19622" y="6399"/>
                </a:lnTo>
                <a:cubicBezTo>
                  <a:pt x="19893" y="6941"/>
                  <a:pt x="20115" y="7510"/>
                  <a:pt x="20282" y="8094"/>
                </a:cubicBezTo>
                <a:cubicBezTo>
                  <a:pt x="20282" y="8094"/>
                  <a:pt x="21187" y="7835"/>
                  <a:pt x="21187" y="7835"/>
                </a:cubicBezTo>
                <a:close/>
                <a:moveTo>
                  <a:pt x="19632" y="15184"/>
                </a:moveTo>
                <a:lnTo>
                  <a:pt x="20474" y="15602"/>
                </a:lnTo>
                <a:cubicBezTo>
                  <a:pt x="20770" y="15008"/>
                  <a:pt x="21012" y="14383"/>
                  <a:pt x="21194" y="13743"/>
                </a:cubicBezTo>
                <a:lnTo>
                  <a:pt x="20288" y="13487"/>
                </a:lnTo>
                <a:cubicBezTo>
                  <a:pt x="20123" y="14071"/>
                  <a:pt x="19901" y="14642"/>
                  <a:pt x="19632" y="15184"/>
                </a:cubicBezTo>
                <a:moveTo>
                  <a:pt x="17446" y="18078"/>
                </a:moveTo>
                <a:lnTo>
                  <a:pt x="18081" y="18771"/>
                </a:lnTo>
                <a:cubicBezTo>
                  <a:pt x="18572" y="18323"/>
                  <a:pt x="19024" y="17827"/>
                  <a:pt x="19424" y="17297"/>
                </a:cubicBezTo>
                <a:lnTo>
                  <a:pt x="18672" y="16732"/>
                </a:lnTo>
                <a:cubicBezTo>
                  <a:pt x="18307" y="17216"/>
                  <a:pt x="17894" y="17669"/>
                  <a:pt x="17446" y="18078"/>
                </a:cubicBezTo>
                <a:moveTo>
                  <a:pt x="8924" y="1113"/>
                </a:moveTo>
                <a:lnTo>
                  <a:pt x="8748" y="190"/>
                </a:lnTo>
                <a:cubicBezTo>
                  <a:pt x="8093" y="315"/>
                  <a:pt x="7448" y="501"/>
                  <a:pt x="6830" y="743"/>
                </a:cubicBezTo>
                <a:lnTo>
                  <a:pt x="7173" y="1617"/>
                </a:lnTo>
                <a:cubicBezTo>
                  <a:pt x="7738" y="1396"/>
                  <a:pt x="8327" y="1226"/>
                  <a:pt x="8924" y="1113"/>
                </a:cubicBezTo>
                <a:moveTo>
                  <a:pt x="12594" y="1105"/>
                </a:moveTo>
                <a:lnTo>
                  <a:pt x="12765" y="182"/>
                </a:lnTo>
                <a:cubicBezTo>
                  <a:pt x="12115" y="61"/>
                  <a:pt x="11448" y="0"/>
                  <a:pt x="10788" y="0"/>
                </a:cubicBezTo>
                <a:lnTo>
                  <a:pt x="10787" y="0"/>
                </a:lnTo>
                <a:lnTo>
                  <a:pt x="10736" y="0"/>
                </a:lnTo>
                <a:lnTo>
                  <a:pt x="10779" y="940"/>
                </a:lnTo>
                <a:cubicBezTo>
                  <a:pt x="11389" y="940"/>
                  <a:pt x="12000" y="995"/>
                  <a:pt x="12594" y="1105"/>
                </a:cubicBezTo>
                <a:moveTo>
                  <a:pt x="16473" y="1615"/>
                </a:moveTo>
                <a:cubicBezTo>
                  <a:pt x="15908" y="1264"/>
                  <a:pt x="15306" y="966"/>
                  <a:pt x="14686" y="726"/>
                </a:cubicBezTo>
                <a:lnTo>
                  <a:pt x="14347" y="1602"/>
                </a:lnTo>
                <a:cubicBezTo>
                  <a:pt x="14912" y="1821"/>
                  <a:pt x="15462" y="2094"/>
                  <a:pt x="15978" y="2413"/>
                </a:cubicBezTo>
                <a:cubicBezTo>
                  <a:pt x="15978" y="2413"/>
                  <a:pt x="16473" y="1615"/>
                  <a:pt x="16473" y="1615"/>
                </a:cubicBezTo>
                <a:close/>
                <a:moveTo>
                  <a:pt x="3510" y="18800"/>
                </a:moveTo>
                <a:cubicBezTo>
                  <a:pt x="4003" y="19247"/>
                  <a:pt x="4539" y="19650"/>
                  <a:pt x="5105" y="19997"/>
                </a:cubicBezTo>
                <a:lnTo>
                  <a:pt x="5599" y="19198"/>
                </a:lnTo>
                <a:cubicBezTo>
                  <a:pt x="5083" y="18881"/>
                  <a:pt x="4592" y="18513"/>
                  <a:pt x="4142" y="18105"/>
                </a:cubicBezTo>
                <a:cubicBezTo>
                  <a:pt x="4142" y="18105"/>
                  <a:pt x="3510" y="18800"/>
                  <a:pt x="3510" y="18800"/>
                </a:cubicBezTo>
                <a:close/>
                <a:moveTo>
                  <a:pt x="2873" y="4886"/>
                </a:moveTo>
                <a:lnTo>
                  <a:pt x="2120" y="4322"/>
                </a:lnTo>
                <a:cubicBezTo>
                  <a:pt x="1721" y="4854"/>
                  <a:pt x="1369" y="5424"/>
                  <a:pt x="1074" y="6018"/>
                </a:cubicBezTo>
                <a:lnTo>
                  <a:pt x="1917" y="6435"/>
                </a:lnTo>
                <a:cubicBezTo>
                  <a:pt x="2186" y="5892"/>
                  <a:pt x="2508" y="5371"/>
                  <a:pt x="2873" y="4886"/>
                </a:cubicBezTo>
                <a:moveTo>
                  <a:pt x="5546" y="2435"/>
                </a:moveTo>
                <a:lnTo>
                  <a:pt x="5048" y="1639"/>
                </a:lnTo>
                <a:cubicBezTo>
                  <a:pt x="4484" y="1991"/>
                  <a:pt x="3950" y="2397"/>
                  <a:pt x="3460" y="2846"/>
                </a:cubicBezTo>
                <a:lnTo>
                  <a:pt x="4096" y="3538"/>
                </a:lnTo>
                <a:cubicBezTo>
                  <a:pt x="4544" y="3127"/>
                  <a:pt x="5032" y="2756"/>
                  <a:pt x="5546" y="2435"/>
                </a:cubicBezTo>
                <a:moveTo>
                  <a:pt x="1105" y="15642"/>
                </a:moveTo>
                <a:cubicBezTo>
                  <a:pt x="1403" y="16235"/>
                  <a:pt x="1759" y="16804"/>
                  <a:pt x="2161" y="17332"/>
                </a:cubicBezTo>
                <a:lnTo>
                  <a:pt x="2910" y="16763"/>
                </a:lnTo>
                <a:cubicBezTo>
                  <a:pt x="2542" y="16281"/>
                  <a:pt x="2218" y="15762"/>
                  <a:pt x="1945" y="15220"/>
                </a:cubicBezTo>
                <a:cubicBezTo>
                  <a:pt x="1945" y="15220"/>
                  <a:pt x="1105" y="15642"/>
                  <a:pt x="1105" y="15642"/>
                </a:cubicBezTo>
                <a:close/>
                <a:moveTo>
                  <a:pt x="1265" y="8133"/>
                </a:moveTo>
                <a:lnTo>
                  <a:pt x="359" y="7879"/>
                </a:lnTo>
                <a:cubicBezTo>
                  <a:pt x="179" y="8516"/>
                  <a:pt x="59" y="9176"/>
                  <a:pt x="0" y="9838"/>
                </a:cubicBezTo>
                <a:lnTo>
                  <a:pt x="938" y="9921"/>
                </a:lnTo>
                <a:cubicBezTo>
                  <a:pt x="991" y="9316"/>
                  <a:pt x="1101" y="8714"/>
                  <a:pt x="1265" y="8133"/>
                </a:cubicBezTo>
                <a:moveTo>
                  <a:pt x="943" y="11741"/>
                </a:moveTo>
                <a:lnTo>
                  <a:pt x="6" y="11829"/>
                </a:lnTo>
                <a:cubicBezTo>
                  <a:pt x="69" y="12492"/>
                  <a:pt x="194" y="13151"/>
                  <a:pt x="377" y="13786"/>
                </a:cubicBezTo>
                <a:lnTo>
                  <a:pt x="1281" y="13527"/>
                </a:lnTo>
                <a:cubicBezTo>
                  <a:pt x="1114" y="12946"/>
                  <a:pt x="1000" y="12346"/>
                  <a:pt x="943" y="1174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7" name="Shape 2722"/>
          <p:cNvSpPr/>
          <p:nvPr/>
        </p:nvSpPr>
        <p:spPr>
          <a:xfrm>
            <a:off x="2243707" y="3271812"/>
            <a:ext cx="208655" cy="209069"/>
          </a:xfrm>
          <a:custGeom>
            <a:avLst/>
            <a:gdLst/>
            <a:ahLst/>
            <a:cxnLst>
              <a:cxn ang="0">
                <a:pos x="wd2" y="hd2"/>
              </a:cxn>
              <a:cxn ang="5400000">
                <a:pos x="wd2" y="hd2"/>
              </a:cxn>
              <a:cxn ang="10800000">
                <a:pos x="wd2" y="hd2"/>
              </a:cxn>
              <a:cxn ang="16200000">
                <a:pos x="wd2" y="hd2"/>
              </a:cxn>
            </a:cxnLst>
            <a:rect l="0" t="0" r="r" b="b"/>
            <a:pathLst>
              <a:path w="21600" h="21600" extrusionOk="0">
                <a:moveTo>
                  <a:pt x="10800" y="20661"/>
                </a:moveTo>
                <a:lnTo>
                  <a:pt x="10802" y="21600"/>
                </a:lnTo>
                <a:cubicBezTo>
                  <a:pt x="11469" y="21598"/>
                  <a:pt x="12137" y="21536"/>
                  <a:pt x="12788" y="21415"/>
                </a:cubicBezTo>
                <a:lnTo>
                  <a:pt x="12615" y="20491"/>
                </a:lnTo>
                <a:cubicBezTo>
                  <a:pt x="12020" y="20603"/>
                  <a:pt x="11409" y="20660"/>
                  <a:pt x="10800" y="20661"/>
                </a:cubicBezTo>
                <a:moveTo>
                  <a:pt x="14365" y="19991"/>
                </a:moveTo>
                <a:lnTo>
                  <a:pt x="14707" y="20866"/>
                </a:lnTo>
                <a:cubicBezTo>
                  <a:pt x="15328" y="20625"/>
                  <a:pt x="15928" y="20324"/>
                  <a:pt x="16492" y="19973"/>
                </a:cubicBezTo>
                <a:lnTo>
                  <a:pt x="15994" y="19176"/>
                </a:lnTo>
                <a:cubicBezTo>
                  <a:pt x="15479" y="19497"/>
                  <a:pt x="14932" y="19771"/>
                  <a:pt x="14365" y="19991"/>
                </a:cubicBezTo>
                <a:moveTo>
                  <a:pt x="11293" y="16211"/>
                </a:moveTo>
                <a:lnTo>
                  <a:pt x="11293" y="6576"/>
                </a:lnTo>
                <a:lnTo>
                  <a:pt x="14395" y="9672"/>
                </a:lnTo>
                <a:cubicBezTo>
                  <a:pt x="14484" y="9761"/>
                  <a:pt x="14607" y="9816"/>
                  <a:pt x="14743" y="9816"/>
                </a:cubicBezTo>
                <a:cubicBezTo>
                  <a:pt x="15016" y="9816"/>
                  <a:pt x="15236" y="9596"/>
                  <a:pt x="15236" y="9324"/>
                </a:cubicBezTo>
                <a:cubicBezTo>
                  <a:pt x="15236" y="9189"/>
                  <a:pt x="15181" y="9065"/>
                  <a:pt x="15092" y="8976"/>
                </a:cubicBezTo>
                <a:lnTo>
                  <a:pt x="11149" y="5041"/>
                </a:lnTo>
                <a:cubicBezTo>
                  <a:pt x="11059" y="4952"/>
                  <a:pt x="10936" y="4897"/>
                  <a:pt x="10800" y="4897"/>
                </a:cubicBezTo>
                <a:cubicBezTo>
                  <a:pt x="10664" y="4897"/>
                  <a:pt x="10541" y="4952"/>
                  <a:pt x="10452" y="5041"/>
                </a:cubicBezTo>
                <a:lnTo>
                  <a:pt x="6509" y="8976"/>
                </a:lnTo>
                <a:cubicBezTo>
                  <a:pt x="6419" y="9065"/>
                  <a:pt x="6364" y="9189"/>
                  <a:pt x="6364" y="9324"/>
                </a:cubicBezTo>
                <a:cubicBezTo>
                  <a:pt x="6364" y="9596"/>
                  <a:pt x="6584" y="9816"/>
                  <a:pt x="6857" y="9816"/>
                </a:cubicBezTo>
                <a:cubicBezTo>
                  <a:pt x="6993" y="9816"/>
                  <a:pt x="7116" y="9761"/>
                  <a:pt x="7206" y="9672"/>
                </a:cubicBezTo>
                <a:lnTo>
                  <a:pt x="10307" y="6576"/>
                </a:lnTo>
                <a:lnTo>
                  <a:pt x="10307" y="16211"/>
                </a:lnTo>
                <a:cubicBezTo>
                  <a:pt x="10307" y="16483"/>
                  <a:pt x="10528" y="16703"/>
                  <a:pt x="10800" y="16703"/>
                </a:cubicBezTo>
                <a:cubicBezTo>
                  <a:pt x="11072" y="16703"/>
                  <a:pt x="11293" y="16483"/>
                  <a:pt x="11293" y="16211"/>
                </a:cubicBezTo>
                <a:moveTo>
                  <a:pt x="17446" y="18078"/>
                </a:moveTo>
                <a:lnTo>
                  <a:pt x="18081" y="18770"/>
                </a:lnTo>
                <a:cubicBezTo>
                  <a:pt x="18572" y="18323"/>
                  <a:pt x="19024" y="17827"/>
                  <a:pt x="19424" y="17297"/>
                </a:cubicBezTo>
                <a:lnTo>
                  <a:pt x="18673" y="16732"/>
                </a:lnTo>
                <a:cubicBezTo>
                  <a:pt x="18307" y="17216"/>
                  <a:pt x="17894" y="17669"/>
                  <a:pt x="17446" y="18078"/>
                </a:cubicBezTo>
                <a:moveTo>
                  <a:pt x="21553" y="9794"/>
                </a:moveTo>
                <a:lnTo>
                  <a:pt x="20617" y="9880"/>
                </a:lnTo>
                <a:cubicBezTo>
                  <a:pt x="20645" y="10182"/>
                  <a:pt x="20659" y="10492"/>
                  <a:pt x="20659" y="10800"/>
                </a:cubicBezTo>
                <a:cubicBezTo>
                  <a:pt x="20659" y="11099"/>
                  <a:pt x="20646" y="11401"/>
                  <a:pt x="20619" y="11699"/>
                </a:cubicBezTo>
                <a:lnTo>
                  <a:pt x="21556" y="11784"/>
                </a:lnTo>
                <a:cubicBezTo>
                  <a:pt x="21586" y="11458"/>
                  <a:pt x="21600" y="11127"/>
                  <a:pt x="21600" y="10800"/>
                </a:cubicBezTo>
                <a:cubicBezTo>
                  <a:pt x="21600" y="10462"/>
                  <a:pt x="21584" y="10124"/>
                  <a:pt x="21553" y="9794"/>
                </a:cubicBezTo>
                <a:moveTo>
                  <a:pt x="18660" y="4853"/>
                </a:moveTo>
                <a:lnTo>
                  <a:pt x="19412" y="4287"/>
                </a:lnTo>
                <a:cubicBezTo>
                  <a:pt x="19011" y="3759"/>
                  <a:pt x="18558" y="3264"/>
                  <a:pt x="18066" y="2816"/>
                </a:cubicBezTo>
                <a:lnTo>
                  <a:pt x="17432" y="3510"/>
                </a:lnTo>
                <a:cubicBezTo>
                  <a:pt x="17882" y="3919"/>
                  <a:pt x="18295" y="4371"/>
                  <a:pt x="18660" y="4853"/>
                </a:cubicBezTo>
                <a:moveTo>
                  <a:pt x="6893" y="20882"/>
                </a:moveTo>
                <a:cubicBezTo>
                  <a:pt x="7513" y="21121"/>
                  <a:pt x="8160" y="21302"/>
                  <a:pt x="8814" y="21422"/>
                </a:cubicBezTo>
                <a:lnTo>
                  <a:pt x="8984" y="20499"/>
                </a:lnTo>
                <a:cubicBezTo>
                  <a:pt x="8387" y="20389"/>
                  <a:pt x="7797" y="20223"/>
                  <a:pt x="7231" y="20006"/>
                </a:cubicBezTo>
                <a:cubicBezTo>
                  <a:pt x="7231" y="20006"/>
                  <a:pt x="6893" y="20882"/>
                  <a:pt x="6893" y="20882"/>
                </a:cubicBezTo>
                <a:close/>
                <a:moveTo>
                  <a:pt x="19632" y="15184"/>
                </a:moveTo>
                <a:lnTo>
                  <a:pt x="20474" y="15602"/>
                </a:lnTo>
                <a:cubicBezTo>
                  <a:pt x="20770" y="15008"/>
                  <a:pt x="21013" y="14383"/>
                  <a:pt x="21194" y="13743"/>
                </a:cubicBezTo>
                <a:lnTo>
                  <a:pt x="20288" y="13487"/>
                </a:lnTo>
                <a:cubicBezTo>
                  <a:pt x="20123" y="14071"/>
                  <a:pt x="19902" y="14642"/>
                  <a:pt x="19632" y="15184"/>
                </a:cubicBezTo>
                <a:moveTo>
                  <a:pt x="21187" y="7835"/>
                </a:moveTo>
                <a:cubicBezTo>
                  <a:pt x="21005" y="7197"/>
                  <a:pt x="20761" y="6573"/>
                  <a:pt x="20464" y="5978"/>
                </a:cubicBezTo>
                <a:lnTo>
                  <a:pt x="19622" y="6399"/>
                </a:lnTo>
                <a:cubicBezTo>
                  <a:pt x="19893" y="6941"/>
                  <a:pt x="20115" y="7510"/>
                  <a:pt x="20282" y="8094"/>
                </a:cubicBezTo>
                <a:cubicBezTo>
                  <a:pt x="20282" y="8094"/>
                  <a:pt x="21187" y="7835"/>
                  <a:pt x="21187" y="7835"/>
                </a:cubicBezTo>
                <a:close/>
                <a:moveTo>
                  <a:pt x="8923" y="1113"/>
                </a:moveTo>
                <a:lnTo>
                  <a:pt x="8747" y="190"/>
                </a:lnTo>
                <a:cubicBezTo>
                  <a:pt x="8093" y="315"/>
                  <a:pt x="7448" y="501"/>
                  <a:pt x="6829" y="743"/>
                </a:cubicBezTo>
                <a:lnTo>
                  <a:pt x="7174" y="1617"/>
                </a:lnTo>
                <a:cubicBezTo>
                  <a:pt x="7737" y="1396"/>
                  <a:pt x="8326" y="1226"/>
                  <a:pt x="8923" y="1113"/>
                </a:cubicBezTo>
                <a:moveTo>
                  <a:pt x="16474" y="1615"/>
                </a:moveTo>
                <a:cubicBezTo>
                  <a:pt x="15907" y="1264"/>
                  <a:pt x="15307" y="966"/>
                  <a:pt x="14687" y="726"/>
                </a:cubicBezTo>
                <a:lnTo>
                  <a:pt x="14346" y="1602"/>
                </a:lnTo>
                <a:cubicBezTo>
                  <a:pt x="14913" y="1821"/>
                  <a:pt x="15462" y="2094"/>
                  <a:pt x="15978" y="2413"/>
                </a:cubicBezTo>
                <a:cubicBezTo>
                  <a:pt x="15978" y="2413"/>
                  <a:pt x="16474" y="1615"/>
                  <a:pt x="16474" y="1615"/>
                </a:cubicBezTo>
                <a:close/>
                <a:moveTo>
                  <a:pt x="2873" y="4886"/>
                </a:moveTo>
                <a:lnTo>
                  <a:pt x="2120" y="4322"/>
                </a:lnTo>
                <a:cubicBezTo>
                  <a:pt x="1720" y="4853"/>
                  <a:pt x="1368" y="5424"/>
                  <a:pt x="1074" y="6018"/>
                </a:cubicBezTo>
                <a:lnTo>
                  <a:pt x="1917" y="6435"/>
                </a:lnTo>
                <a:cubicBezTo>
                  <a:pt x="2186" y="5892"/>
                  <a:pt x="2508" y="5371"/>
                  <a:pt x="2873" y="4886"/>
                </a:cubicBezTo>
                <a:moveTo>
                  <a:pt x="3509" y="18800"/>
                </a:moveTo>
                <a:cubicBezTo>
                  <a:pt x="4003" y="19247"/>
                  <a:pt x="4539" y="19650"/>
                  <a:pt x="5104" y="19997"/>
                </a:cubicBezTo>
                <a:lnTo>
                  <a:pt x="5598" y="19198"/>
                </a:lnTo>
                <a:cubicBezTo>
                  <a:pt x="5082" y="18881"/>
                  <a:pt x="4592" y="18513"/>
                  <a:pt x="4142" y="18105"/>
                </a:cubicBezTo>
                <a:cubicBezTo>
                  <a:pt x="4142" y="18105"/>
                  <a:pt x="3509" y="18800"/>
                  <a:pt x="3509" y="18800"/>
                </a:cubicBezTo>
                <a:close/>
                <a:moveTo>
                  <a:pt x="12594" y="1105"/>
                </a:moveTo>
                <a:lnTo>
                  <a:pt x="12765" y="182"/>
                </a:lnTo>
                <a:cubicBezTo>
                  <a:pt x="12116" y="61"/>
                  <a:pt x="11448" y="0"/>
                  <a:pt x="10788" y="0"/>
                </a:cubicBezTo>
                <a:lnTo>
                  <a:pt x="10787" y="0"/>
                </a:lnTo>
                <a:lnTo>
                  <a:pt x="10736" y="0"/>
                </a:lnTo>
                <a:lnTo>
                  <a:pt x="10779" y="940"/>
                </a:lnTo>
                <a:cubicBezTo>
                  <a:pt x="11389" y="940"/>
                  <a:pt x="12000" y="995"/>
                  <a:pt x="12594" y="1105"/>
                </a:cubicBezTo>
                <a:moveTo>
                  <a:pt x="1104" y="15642"/>
                </a:moveTo>
                <a:cubicBezTo>
                  <a:pt x="1403" y="16235"/>
                  <a:pt x="1758" y="16804"/>
                  <a:pt x="2161" y="17332"/>
                </a:cubicBezTo>
                <a:lnTo>
                  <a:pt x="2910" y="16763"/>
                </a:lnTo>
                <a:cubicBezTo>
                  <a:pt x="2542" y="16281"/>
                  <a:pt x="2218" y="15762"/>
                  <a:pt x="1945" y="15220"/>
                </a:cubicBezTo>
                <a:cubicBezTo>
                  <a:pt x="1945" y="15220"/>
                  <a:pt x="1104" y="15642"/>
                  <a:pt x="1104" y="15642"/>
                </a:cubicBezTo>
                <a:close/>
                <a:moveTo>
                  <a:pt x="5546" y="2435"/>
                </a:moveTo>
                <a:lnTo>
                  <a:pt x="5047" y="1639"/>
                </a:lnTo>
                <a:cubicBezTo>
                  <a:pt x="4484" y="1991"/>
                  <a:pt x="3950" y="2397"/>
                  <a:pt x="3460" y="2846"/>
                </a:cubicBezTo>
                <a:lnTo>
                  <a:pt x="4096" y="3538"/>
                </a:lnTo>
                <a:cubicBezTo>
                  <a:pt x="4544" y="3127"/>
                  <a:pt x="5031" y="2756"/>
                  <a:pt x="5546" y="2435"/>
                </a:cubicBezTo>
                <a:moveTo>
                  <a:pt x="1264" y="8133"/>
                </a:moveTo>
                <a:lnTo>
                  <a:pt x="358" y="7879"/>
                </a:lnTo>
                <a:cubicBezTo>
                  <a:pt x="179" y="8516"/>
                  <a:pt x="59" y="9176"/>
                  <a:pt x="0" y="9838"/>
                </a:cubicBezTo>
                <a:lnTo>
                  <a:pt x="938" y="9921"/>
                </a:lnTo>
                <a:cubicBezTo>
                  <a:pt x="991" y="9317"/>
                  <a:pt x="1101" y="8714"/>
                  <a:pt x="1264" y="8133"/>
                </a:cubicBezTo>
                <a:moveTo>
                  <a:pt x="942" y="11741"/>
                </a:moveTo>
                <a:lnTo>
                  <a:pt x="6" y="11829"/>
                </a:lnTo>
                <a:cubicBezTo>
                  <a:pt x="69" y="12492"/>
                  <a:pt x="194" y="13151"/>
                  <a:pt x="377" y="13786"/>
                </a:cubicBezTo>
                <a:lnTo>
                  <a:pt x="1281" y="13527"/>
                </a:lnTo>
                <a:cubicBezTo>
                  <a:pt x="1114" y="12946"/>
                  <a:pt x="1000" y="12346"/>
                  <a:pt x="942" y="1174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8" name="Shape 2723"/>
          <p:cNvSpPr/>
          <p:nvPr/>
        </p:nvSpPr>
        <p:spPr>
          <a:xfrm>
            <a:off x="2643653" y="327181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8345" y="10309"/>
                </a:moveTo>
                <a:lnTo>
                  <a:pt x="7899" y="10309"/>
                </a:lnTo>
                <a:cubicBezTo>
                  <a:pt x="7974" y="9863"/>
                  <a:pt x="8153" y="9453"/>
                  <a:pt x="8405" y="9099"/>
                </a:cubicBezTo>
                <a:lnTo>
                  <a:pt x="8717" y="9412"/>
                </a:lnTo>
                <a:cubicBezTo>
                  <a:pt x="8909" y="9604"/>
                  <a:pt x="9220" y="9604"/>
                  <a:pt x="9412" y="9412"/>
                </a:cubicBezTo>
                <a:cubicBezTo>
                  <a:pt x="9603" y="9220"/>
                  <a:pt x="9603" y="8909"/>
                  <a:pt x="9412" y="8717"/>
                </a:cubicBezTo>
                <a:lnTo>
                  <a:pt x="9101" y="8407"/>
                </a:lnTo>
                <a:cubicBezTo>
                  <a:pt x="9454" y="8157"/>
                  <a:pt x="9864" y="7979"/>
                  <a:pt x="10309" y="7904"/>
                </a:cubicBezTo>
                <a:lnTo>
                  <a:pt x="10309" y="8345"/>
                </a:lnTo>
                <a:cubicBezTo>
                  <a:pt x="10309" y="8617"/>
                  <a:pt x="10529" y="8836"/>
                  <a:pt x="10800" y="8836"/>
                </a:cubicBezTo>
                <a:cubicBezTo>
                  <a:pt x="11071" y="8836"/>
                  <a:pt x="11291" y="8617"/>
                  <a:pt x="11291" y="8345"/>
                </a:cubicBezTo>
                <a:lnTo>
                  <a:pt x="11291" y="7904"/>
                </a:lnTo>
                <a:cubicBezTo>
                  <a:pt x="11737" y="7979"/>
                  <a:pt x="12146" y="8157"/>
                  <a:pt x="12499" y="8407"/>
                </a:cubicBezTo>
                <a:lnTo>
                  <a:pt x="12188" y="8717"/>
                </a:lnTo>
                <a:cubicBezTo>
                  <a:pt x="11997" y="8909"/>
                  <a:pt x="11997" y="9220"/>
                  <a:pt x="12188" y="9412"/>
                </a:cubicBezTo>
                <a:cubicBezTo>
                  <a:pt x="12380" y="9604"/>
                  <a:pt x="12691" y="9604"/>
                  <a:pt x="12883" y="9412"/>
                </a:cubicBezTo>
                <a:lnTo>
                  <a:pt x="13195" y="9099"/>
                </a:lnTo>
                <a:cubicBezTo>
                  <a:pt x="13447" y="9453"/>
                  <a:pt x="13626" y="9863"/>
                  <a:pt x="13701" y="10309"/>
                </a:cubicBezTo>
                <a:lnTo>
                  <a:pt x="13255" y="10309"/>
                </a:lnTo>
                <a:cubicBezTo>
                  <a:pt x="12983" y="10309"/>
                  <a:pt x="12764" y="10529"/>
                  <a:pt x="12764" y="10800"/>
                </a:cubicBezTo>
                <a:cubicBezTo>
                  <a:pt x="12764" y="11071"/>
                  <a:pt x="12983" y="11291"/>
                  <a:pt x="13255" y="11291"/>
                </a:cubicBezTo>
                <a:lnTo>
                  <a:pt x="13701" y="11291"/>
                </a:lnTo>
                <a:cubicBezTo>
                  <a:pt x="13626" y="11738"/>
                  <a:pt x="13447" y="12147"/>
                  <a:pt x="13195" y="12501"/>
                </a:cubicBezTo>
                <a:lnTo>
                  <a:pt x="12883" y="12188"/>
                </a:lnTo>
                <a:cubicBezTo>
                  <a:pt x="12691" y="11997"/>
                  <a:pt x="12380" y="11997"/>
                  <a:pt x="12188" y="12188"/>
                </a:cubicBezTo>
                <a:cubicBezTo>
                  <a:pt x="11997" y="12380"/>
                  <a:pt x="11997" y="12691"/>
                  <a:pt x="12188" y="12883"/>
                </a:cubicBezTo>
                <a:lnTo>
                  <a:pt x="12499" y="13193"/>
                </a:lnTo>
                <a:cubicBezTo>
                  <a:pt x="12146" y="13444"/>
                  <a:pt x="11737" y="13621"/>
                  <a:pt x="11291" y="13696"/>
                </a:cubicBezTo>
                <a:lnTo>
                  <a:pt x="11291" y="13255"/>
                </a:lnTo>
                <a:cubicBezTo>
                  <a:pt x="11291" y="12983"/>
                  <a:pt x="11071" y="12764"/>
                  <a:pt x="10800" y="12764"/>
                </a:cubicBezTo>
                <a:cubicBezTo>
                  <a:pt x="10529" y="12764"/>
                  <a:pt x="10309" y="12983"/>
                  <a:pt x="10309" y="13255"/>
                </a:cubicBezTo>
                <a:lnTo>
                  <a:pt x="10309" y="13696"/>
                </a:lnTo>
                <a:cubicBezTo>
                  <a:pt x="9864" y="13621"/>
                  <a:pt x="9454" y="13444"/>
                  <a:pt x="9101" y="13193"/>
                </a:cubicBezTo>
                <a:lnTo>
                  <a:pt x="9412" y="12883"/>
                </a:lnTo>
                <a:cubicBezTo>
                  <a:pt x="9603" y="12691"/>
                  <a:pt x="9603" y="12380"/>
                  <a:pt x="9412" y="12188"/>
                </a:cubicBezTo>
                <a:cubicBezTo>
                  <a:pt x="9220" y="11997"/>
                  <a:pt x="8909" y="11997"/>
                  <a:pt x="8717" y="12188"/>
                </a:cubicBezTo>
                <a:lnTo>
                  <a:pt x="8405" y="12501"/>
                </a:lnTo>
                <a:cubicBezTo>
                  <a:pt x="8153" y="12147"/>
                  <a:pt x="7974" y="11738"/>
                  <a:pt x="7899" y="11291"/>
                </a:cubicBezTo>
                <a:lnTo>
                  <a:pt x="8345" y="11291"/>
                </a:lnTo>
                <a:cubicBezTo>
                  <a:pt x="8617" y="11291"/>
                  <a:pt x="8836" y="11071"/>
                  <a:pt x="8836" y="10800"/>
                </a:cubicBezTo>
                <a:cubicBezTo>
                  <a:pt x="8836" y="10529"/>
                  <a:pt x="8617" y="10309"/>
                  <a:pt x="8345" y="10309"/>
                </a:cubicBezTo>
                <a:moveTo>
                  <a:pt x="8023" y="13577"/>
                </a:moveTo>
                <a:lnTo>
                  <a:pt x="8023" y="13578"/>
                </a:lnTo>
                <a:cubicBezTo>
                  <a:pt x="8734" y="14288"/>
                  <a:pt x="9716" y="14727"/>
                  <a:pt x="10800" y="14727"/>
                </a:cubicBezTo>
                <a:cubicBezTo>
                  <a:pt x="11884" y="14727"/>
                  <a:pt x="12866" y="14288"/>
                  <a:pt x="13577" y="13578"/>
                </a:cubicBezTo>
                <a:lnTo>
                  <a:pt x="13577" y="13577"/>
                </a:lnTo>
                <a:lnTo>
                  <a:pt x="13577" y="13577"/>
                </a:lnTo>
                <a:cubicBezTo>
                  <a:pt x="14288" y="12866"/>
                  <a:pt x="14727" y="11884"/>
                  <a:pt x="14727" y="10800"/>
                </a:cubicBezTo>
                <a:cubicBezTo>
                  <a:pt x="14727" y="8631"/>
                  <a:pt x="12969" y="6873"/>
                  <a:pt x="10800" y="6873"/>
                </a:cubicBezTo>
                <a:cubicBezTo>
                  <a:pt x="8631" y="6873"/>
                  <a:pt x="6873" y="8631"/>
                  <a:pt x="6873" y="10800"/>
                </a:cubicBezTo>
                <a:cubicBezTo>
                  <a:pt x="6873" y="11884"/>
                  <a:pt x="7311" y="12866"/>
                  <a:pt x="8023" y="13577"/>
                </a:cubicBezTo>
                <a:cubicBezTo>
                  <a:pt x="8023" y="13577"/>
                  <a:pt x="8023" y="13577"/>
                  <a:pt x="8023" y="13577"/>
                </a:cubicBezTo>
                <a:close/>
                <a:moveTo>
                  <a:pt x="10800" y="11782"/>
                </a:moveTo>
                <a:cubicBezTo>
                  <a:pt x="11342" y="11782"/>
                  <a:pt x="11782" y="11342"/>
                  <a:pt x="11782" y="10800"/>
                </a:cubicBezTo>
                <a:cubicBezTo>
                  <a:pt x="11782" y="10258"/>
                  <a:pt x="11342" y="9818"/>
                  <a:pt x="10800" y="9818"/>
                </a:cubicBezTo>
                <a:cubicBezTo>
                  <a:pt x="10258" y="9818"/>
                  <a:pt x="9818" y="10258"/>
                  <a:pt x="9818" y="10800"/>
                </a:cubicBezTo>
                <a:cubicBezTo>
                  <a:pt x="9818" y="11342"/>
                  <a:pt x="10258" y="11782"/>
                  <a:pt x="10800" y="11782"/>
                </a:cubicBezTo>
                <a:moveTo>
                  <a:pt x="17673" y="5891"/>
                </a:moveTo>
                <a:cubicBezTo>
                  <a:pt x="17131" y="5891"/>
                  <a:pt x="16691" y="6331"/>
                  <a:pt x="16691" y="6873"/>
                </a:cubicBezTo>
                <a:lnTo>
                  <a:pt x="16691" y="7855"/>
                </a:lnTo>
                <a:cubicBezTo>
                  <a:pt x="16691" y="8396"/>
                  <a:pt x="17131" y="8836"/>
                  <a:pt x="17673" y="8836"/>
                </a:cubicBezTo>
                <a:lnTo>
                  <a:pt x="17673" y="12764"/>
                </a:lnTo>
                <a:cubicBezTo>
                  <a:pt x="17131" y="12764"/>
                  <a:pt x="16691" y="13204"/>
                  <a:pt x="16691" y="13745"/>
                </a:cubicBezTo>
                <a:lnTo>
                  <a:pt x="16691" y="14727"/>
                </a:lnTo>
                <a:cubicBezTo>
                  <a:pt x="16691" y="15270"/>
                  <a:pt x="17131" y="15709"/>
                  <a:pt x="17673" y="15709"/>
                </a:cubicBezTo>
                <a:lnTo>
                  <a:pt x="17673" y="17673"/>
                </a:lnTo>
                <a:lnTo>
                  <a:pt x="3927" y="17673"/>
                </a:lnTo>
                <a:lnTo>
                  <a:pt x="3927" y="3927"/>
                </a:lnTo>
                <a:lnTo>
                  <a:pt x="17673" y="3927"/>
                </a:lnTo>
                <a:cubicBezTo>
                  <a:pt x="17673" y="3927"/>
                  <a:pt x="17673" y="5891"/>
                  <a:pt x="17673" y="5891"/>
                </a:cubicBezTo>
                <a:close/>
                <a:moveTo>
                  <a:pt x="18655" y="5891"/>
                </a:moveTo>
                <a:lnTo>
                  <a:pt x="18655" y="2945"/>
                </a:lnTo>
                <a:lnTo>
                  <a:pt x="2945" y="2945"/>
                </a:lnTo>
                <a:lnTo>
                  <a:pt x="2945" y="18655"/>
                </a:lnTo>
                <a:lnTo>
                  <a:pt x="18655" y="18655"/>
                </a:lnTo>
                <a:lnTo>
                  <a:pt x="18655" y="15709"/>
                </a:lnTo>
                <a:cubicBezTo>
                  <a:pt x="19196" y="15709"/>
                  <a:pt x="19636" y="15270"/>
                  <a:pt x="19636" y="14727"/>
                </a:cubicBezTo>
                <a:lnTo>
                  <a:pt x="19636" y="13745"/>
                </a:lnTo>
                <a:cubicBezTo>
                  <a:pt x="19636" y="13204"/>
                  <a:pt x="19196" y="12764"/>
                  <a:pt x="18655" y="12764"/>
                </a:cubicBezTo>
                <a:lnTo>
                  <a:pt x="18655" y="8836"/>
                </a:lnTo>
                <a:cubicBezTo>
                  <a:pt x="19196" y="8836"/>
                  <a:pt x="19636" y="8396"/>
                  <a:pt x="19636" y="7855"/>
                </a:cubicBezTo>
                <a:lnTo>
                  <a:pt x="19636" y="6873"/>
                </a:lnTo>
                <a:cubicBezTo>
                  <a:pt x="19636" y="6331"/>
                  <a:pt x="19196" y="5891"/>
                  <a:pt x="18655" y="589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9" name="Shape 2724"/>
          <p:cNvSpPr/>
          <p:nvPr/>
        </p:nvSpPr>
        <p:spPr>
          <a:xfrm>
            <a:off x="3043599" y="327181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5709" y="15709"/>
                </a:moveTo>
                <a:lnTo>
                  <a:pt x="5891" y="15709"/>
                </a:lnTo>
                <a:lnTo>
                  <a:pt x="5891" y="11782"/>
                </a:lnTo>
                <a:lnTo>
                  <a:pt x="15709" y="11782"/>
                </a:lnTo>
                <a:cubicBezTo>
                  <a:pt x="15709" y="11782"/>
                  <a:pt x="15709" y="15709"/>
                  <a:pt x="15709" y="15709"/>
                </a:cubicBezTo>
                <a:close/>
                <a:moveTo>
                  <a:pt x="16691" y="10800"/>
                </a:moveTo>
                <a:lnTo>
                  <a:pt x="4909" y="10800"/>
                </a:lnTo>
                <a:lnTo>
                  <a:pt x="4909" y="16691"/>
                </a:lnTo>
                <a:lnTo>
                  <a:pt x="16691" y="16691"/>
                </a:lnTo>
                <a:cubicBezTo>
                  <a:pt x="16691" y="16691"/>
                  <a:pt x="16691" y="10800"/>
                  <a:pt x="16691" y="10800"/>
                </a:cubicBezTo>
                <a:close/>
                <a:moveTo>
                  <a:pt x="11782" y="13745"/>
                </a:moveTo>
                <a:lnTo>
                  <a:pt x="9818" y="13745"/>
                </a:lnTo>
                <a:lnTo>
                  <a:pt x="9818" y="14727"/>
                </a:lnTo>
                <a:lnTo>
                  <a:pt x="11782" y="14727"/>
                </a:lnTo>
                <a:cubicBezTo>
                  <a:pt x="11782" y="14727"/>
                  <a:pt x="11782" y="13745"/>
                  <a:pt x="11782" y="13745"/>
                </a:cubicBezTo>
                <a:close/>
                <a:moveTo>
                  <a:pt x="18655" y="17673"/>
                </a:moveTo>
                <a:cubicBezTo>
                  <a:pt x="18655" y="18214"/>
                  <a:pt x="18214" y="18655"/>
                  <a:pt x="17673" y="18655"/>
                </a:cubicBezTo>
                <a:lnTo>
                  <a:pt x="3927" y="18655"/>
                </a:lnTo>
                <a:cubicBezTo>
                  <a:pt x="3385" y="18655"/>
                  <a:pt x="2945" y="18214"/>
                  <a:pt x="2945" y="17673"/>
                </a:cubicBezTo>
                <a:lnTo>
                  <a:pt x="2945" y="982"/>
                </a:lnTo>
                <a:lnTo>
                  <a:pt x="18655" y="982"/>
                </a:lnTo>
                <a:cubicBezTo>
                  <a:pt x="18655" y="982"/>
                  <a:pt x="18655" y="17673"/>
                  <a:pt x="18655" y="17673"/>
                </a:cubicBezTo>
                <a:close/>
                <a:moveTo>
                  <a:pt x="21109" y="0"/>
                </a:moveTo>
                <a:lnTo>
                  <a:pt x="491" y="0"/>
                </a:lnTo>
                <a:cubicBezTo>
                  <a:pt x="220" y="0"/>
                  <a:pt x="0" y="220"/>
                  <a:pt x="0" y="491"/>
                </a:cubicBezTo>
                <a:cubicBezTo>
                  <a:pt x="0" y="762"/>
                  <a:pt x="220" y="982"/>
                  <a:pt x="491" y="982"/>
                </a:cubicBezTo>
                <a:lnTo>
                  <a:pt x="1964" y="982"/>
                </a:lnTo>
                <a:lnTo>
                  <a:pt x="1964" y="17673"/>
                </a:lnTo>
                <a:cubicBezTo>
                  <a:pt x="1964" y="18757"/>
                  <a:pt x="2843" y="19636"/>
                  <a:pt x="3927" y="19636"/>
                </a:cubicBezTo>
                <a:lnTo>
                  <a:pt x="4909" y="19636"/>
                </a:lnTo>
                <a:lnTo>
                  <a:pt x="4909" y="21109"/>
                </a:lnTo>
                <a:cubicBezTo>
                  <a:pt x="4909" y="21380"/>
                  <a:pt x="5129" y="21600"/>
                  <a:pt x="5400" y="21600"/>
                </a:cubicBezTo>
                <a:cubicBezTo>
                  <a:pt x="5671" y="21600"/>
                  <a:pt x="5891" y="21380"/>
                  <a:pt x="5891" y="21109"/>
                </a:cubicBezTo>
                <a:lnTo>
                  <a:pt x="5891" y="19636"/>
                </a:lnTo>
                <a:lnTo>
                  <a:pt x="15709" y="19636"/>
                </a:lnTo>
                <a:lnTo>
                  <a:pt x="15709" y="21109"/>
                </a:lnTo>
                <a:cubicBezTo>
                  <a:pt x="15709" y="21380"/>
                  <a:pt x="15929" y="21600"/>
                  <a:pt x="16200" y="21600"/>
                </a:cubicBezTo>
                <a:cubicBezTo>
                  <a:pt x="16471" y="21600"/>
                  <a:pt x="16691" y="21380"/>
                  <a:pt x="16691" y="21109"/>
                </a:cubicBezTo>
                <a:lnTo>
                  <a:pt x="16691" y="19636"/>
                </a:lnTo>
                <a:lnTo>
                  <a:pt x="17673" y="19636"/>
                </a:lnTo>
                <a:cubicBezTo>
                  <a:pt x="18757" y="19636"/>
                  <a:pt x="19636" y="18757"/>
                  <a:pt x="19636" y="17673"/>
                </a:cubicBezTo>
                <a:lnTo>
                  <a:pt x="19636" y="982"/>
                </a:lnTo>
                <a:lnTo>
                  <a:pt x="21109" y="982"/>
                </a:lnTo>
                <a:cubicBezTo>
                  <a:pt x="21380" y="982"/>
                  <a:pt x="21600" y="762"/>
                  <a:pt x="21600" y="491"/>
                </a:cubicBezTo>
                <a:cubicBezTo>
                  <a:pt x="21600" y="220"/>
                  <a:pt x="21380" y="0"/>
                  <a:pt x="21109" y="0"/>
                </a:cubicBezTo>
                <a:moveTo>
                  <a:pt x="11782" y="5891"/>
                </a:moveTo>
                <a:lnTo>
                  <a:pt x="9818" y="5891"/>
                </a:lnTo>
                <a:lnTo>
                  <a:pt x="9818" y="6873"/>
                </a:lnTo>
                <a:lnTo>
                  <a:pt x="11782" y="6873"/>
                </a:lnTo>
                <a:cubicBezTo>
                  <a:pt x="11782" y="6873"/>
                  <a:pt x="11782" y="5891"/>
                  <a:pt x="11782" y="5891"/>
                </a:cubicBezTo>
                <a:close/>
                <a:moveTo>
                  <a:pt x="15709" y="7855"/>
                </a:moveTo>
                <a:lnTo>
                  <a:pt x="5891" y="7855"/>
                </a:lnTo>
                <a:lnTo>
                  <a:pt x="5891" y="3927"/>
                </a:lnTo>
                <a:lnTo>
                  <a:pt x="15709" y="3927"/>
                </a:lnTo>
                <a:cubicBezTo>
                  <a:pt x="15709" y="3927"/>
                  <a:pt x="15709" y="7855"/>
                  <a:pt x="15709" y="7855"/>
                </a:cubicBezTo>
                <a:close/>
                <a:moveTo>
                  <a:pt x="16691" y="2945"/>
                </a:moveTo>
                <a:lnTo>
                  <a:pt x="4909" y="2945"/>
                </a:lnTo>
                <a:lnTo>
                  <a:pt x="4909" y="8836"/>
                </a:lnTo>
                <a:lnTo>
                  <a:pt x="16691" y="8836"/>
                </a:lnTo>
                <a:cubicBezTo>
                  <a:pt x="16691" y="8836"/>
                  <a:pt x="16691" y="2945"/>
                  <a:pt x="16691" y="2945"/>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0" name="Shape 2725"/>
          <p:cNvSpPr/>
          <p:nvPr/>
        </p:nvSpPr>
        <p:spPr>
          <a:xfrm>
            <a:off x="3443545" y="327181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655" y="17673"/>
                </a:moveTo>
                <a:cubicBezTo>
                  <a:pt x="18655" y="18214"/>
                  <a:pt x="18214" y="18655"/>
                  <a:pt x="17673" y="18655"/>
                </a:cubicBezTo>
                <a:lnTo>
                  <a:pt x="3927" y="18655"/>
                </a:lnTo>
                <a:cubicBezTo>
                  <a:pt x="3385" y="18655"/>
                  <a:pt x="2945" y="18214"/>
                  <a:pt x="2945" y="17673"/>
                </a:cubicBezTo>
                <a:lnTo>
                  <a:pt x="2945" y="982"/>
                </a:lnTo>
                <a:lnTo>
                  <a:pt x="18655" y="982"/>
                </a:lnTo>
                <a:cubicBezTo>
                  <a:pt x="18655" y="982"/>
                  <a:pt x="18655" y="17673"/>
                  <a:pt x="18655" y="17673"/>
                </a:cubicBezTo>
                <a:close/>
                <a:moveTo>
                  <a:pt x="21109" y="0"/>
                </a:moveTo>
                <a:lnTo>
                  <a:pt x="491" y="0"/>
                </a:lnTo>
                <a:cubicBezTo>
                  <a:pt x="220" y="0"/>
                  <a:pt x="0" y="220"/>
                  <a:pt x="0" y="491"/>
                </a:cubicBezTo>
                <a:cubicBezTo>
                  <a:pt x="0" y="762"/>
                  <a:pt x="220" y="982"/>
                  <a:pt x="491" y="982"/>
                </a:cubicBezTo>
                <a:lnTo>
                  <a:pt x="1964" y="982"/>
                </a:lnTo>
                <a:lnTo>
                  <a:pt x="1964" y="17673"/>
                </a:lnTo>
                <a:cubicBezTo>
                  <a:pt x="1964" y="18757"/>
                  <a:pt x="2843" y="19636"/>
                  <a:pt x="3927" y="19636"/>
                </a:cubicBezTo>
                <a:lnTo>
                  <a:pt x="4909" y="19636"/>
                </a:lnTo>
                <a:lnTo>
                  <a:pt x="4909" y="21109"/>
                </a:lnTo>
                <a:cubicBezTo>
                  <a:pt x="4909" y="21380"/>
                  <a:pt x="5129" y="21600"/>
                  <a:pt x="5400" y="21600"/>
                </a:cubicBezTo>
                <a:cubicBezTo>
                  <a:pt x="5671" y="21600"/>
                  <a:pt x="5891" y="21380"/>
                  <a:pt x="5891" y="21109"/>
                </a:cubicBezTo>
                <a:lnTo>
                  <a:pt x="5891" y="19636"/>
                </a:lnTo>
                <a:lnTo>
                  <a:pt x="15709" y="19636"/>
                </a:lnTo>
                <a:lnTo>
                  <a:pt x="15709" y="21109"/>
                </a:lnTo>
                <a:cubicBezTo>
                  <a:pt x="15709" y="21380"/>
                  <a:pt x="15929" y="21600"/>
                  <a:pt x="16200" y="21600"/>
                </a:cubicBezTo>
                <a:cubicBezTo>
                  <a:pt x="16471" y="21600"/>
                  <a:pt x="16691" y="21380"/>
                  <a:pt x="16691" y="21109"/>
                </a:cubicBezTo>
                <a:lnTo>
                  <a:pt x="16691" y="19636"/>
                </a:lnTo>
                <a:lnTo>
                  <a:pt x="17673" y="19636"/>
                </a:lnTo>
                <a:cubicBezTo>
                  <a:pt x="18757" y="19636"/>
                  <a:pt x="19636" y="18757"/>
                  <a:pt x="19636" y="17673"/>
                </a:cubicBezTo>
                <a:lnTo>
                  <a:pt x="19636" y="982"/>
                </a:lnTo>
                <a:lnTo>
                  <a:pt x="21109" y="982"/>
                </a:lnTo>
                <a:cubicBezTo>
                  <a:pt x="21380" y="982"/>
                  <a:pt x="21600" y="762"/>
                  <a:pt x="21600" y="491"/>
                </a:cubicBezTo>
                <a:cubicBezTo>
                  <a:pt x="21600" y="220"/>
                  <a:pt x="21380" y="0"/>
                  <a:pt x="21109" y="0"/>
                </a:cubicBezTo>
                <a:moveTo>
                  <a:pt x="15709" y="10800"/>
                </a:moveTo>
                <a:lnTo>
                  <a:pt x="11782" y="10800"/>
                </a:lnTo>
                <a:lnTo>
                  <a:pt x="11782" y="9818"/>
                </a:lnTo>
                <a:lnTo>
                  <a:pt x="9818" y="9818"/>
                </a:lnTo>
                <a:lnTo>
                  <a:pt x="9818" y="10800"/>
                </a:lnTo>
                <a:lnTo>
                  <a:pt x="5891" y="10800"/>
                </a:lnTo>
                <a:lnTo>
                  <a:pt x="5891" y="8836"/>
                </a:lnTo>
                <a:lnTo>
                  <a:pt x="15709" y="8836"/>
                </a:lnTo>
                <a:cubicBezTo>
                  <a:pt x="15709" y="8836"/>
                  <a:pt x="15709" y="10800"/>
                  <a:pt x="15709" y="10800"/>
                </a:cubicBezTo>
                <a:close/>
                <a:moveTo>
                  <a:pt x="16691" y="7855"/>
                </a:moveTo>
                <a:lnTo>
                  <a:pt x="4909" y="7855"/>
                </a:lnTo>
                <a:lnTo>
                  <a:pt x="4909" y="11782"/>
                </a:lnTo>
                <a:lnTo>
                  <a:pt x="16691" y="11782"/>
                </a:lnTo>
                <a:cubicBezTo>
                  <a:pt x="16691" y="11782"/>
                  <a:pt x="16691" y="7855"/>
                  <a:pt x="16691" y="7855"/>
                </a:cubicBezTo>
                <a:close/>
                <a:moveTo>
                  <a:pt x="15709" y="15709"/>
                </a:moveTo>
                <a:lnTo>
                  <a:pt x="11782" y="15709"/>
                </a:lnTo>
                <a:lnTo>
                  <a:pt x="11782" y="14727"/>
                </a:lnTo>
                <a:lnTo>
                  <a:pt x="9818" y="14727"/>
                </a:lnTo>
                <a:lnTo>
                  <a:pt x="9818" y="15709"/>
                </a:lnTo>
                <a:lnTo>
                  <a:pt x="5891" y="15709"/>
                </a:lnTo>
                <a:lnTo>
                  <a:pt x="5891" y="13745"/>
                </a:lnTo>
                <a:lnTo>
                  <a:pt x="15709" y="13745"/>
                </a:lnTo>
                <a:cubicBezTo>
                  <a:pt x="15709" y="13745"/>
                  <a:pt x="15709" y="15709"/>
                  <a:pt x="15709" y="15709"/>
                </a:cubicBezTo>
                <a:close/>
                <a:moveTo>
                  <a:pt x="16691" y="12764"/>
                </a:moveTo>
                <a:lnTo>
                  <a:pt x="4909" y="12764"/>
                </a:lnTo>
                <a:lnTo>
                  <a:pt x="4909" y="16691"/>
                </a:lnTo>
                <a:lnTo>
                  <a:pt x="16691" y="16691"/>
                </a:lnTo>
                <a:cubicBezTo>
                  <a:pt x="16691" y="16691"/>
                  <a:pt x="16691" y="12764"/>
                  <a:pt x="16691" y="12764"/>
                </a:cubicBezTo>
                <a:close/>
                <a:moveTo>
                  <a:pt x="15709" y="5891"/>
                </a:moveTo>
                <a:lnTo>
                  <a:pt x="11782" y="5891"/>
                </a:lnTo>
                <a:lnTo>
                  <a:pt x="11782" y="4909"/>
                </a:lnTo>
                <a:lnTo>
                  <a:pt x="9818" y="4909"/>
                </a:lnTo>
                <a:lnTo>
                  <a:pt x="9818" y="5891"/>
                </a:lnTo>
                <a:lnTo>
                  <a:pt x="5891" y="5891"/>
                </a:lnTo>
                <a:lnTo>
                  <a:pt x="5891" y="3927"/>
                </a:lnTo>
                <a:lnTo>
                  <a:pt x="15709" y="3927"/>
                </a:lnTo>
                <a:cubicBezTo>
                  <a:pt x="15709" y="3927"/>
                  <a:pt x="15709" y="5891"/>
                  <a:pt x="15709" y="5891"/>
                </a:cubicBezTo>
                <a:close/>
                <a:moveTo>
                  <a:pt x="16691" y="2945"/>
                </a:moveTo>
                <a:lnTo>
                  <a:pt x="4909" y="2945"/>
                </a:lnTo>
                <a:lnTo>
                  <a:pt x="4909" y="6873"/>
                </a:lnTo>
                <a:lnTo>
                  <a:pt x="16691" y="6873"/>
                </a:lnTo>
                <a:cubicBezTo>
                  <a:pt x="16691" y="6873"/>
                  <a:pt x="16691" y="2945"/>
                  <a:pt x="16691" y="2945"/>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1" name="Shape 2726"/>
          <p:cNvSpPr/>
          <p:nvPr/>
        </p:nvSpPr>
        <p:spPr>
          <a:xfrm>
            <a:off x="3862536" y="3271812"/>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4800" y="13745"/>
                </a:moveTo>
                <a:lnTo>
                  <a:pt x="16800" y="13745"/>
                </a:lnTo>
                <a:lnTo>
                  <a:pt x="16800" y="17673"/>
                </a:lnTo>
                <a:lnTo>
                  <a:pt x="4800" y="17673"/>
                </a:lnTo>
                <a:cubicBezTo>
                  <a:pt x="4800" y="17673"/>
                  <a:pt x="4800" y="13745"/>
                  <a:pt x="4800" y="13745"/>
                </a:cubicBezTo>
                <a:close/>
                <a:moveTo>
                  <a:pt x="4800" y="8836"/>
                </a:moveTo>
                <a:lnTo>
                  <a:pt x="16800" y="8836"/>
                </a:lnTo>
                <a:lnTo>
                  <a:pt x="16800" y="12764"/>
                </a:lnTo>
                <a:lnTo>
                  <a:pt x="4800" y="12764"/>
                </a:lnTo>
                <a:cubicBezTo>
                  <a:pt x="4800" y="12764"/>
                  <a:pt x="4800" y="8836"/>
                  <a:pt x="4800" y="8836"/>
                </a:cubicBezTo>
                <a:close/>
                <a:moveTo>
                  <a:pt x="4800" y="3927"/>
                </a:moveTo>
                <a:lnTo>
                  <a:pt x="16800" y="3927"/>
                </a:lnTo>
                <a:lnTo>
                  <a:pt x="16800" y="7855"/>
                </a:lnTo>
                <a:lnTo>
                  <a:pt x="4800" y="7855"/>
                </a:lnTo>
                <a:cubicBezTo>
                  <a:pt x="4800" y="7855"/>
                  <a:pt x="4800" y="3927"/>
                  <a:pt x="4800" y="3927"/>
                </a:cubicBezTo>
                <a:close/>
                <a:moveTo>
                  <a:pt x="3600" y="18655"/>
                </a:moveTo>
                <a:lnTo>
                  <a:pt x="18000" y="18655"/>
                </a:lnTo>
                <a:lnTo>
                  <a:pt x="18000" y="2945"/>
                </a:lnTo>
                <a:lnTo>
                  <a:pt x="3600" y="2945"/>
                </a:lnTo>
                <a:cubicBezTo>
                  <a:pt x="3600" y="2945"/>
                  <a:pt x="3600" y="18655"/>
                  <a:pt x="3600" y="18655"/>
                </a:cubicBezTo>
                <a:close/>
                <a:moveTo>
                  <a:pt x="20400" y="19636"/>
                </a:moveTo>
                <a:cubicBezTo>
                  <a:pt x="20400" y="20178"/>
                  <a:pt x="19862" y="20618"/>
                  <a:pt x="19200" y="20618"/>
                </a:cubicBezTo>
                <a:lnTo>
                  <a:pt x="2400" y="20618"/>
                </a:lnTo>
                <a:cubicBezTo>
                  <a:pt x="1738" y="20618"/>
                  <a:pt x="1200" y="20178"/>
                  <a:pt x="1200" y="19636"/>
                </a:cubicBezTo>
                <a:lnTo>
                  <a:pt x="1200" y="1964"/>
                </a:lnTo>
                <a:cubicBezTo>
                  <a:pt x="1200" y="1422"/>
                  <a:pt x="1738" y="982"/>
                  <a:pt x="2400" y="982"/>
                </a:cubicBezTo>
                <a:lnTo>
                  <a:pt x="19200" y="982"/>
                </a:lnTo>
                <a:cubicBezTo>
                  <a:pt x="19862" y="982"/>
                  <a:pt x="20400" y="1422"/>
                  <a:pt x="20400" y="1964"/>
                </a:cubicBezTo>
                <a:cubicBezTo>
                  <a:pt x="20400" y="1964"/>
                  <a:pt x="20400" y="19636"/>
                  <a:pt x="20400" y="19636"/>
                </a:cubicBezTo>
                <a:close/>
                <a:moveTo>
                  <a:pt x="192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1964"/>
                </a:lnTo>
                <a:cubicBezTo>
                  <a:pt x="21600" y="879"/>
                  <a:pt x="20525" y="0"/>
                  <a:pt x="19200" y="0"/>
                </a:cubicBezTo>
                <a:moveTo>
                  <a:pt x="9600" y="16691"/>
                </a:moveTo>
                <a:lnTo>
                  <a:pt x="12000" y="16691"/>
                </a:lnTo>
                <a:lnTo>
                  <a:pt x="12000" y="15709"/>
                </a:lnTo>
                <a:lnTo>
                  <a:pt x="9600" y="15709"/>
                </a:lnTo>
                <a:cubicBezTo>
                  <a:pt x="9600" y="15709"/>
                  <a:pt x="9600" y="16691"/>
                  <a:pt x="9600" y="16691"/>
                </a:cubicBezTo>
                <a:close/>
                <a:moveTo>
                  <a:pt x="9600" y="6873"/>
                </a:moveTo>
                <a:lnTo>
                  <a:pt x="12000" y="6873"/>
                </a:lnTo>
                <a:lnTo>
                  <a:pt x="12000" y="5891"/>
                </a:lnTo>
                <a:lnTo>
                  <a:pt x="9600" y="5891"/>
                </a:lnTo>
                <a:cubicBezTo>
                  <a:pt x="9600" y="5891"/>
                  <a:pt x="9600" y="6873"/>
                  <a:pt x="9600" y="6873"/>
                </a:cubicBezTo>
                <a:close/>
                <a:moveTo>
                  <a:pt x="9600" y="11782"/>
                </a:moveTo>
                <a:lnTo>
                  <a:pt x="12000" y="11782"/>
                </a:lnTo>
                <a:lnTo>
                  <a:pt x="12000" y="10800"/>
                </a:lnTo>
                <a:lnTo>
                  <a:pt x="9600" y="10800"/>
                </a:lnTo>
                <a:cubicBezTo>
                  <a:pt x="9600" y="10800"/>
                  <a:pt x="9600" y="11782"/>
                  <a:pt x="9600" y="11782"/>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2" name="Shape 2727"/>
          <p:cNvSpPr/>
          <p:nvPr/>
        </p:nvSpPr>
        <p:spPr>
          <a:xfrm>
            <a:off x="4243436" y="327181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4727" y="7318"/>
                </a:moveTo>
                <a:lnTo>
                  <a:pt x="11782" y="6949"/>
                </a:lnTo>
                <a:lnTo>
                  <a:pt x="11782" y="4956"/>
                </a:lnTo>
                <a:lnTo>
                  <a:pt x="14727" y="5324"/>
                </a:lnTo>
                <a:cubicBezTo>
                  <a:pt x="14727" y="5324"/>
                  <a:pt x="14727" y="7318"/>
                  <a:pt x="14727" y="7318"/>
                </a:cubicBezTo>
                <a:close/>
                <a:moveTo>
                  <a:pt x="9327" y="16691"/>
                </a:moveTo>
                <a:lnTo>
                  <a:pt x="8345" y="16691"/>
                </a:lnTo>
                <a:cubicBezTo>
                  <a:pt x="7532" y="16691"/>
                  <a:pt x="6873" y="16031"/>
                  <a:pt x="6873" y="15218"/>
                </a:cubicBezTo>
                <a:cubicBezTo>
                  <a:pt x="6873" y="14405"/>
                  <a:pt x="7532" y="13745"/>
                  <a:pt x="8345" y="13745"/>
                </a:cubicBezTo>
                <a:lnTo>
                  <a:pt x="9327" y="13745"/>
                </a:lnTo>
                <a:cubicBezTo>
                  <a:pt x="10140" y="13745"/>
                  <a:pt x="10800" y="14405"/>
                  <a:pt x="10800" y="15218"/>
                </a:cubicBezTo>
                <a:cubicBezTo>
                  <a:pt x="10800" y="16031"/>
                  <a:pt x="10140" y="16691"/>
                  <a:pt x="9327" y="16691"/>
                </a:cubicBezTo>
                <a:moveTo>
                  <a:pt x="15218" y="4418"/>
                </a:moveTo>
                <a:cubicBezTo>
                  <a:pt x="15192" y="4418"/>
                  <a:pt x="15170" y="4429"/>
                  <a:pt x="15145" y="4433"/>
                </a:cubicBezTo>
                <a:lnTo>
                  <a:pt x="15143" y="4424"/>
                </a:lnTo>
                <a:lnTo>
                  <a:pt x="11483" y="3967"/>
                </a:lnTo>
                <a:cubicBezTo>
                  <a:pt x="11424" y="3942"/>
                  <a:pt x="11359" y="3927"/>
                  <a:pt x="11291" y="3927"/>
                </a:cubicBezTo>
                <a:cubicBezTo>
                  <a:pt x="11275" y="3927"/>
                  <a:pt x="11261" y="3935"/>
                  <a:pt x="11245" y="3937"/>
                </a:cubicBezTo>
                <a:lnTo>
                  <a:pt x="11216" y="3933"/>
                </a:lnTo>
                <a:lnTo>
                  <a:pt x="11218" y="3942"/>
                </a:lnTo>
                <a:cubicBezTo>
                  <a:pt x="10983" y="3979"/>
                  <a:pt x="10800" y="4173"/>
                  <a:pt x="10800" y="4418"/>
                </a:cubicBezTo>
                <a:lnTo>
                  <a:pt x="10800" y="13266"/>
                </a:lnTo>
                <a:cubicBezTo>
                  <a:pt x="10389" y="12955"/>
                  <a:pt x="9882" y="12764"/>
                  <a:pt x="9327" y="12764"/>
                </a:cubicBezTo>
                <a:lnTo>
                  <a:pt x="8345" y="12764"/>
                </a:lnTo>
                <a:cubicBezTo>
                  <a:pt x="6990" y="12764"/>
                  <a:pt x="5891" y="13862"/>
                  <a:pt x="5891" y="15218"/>
                </a:cubicBezTo>
                <a:cubicBezTo>
                  <a:pt x="5891" y="16574"/>
                  <a:pt x="6990" y="17673"/>
                  <a:pt x="8345" y="17673"/>
                </a:cubicBezTo>
                <a:lnTo>
                  <a:pt x="9327" y="17673"/>
                </a:lnTo>
                <a:cubicBezTo>
                  <a:pt x="10683" y="17673"/>
                  <a:pt x="11782" y="16574"/>
                  <a:pt x="11782" y="15218"/>
                </a:cubicBezTo>
                <a:lnTo>
                  <a:pt x="11782" y="7901"/>
                </a:lnTo>
                <a:lnTo>
                  <a:pt x="15026" y="8306"/>
                </a:lnTo>
                <a:cubicBezTo>
                  <a:pt x="15085" y="8332"/>
                  <a:pt x="15150" y="8345"/>
                  <a:pt x="15218" y="8345"/>
                </a:cubicBezTo>
                <a:cubicBezTo>
                  <a:pt x="15234" y="8345"/>
                  <a:pt x="15248" y="8338"/>
                  <a:pt x="15264" y="8336"/>
                </a:cubicBezTo>
                <a:lnTo>
                  <a:pt x="15293" y="8340"/>
                </a:lnTo>
                <a:lnTo>
                  <a:pt x="15292" y="8331"/>
                </a:lnTo>
                <a:cubicBezTo>
                  <a:pt x="15526" y="8294"/>
                  <a:pt x="15709" y="8100"/>
                  <a:pt x="15709" y="7855"/>
                </a:cubicBezTo>
                <a:lnTo>
                  <a:pt x="15709" y="4909"/>
                </a:lnTo>
                <a:cubicBezTo>
                  <a:pt x="15709" y="4638"/>
                  <a:pt x="15490" y="4418"/>
                  <a:pt x="15218" y="4418"/>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3" name="Shape 2728"/>
          <p:cNvSpPr/>
          <p:nvPr/>
        </p:nvSpPr>
        <p:spPr>
          <a:xfrm>
            <a:off x="643925" y="367175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4727" y="7318"/>
                </a:moveTo>
                <a:lnTo>
                  <a:pt x="11782" y="6949"/>
                </a:lnTo>
                <a:lnTo>
                  <a:pt x="11782" y="4956"/>
                </a:lnTo>
                <a:lnTo>
                  <a:pt x="14727" y="5324"/>
                </a:lnTo>
                <a:cubicBezTo>
                  <a:pt x="14727" y="5324"/>
                  <a:pt x="14727" y="7318"/>
                  <a:pt x="14727" y="7318"/>
                </a:cubicBezTo>
                <a:close/>
                <a:moveTo>
                  <a:pt x="9327" y="16691"/>
                </a:moveTo>
                <a:lnTo>
                  <a:pt x="8345" y="16691"/>
                </a:lnTo>
                <a:cubicBezTo>
                  <a:pt x="7532" y="16691"/>
                  <a:pt x="6873" y="16031"/>
                  <a:pt x="6873" y="15218"/>
                </a:cubicBezTo>
                <a:cubicBezTo>
                  <a:pt x="6873" y="14406"/>
                  <a:pt x="7532" y="13745"/>
                  <a:pt x="8345" y="13745"/>
                </a:cubicBezTo>
                <a:lnTo>
                  <a:pt x="9327" y="13745"/>
                </a:lnTo>
                <a:cubicBezTo>
                  <a:pt x="10141" y="13745"/>
                  <a:pt x="10800" y="14406"/>
                  <a:pt x="10800" y="15218"/>
                </a:cubicBezTo>
                <a:cubicBezTo>
                  <a:pt x="10800" y="16031"/>
                  <a:pt x="10141" y="16691"/>
                  <a:pt x="9327" y="16691"/>
                </a:cubicBezTo>
                <a:moveTo>
                  <a:pt x="15218" y="4418"/>
                </a:moveTo>
                <a:cubicBezTo>
                  <a:pt x="15192" y="4418"/>
                  <a:pt x="15170" y="4429"/>
                  <a:pt x="15145" y="4433"/>
                </a:cubicBezTo>
                <a:lnTo>
                  <a:pt x="15144" y="4424"/>
                </a:lnTo>
                <a:lnTo>
                  <a:pt x="11483" y="3967"/>
                </a:lnTo>
                <a:cubicBezTo>
                  <a:pt x="11424" y="3941"/>
                  <a:pt x="11359" y="3927"/>
                  <a:pt x="11291" y="3927"/>
                </a:cubicBezTo>
                <a:cubicBezTo>
                  <a:pt x="11275" y="3927"/>
                  <a:pt x="11261" y="3935"/>
                  <a:pt x="11245" y="3937"/>
                </a:cubicBezTo>
                <a:lnTo>
                  <a:pt x="11216" y="3933"/>
                </a:lnTo>
                <a:lnTo>
                  <a:pt x="11218" y="3942"/>
                </a:lnTo>
                <a:cubicBezTo>
                  <a:pt x="10983" y="3979"/>
                  <a:pt x="10800" y="4173"/>
                  <a:pt x="10800" y="4418"/>
                </a:cubicBezTo>
                <a:lnTo>
                  <a:pt x="10800" y="13266"/>
                </a:lnTo>
                <a:cubicBezTo>
                  <a:pt x="10389" y="12955"/>
                  <a:pt x="9882" y="12764"/>
                  <a:pt x="9327" y="12764"/>
                </a:cubicBezTo>
                <a:lnTo>
                  <a:pt x="8345" y="12764"/>
                </a:lnTo>
                <a:cubicBezTo>
                  <a:pt x="6990" y="12764"/>
                  <a:pt x="5891" y="13862"/>
                  <a:pt x="5891" y="15218"/>
                </a:cubicBezTo>
                <a:cubicBezTo>
                  <a:pt x="5891" y="16574"/>
                  <a:pt x="6990" y="17673"/>
                  <a:pt x="8345" y="17673"/>
                </a:cubicBezTo>
                <a:lnTo>
                  <a:pt x="9327" y="17673"/>
                </a:lnTo>
                <a:cubicBezTo>
                  <a:pt x="10683" y="17673"/>
                  <a:pt x="11782" y="16574"/>
                  <a:pt x="11782" y="15218"/>
                </a:cubicBezTo>
                <a:lnTo>
                  <a:pt x="11782" y="7901"/>
                </a:lnTo>
                <a:lnTo>
                  <a:pt x="15027" y="8307"/>
                </a:lnTo>
                <a:cubicBezTo>
                  <a:pt x="15085" y="8332"/>
                  <a:pt x="15150" y="8345"/>
                  <a:pt x="15218" y="8345"/>
                </a:cubicBezTo>
                <a:cubicBezTo>
                  <a:pt x="15234" y="8345"/>
                  <a:pt x="15248" y="8338"/>
                  <a:pt x="15264" y="8336"/>
                </a:cubicBezTo>
                <a:lnTo>
                  <a:pt x="15293" y="8340"/>
                </a:lnTo>
                <a:lnTo>
                  <a:pt x="15291" y="8331"/>
                </a:lnTo>
                <a:cubicBezTo>
                  <a:pt x="15526" y="8294"/>
                  <a:pt x="15709" y="8100"/>
                  <a:pt x="15709" y="7855"/>
                </a:cubicBezTo>
                <a:lnTo>
                  <a:pt x="15709" y="4909"/>
                </a:lnTo>
                <a:cubicBezTo>
                  <a:pt x="15709" y="4638"/>
                  <a:pt x="15489" y="4418"/>
                  <a:pt x="15218" y="4418"/>
                </a:cubicBezTo>
                <a:moveTo>
                  <a:pt x="20618" y="19636"/>
                </a:moveTo>
                <a:cubicBezTo>
                  <a:pt x="20618" y="20179"/>
                  <a:pt x="20178"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8"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4" name="Shape 2729"/>
          <p:cNvSpPr/>
          <p:nvPr/>
        </p:nvSpPr>
        <p:spPr>
          <a:xfrm>
            <a:off x="1043870" y="367175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7673" y="7318"/>
                </a:moveTo>
                <a:lnTo>
                  <a:pt x="14727" y="6949"/>
                </a:lnTo>
                <a:lnTo>
                  <a:pt x="14727" y="4956"/>
                </a:lnTo>
                <a:lnTo>
                  <a:pt x="17673" y="5324"/>
                </a:lnTo>
                <a:cubicBezTo>
                  <a:pt x="17673" y="5324"/>
                  <a:pt x="17673" y="7318"/>
                  <a:pt x="17673" y="7318"/>
                </a:cubicBezTo>
                <a:close/>
                <a:moveTo>
                  <a:pt x="12273" y="16691"/>
                </a:moveTo>
                <a:lnTo>
                  <a:pt x="11291" y="16691"/>
                </a:lnTo>
                <a:cubicBezTo>
                  <a:pt x="10477" y="16691"/>
                  <a:pt x="9818" y="16031"/>
                  <a:pt x="9818" y="15218"/>
                </a:cubicBezTo>
                <a:cubicBezTo>
                  <a:pt x="9818" y="14406"/>
                  <a:pt x="10477" y="13745"/>
                  <a:pt x="11291" y="13745"/>
                </a:cubicBezTo>
                <a:lnTo>
                  <a:pt x="12273" y="13745"/>
                </a:lnTo>
                <a:cubicBezTo>
                  <a:pt x="13086" y="13745"/>
                  <a:pt x="13745" y="14406"/>
                  <a:pt x="13745" y="15218"/>
                </a:cubicBezTo>
                <a:cubicBezTo>
                  <a:pt x="13745" y="16031"/>
                  <a:pt x="13086" y="16691"/>
                  <a:pt x="12273" y="16691"/>
                </a:cubicBezTo>
                <a:moveTo>
                  <a:pt x="18164" y="4418"/>
                </a:moveTo>
                <a:cubicBezTo>
                  <a:pt x="18138" y="4418"/>
                  <a:pt x="18115" y="4429"/>
                  <a:pt x="18091" y="4433"/>
                </a:cubicBezTo>
                <a:lnTo>
                  <a:pt x="18089" y="4424"/>
                </a:lnTo>
                <a:lnTo>
                  <a:pt x="14428" y="3967"/>
                </a:lnTo>
                <a:cubicBezTo>
                  <a:pt x="14369" y="3941"/>
                  <a:pt x="14305" y="3927"/>
                  <a:pt x="14236" y="3927"/>
                </a:cubicBezTo>
                <a:cubicBezTo>
                  <a:pt x="14220" y="3927"/>
                  <a:pt x="14206" y="3935"/>
                  <a:pt x="14191" y="3937"/>
                </a:cubicBezTo>
                <a:lnTo>
                  <a:pt x="14162" y="3933"/>
                </a:lnTo>
                <a:lnTo>
                  <a:pt x="14163" y="3942"/>
                </a:lnTo>
                <a:cubicBezTo>
                  <a:pt x="13929" y="3979"/>
                  <a:pt x="13745" y="4173"/>
                  <a:pt x="13745" y="4418"/>
                </a:cubicBezTo>
                <a:lnTo>
                  <a:pt x="13745" y="13266"/>
                </a:lnTo>
                <a:cubicBezTo>
                  <a:pt x="13335" y="12955"/>
                  <a:pt x="12828" y="12764"/>
                  <a:pt x="12273" y="12764"/>
                </a:cubicBezTo>
                <a:lnTo>
                  <a:pt x="11291" y="12764"/>
                </a:lnTo>
                <a:cubicBezTo>
                  <a:pt x="9935" y="12764"/>
                  <a:pt x="8836" y="13862"/>
                  <a:pt x="8836" y="15218"/>
                </a:cubicBezTo>
                <a:cubicBezTo>
                  <a:pt x="8836" y="16574"/>
                  <a:pt x="9935" y="17673"/>
                  <a:pt x="11291" y="17673"/>
                </a:cubicBezTo>
                <a:lnTo>
                  <a:pt x="12273" y="17673"/>
                </a:lnTo>
                <a:cubicBezTo>
                  <a:pt x="13629" y="17673"/>
                  <a:pt x="14727" y="16574"/>
                  <a:pt x="14727" y="15218"/>
                </a:cubicBezTo>
                <a:lnTo>
                  <a:pt x="14727" y="7901"/>
                </a:lnTo>
                <a:lnTo>
                  <a:pt x="17972" y="8307"/>
                </a:lnTo>
                <a:cubicBezTo>
                  <a:pt x="18031" y="8332"/>
                  <a:pt x="18095" y="8345"/>
                  <a:pt x="18164" y="8345"/>
                </a:cubicBezTo>
                <a:cubicBezTo>
                  <a:pt x="18180" y="8345"/>
                  <a:pt x="18194" y="8338"/>
                  <a:pt x="18210" y="8336"/>
                </a:cubicBezTo>
                <a:lnTo>
                  <a:pt x="18238" y="8340"/>
                </a:lnTo>
                <a:lnTo>
                  <a:pt x="18237" y="8331"/>
                </a:lnTo>
                <a:cubicBezTo>
                  <a:pt x="18471" y="8294"/>
                  <a:pt x="18655" y="8100"/>
                  <a:pt x="18655" y="7855"/>
                </a:cubicBezTo>
                <a:lnTo>
                  <a:pt x="18655" y="4909"/>
                </a:lnTo>
                <a:cubicBezTo>
                  <a:pt x="18655" y="4638"/>
                  <a:pt x="18434" y="4418"/>
                  <a:pt x="18164" y="4418"/>
                </a:cubicBezTo>
                <a:moveTo>
                  <a:pt x="10800" y="10309"/>
                </a:moveTo>
                <a:cubicBezTo>
                  <a:pt x="10800" y="10038"/>
                  <a:pt x="10580" y="9818"/>
                  <a:pt x="10309" y="9818"/>
                </a:cubicBezTo>
                <a:lnTo>
                  <a:pt x="4418" y="9818"/>
                </a:lnTo>
                <a:cubicBezTo>
                  <a:pt x="4147" y="9818"/>
                  <a:pt x="3927" y="10038"/>
                  <a:pt x="3927" y="10309"/>
                </a:cubicBezTo>
                <a:cubicBezTo>
                  <a:pt x="3927" y="10580"/>
                  <a:pt x="4147" y="10800"/>
                  <a:pt x="4418" y="10800"/>
                </a:cubicBezTo>
                <a:lnTo>
                  <a:pt x="10309" y="10800"/>
                </a:lnTo>
                <a:cubicBezTo>
                  <a:pt x="10580" y="10800"/>
                  <a:pt x="10800" y="10580"/>
                  <a:pt x="10800" y="10309"/>
                </a:cubicBezTo>
                <a:moveTo>
                  <a:pt x="4418" y="6873"/>
                </a:moveTo>
                <a:lnTo>
                  <a:pt x="10309" y="6873"/>
                </a:lnTo>
                <a:cubicBezTo>
                  <a:pt x="10580" y="6873"/>
                  <a:pt x="10800" y="6653"/>
                  <a:pt x="10800" y="6382"/>
                </a:cubicBezTo>
                <a:cubicBezTo>
                  <a:pt x="10800" y="6110"/>
                  <a:pt x="10580" y="5891"/>
                  <a:pt x="10309" y="5891"/>
                </a:cubicBezTo>
                <a:lnTo>
                  <a:pt x="4418" y="5891"/>
                </a:lnTo>
                <a:cubicBezTo>
                  <a:pt x="4147" y="5891"/>
                  <a:pt x="3927" y="6110"/>
                  <a:pt x="3927" y="6382"/>
                </a:cubicBezTo>
                <a:cubicBezTo>
                  <a:pt x="3927" y="6653"/>
                  <a:pt x="4147" y="6873"/>
                  <a:pt x="4418" y="6873"/>
                </a:cubicBezTo>
                <a:moveTo>
                  <a:pt x="4418" y="8836"/>
                </a:moveTo>
                <a:lnTo>
                  <a:pt x="10309" y="8836"/>
                </a:lnTo>
                <a:cubicBezTo>
                  <a:pt x="10580" y="8836"/>
                  <a:pt x="10800" y="8617"/>
                  <a:pt x="10800" y="8345"/>
                </a:cubicBezTo>
                <a:cubicBezTo>
                  <a:pt x="10800" y="8074"/>
                  <a:pt x="10580" y="7855"/>
                  <a:pt x="10309" y="7855"/>
                </a:cubicBezTo>
                <a:lnTo>
                  <a:pt x="4418" y="7855"/>
                </a:lnTo>
                <a:cubicBezTo>
                  <a:pt x="4147" y="7855"/>
                  <a:pt x="3927" y="8074"/>
                  <a:pt x="3927" y="8345"/>
                </a:cubicBezTo>
                <a:cubicBezTo>
                  <a:pt x="3927" y="8617"/>
                  <a:pt x="4147" y="8836"/>
                  <a:pt x="4418" y="8836"/>
                </a:cubicBezTo>
                <a:moveTo>
                  <a:pt x="20618" y="19636"/>
                </a:moveTo>
                <a:cubicBezTo>
                  <a:pt x="20618" y="20179"/>
                  <a:pt x="20178"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8"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5" name="Shape 2730"/>
          <p:cNvSpPr/>
          <p:nvPr/>
        </p:nvSpPr>
        <p:spPr>
          <a:xfrm>
            <a:off x="1443816" y="367175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691" y="5988"/>
                </a:moveTo>
                <a:lnTo>
                  <a:pt x="8836" y="7734"/>
                </a:lnTo>
                <a:lnTo>
                  <a:pt x="8836" y="5794"/>
                </a:lnTo>
                <a:lnTo>
                  <a:pt x="16691" y="4048"/>
                </a:lnTo>
                <a:cubicBezTo>
                  <a:pt x="16691" y="4048"/>
                  <a:pt x="16691" y="5988"/>
                  <a:pt x="16691" y="5988"/>
                </a:cubicBezTo>
                <a:close/>
                <a:moveTo>
                  <a:pt x="15218" y="15709"/>
                </a:moveTo>
                <a:lnTo>
                  <a:pt x="14236" y="15709"/>
                </a:lnTo>
                <a:cubicBezTo>
                  <a:pt x="13423" y="15709"/>
                  <a:pt x="12764" y="15050"/>
                  <a:pt x="12764" y="14236"/>
                </a:cubicBezTo>
                <a:cubicBezTo>
                  <a:pt x="12764" y="13423"/>
                  <a:pt x="13423" y="12764"/>
                  <a:pt x="14236" y="12764"/>
                </a:cubicBezTo>
                <a:lnTo>
                  <a:pt x="15218" y="12764"/>
                </a:lnTo>
                <a:cubicBezTo>
                  <a:pt x="16032" y="12764"/>
                  <a:pt x="16691" y="13423"/>
                  <a:pt x="16691" y="14236"/>
                </a:cubicBezTo>
                <a:cubicBezTo>
                  <a:pt x="16691" y="15050"/>
                  <a:pt x="16032" y="15709"/>
                  <a:pt x="15218" y="15709"/>
                </a:cubicBezTo>
                <a:moveTo>
                  <a:pt x="6382" y="17673"/>
                </a:moveTo>
                <a:lnTo>
                  <a:pt x="5400" y="17673"/>
                </a:lnTo>
                <a:cubicBezTo>
                  <a:pt x="4586" y="17673"/>
                  <a:pt x="3927" y="17014"/>
                  <a:pt x="3927" y="16200"/>
                </a:cubicBezTo>
                <a:cubicBezTo>
                  <a:pt x="3927" y="15387"/>
                  <a:pt x="4586" y="14727"/>
                  <a:pt x="5400" y="14727"/>
                </a:cubicBezTo>
                <a:lnTo>
                  <a:pt x="6382" y="14727"/>
                </a:lnTo>
                <a:cubicBezTo>
                  <a:pt x="7195" y="14727"/>
                  <a:pt x="7855" y="15387"/>
                  <a:pt x="7855" y="16200"/>
                </a:cubicBezTo>
                <a:cubicBezTo>
                  <a:pt x="7855" y="17014"/>
                  <a:pt x="7195" y="17673"/>
                  <a:pt x="6382" y="17673"/>
                </a:cubicBezTo>
                <a:moveTo>
                  <a:pt x="17182" y="2945"/>
                </a:moveTo>
                <a:cubicBezTo>
                  <a:pt x="17148" y="2945"/>
                  <a:pt x="17119" y="2958"/>
                  <a:pt x="17088" y="2965"/>
                </a:cubicBezTo>
                <a:lnTo>
                  <a:pt x="17086" y="2955"/>
                </a:lnTo>
                <a:lnTo>
                  <a:pt x="8249" y="4919"/>
                </a:lnTo>
                <a:lnTo>
                  <a:pt x="8251" y="4928"/>
                </a:lnTo>
                <a:cubicBezTo>
                  <a:pt x="8027" y="4973"/>
                  <a:pt x="7855" y="5162"/>
                  <a:pt x="7855" y="5400"/>
                </a:cubicBezTo>
                <a:lnTo>
                  <a:pt x="7855" y="14248"/>
                </a:lnTo>
                <a:cubicBezTo>
                  <a:pt x="7444" y="13937"/>
                  <a:pt x="6937" y="13745"/>
                  <a:pt x="6382" y="13745"/>
                </a:cubicBezTo>
                <a:lnTo>
                  <a:pt x="5400" y="13745"/>
                </a:lnTo>
                <a:cubicBezTo>
                  <a:pt x="4044" y="13745"/>
                  <a:pt x="2945" y="14844"/>
                  <a:pt x="2945" y="16200"/>
                </a:cubicBezTo>
                <a:cubicBezTo>
                  <a:pt x="2945" y="17556"/>
                  <a:pt x="4044" y="18655"/>
                  <a:pt x="5400" y="18655"/>
                </a:cubicBezTo>
                <a:lnTo>
                  <a:pt x="6382" y="18655"/>
                </a:lnTo>
                <a:cubicBezTo>
                  <a:pt x="7737" y="18655"/>
                  <a:pt x="8836" y="17556"/>
                  <a:pt x="8836" y="16200"/>
                </a:cubicBezTo>
                <a:lnTo>
                  <a:pt x="8836" y="8739"/>
                </a:lnTo>
                <a:lnTo>
                  <a:pt x="16691" y="6994"/>
                </a:lnTo>
                <a:lnTo>
                  <a:pt x="16691" y="12284"/>
                </a:lnTo>
                <a:cubicBezTo>
                  <a:pt x="16280" y="11974"/>
                  <a:pt x="15773" y="11782"/>
                  <a:pt x="15218" y="11782"/>
                </a:cubicBezTo>
                <a:lnTo>
                  <a:pt x="14236" y="11782"/>
                </a:lnTo>
                <a:cubicBezTo>
                  <a:pt x="12881" y="11782"/>
                  <a:pt x="11782" y="12881"/>
                  <a:pt x="11782" y="14236"/>
                </a:cubicBezTo>
                <a:cubicBezTo>
                  <a:pt x="11782" y="15592"/>
                  <a:pt x="12881" y="16691"/>
                  <a:pt x="14236" y="16691"/>
                </a:cubicBezTo>
                <a:lnTo>
                  <a:pt x="15218" y="16691"/>
                </a:lnTo>
                <a:cubicBezTo>
                  <a:pt x="16573" y="16691"/>
                  <a:pt x="17673" y="15592"/>
                  <a:pt x="17673" y="14236"/>
                </a:cubicBezTo>
                <a:lnTo>
                  <a:pt x="17673" y="3436"/>
                </a:lnTo>
                <a:cubicBezTo>
                  <a:pt x="17673" y="3165"/>
                  <a:pt x="17453" y="2945"/>
                  <a:pt x="17182" y="294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6" name="Shape 2731"/>
          <p:cNvSpPr/>
          <p:nvPr/>
        </p:nvSpPr>
        <p:spPr>
          <a:xfrm>
            <a:off x="1843762" y="3681280"/>
            <a:ext cx="209496" cy="190451"/>
          </a:xfrm>
          <a:custGeom>
            <a:avLst/>
            <a:gdLst/>
            <a:ahLst/>
            <a:cxnLst>
              <a:cxn ang="0">
                <a:pos x="wd2" y="hd2"/>
              </a:cxn>
              <a:cxn ang="5400000">
                <a:pos x="wd2" y="hd2"/>
              </a:cxn>
              <a:cxn ang="10800000">
                <a:pos x="wd2" y="hd2"/>
              </a:cxn>
              <a:cxn ang="16200000">
                <a:pos x="wd2" y="hd2"/>
              </a:cxn>
            </a:cxnLst>
            <a:rect l="0" t="0" r="r" b="b"/>
            <a:pathLst>
              <a:path w="21600" h="21600" extrusionOk="0">
                <a:moveTo>
                  <a:pt x="20474" y="6862"/>
                </a:moveTo>
                <a:lnTo>
                  <a:pt x="18121" y="9450"/>
                </a:lnTo>
                <a:lnTo>
                  <a:pt x="17427" y="8686"/>
                </a:lnTo>
                <a:lnTo>
                  <a:pt x="19780" y="6098"/>
                </a:lnTo>
                <a:cubicBezTo>
                  <a:pt x="19869" y="6000"/>
                  <a:pt x="19992" y="5940"/>
                  <a:pt x="20127" y="5940"/>
                </a:cubicBezTo>
                <a:cubicBezTo>
                  <a:pt x="20398" y="5940"/>
                  <a:pt x="20618" y="6182"/>
                  <a:pt x="20618" y="6480"/>
                </a:cubicBezTo>
                <a:cubicBezTo>
                  <a:pt x="20618" y="6629"/>
                  <a:pt x="20563" y="6764"/>
                  <a:pt x="20474" y="6862"/>
                </a:cubicBezTo>
                <a:moveTo>
                  <a:pt x="21600" y="6480"/>
                </a:moveTo>
                <a:cubicBezTo>
                  <a:pt x="21600" y="5586"/>
                  <a:pt x="20941" y="4860"/>
                  <a:pt x="20127" y="4860"/>
                </a:cubicBezTo>
                <a:cubicBezTo>
                  <a:pt x="19720" y="4860"/>
                  <a:pt x="19352" y="5041"/>
                  <a:pt x="19086" y="5335"/>
                </a:cubicBezTo>
                <a:lnTo>
                  <a:pt x="6813" y="18835"/>
                </a:lnTo>
                <a:cubicBezTo>
                  <a:pt x="6547" y="19128"/>
                  <a:pt x="6382" y="19533"/>
                  <a:pt x="6382" y="19980"/>
                </a:cubicBezTo>
                <a:cubicBezTo>
                  <a:pt x="6382" y="20874"/>
                  <a:pt x="7041" y="21600"/>
                  <a:pt x="7855" y="21600"/>
                </a:cubicBezTo>
                <a:cubicBezTo>
                  <a:pt x="8262" y="21600"/>
                  <a:pt x="8630" y="21419"/>
                  <a:pt x="8896" y="21125"/>
                </a:cubicBezTo>
                <a:lnTo>
                  <a:pt x="21169" y="7625"/>
                </a:lnTo>
                <a:cubicBezTo>
                  <a:pt x="21435" y="7332"/>
                  <a:pt x="21600" y="6927"/>
                  <a:pt x="21600" y="6480"/>
                </a:cubicBezTo>
                <a:moveTo>
                  <a:pt x="20127" y="14040"/>
                </a:moveTo>
                <a:lnTo>
                  <a:pt x="18655" y="14040"/>
                </a:lnTo>
                <a:lnTo>
                  <a:pt x="18655" y="11918"/>
                </a:lnTo>
                <a:lnTo>
                  <a:pt x="15744" y="15120"/>
                </a:lnTo>
                <a:lnTo>
                  <a:pt x="20127" y="15120"/>
                </a:lnTo>
                <a:cubicBezTo>
                  <a:pt x="20398" y="15120"/>
                  <a:pt x="20618" y="15362"/>
                  <a:pt x="20618" y="15660"/>
                </a:cubicBezTo>
                <a:cubicBezTo>
                  <a:pt x="20618" y="15958"/>
                  <a:pt x="20398" y="16200"/>
                  <a:pt x="20127" y="16200"/>
                </a:cubicBezTo>
                <a:lnTo>
                  <a:pt x="14762" y="16200"/>
                </a:lnTo>
                <a:lnTo>
                  <a:pt x="13780" y="17280"/>
                </a:lnTo>
                <a:lnTo>
                  <a:pt x="20127" y="17280"/>
                </a:lnTo>
                <a:cubicBezTo>
                  <a:pt x="20941" y="17280"/>
                  <a:pt x="21600" y="16554"/>
                  <a:pt x="21600" y="15660"/>
                </a:cubicBezTo>
                <a:cubicBezTo>
                  <a:pt x="21600" y="14766"/>
                  <a:pt x="20941" y="14040"/>
                  <a:pt x="20127" y="14040"/>
                </a:cubicBezTo>
                <a:moveTo>
                  <a:pt x="7820" y="16200"/>
                </a:moveTo>
                <a:lnTo>
                  <a:pt x="1473" y="16200"/>
                </a:lnTo>
                <a:cubicBezTo>
                  <a:pt x="1202" y="16200"/>
                  <a:pt x="982" y="15958"/>
                  <a:pt x="982" y="15660"/>
                </a:cubicBezTo>
                <a:cubicBezTo>
                  <a:pt x="982" y="15362"/>
                  <a:pt x="1202" y="15120"/>
                  <a:pt x="1473" y="15120"/>
                </a:cubicBezTo>
                <a:lnTo>
                  <a:pt x="8802" y="15120"/>
                </a:lnTo>
                <a:lnTo>
                  <a:pt x="12729" y="10800"/>
                </a:lnTo>
                <a:lnTo>
                  <a:pt x="3927" y="10800"/>
                </a:lnTo>
                <a:lnTo>
                  <a:pt x="3927" y="1080"/>
                </a:lnTo>
                <a:lnTo>
                  <a:pt x="17673" y="1080"/>
                </a:lnTo>
                <a:lnTo>
                  <a:pt x="17673" y="5362"/>
                </a:lnTo>
                <a:lnTo>
                  <a:pt x="18655" y="4282"/>
                </a:lnTo>
                <a:lnTo>
                  <a:pt x="18655" y="540"/>
                </a:lnTo>
                <a:cubicBezTo>
                  <a:pt x="18655" y="242"/>
                  <a:pt x="18434" y="0"/>
                  <a:pt x="18164" y="0"/>
                </a:cubicBezTo>
                <a:lnTo>
                  <a:pt x="3436" y="0"/>
                </a:lnTo>
                <a:cubicBezTo>
                  <a:pt x="3166" y="0"/>
                  <a:pt x="2945" y="242"/>
                  <a:pt x="2945" y="540"/>
                </a:cubicBezTo>
                <a:lnTo>
                  <a:pt x="2945" y="14040"/>
                </a:lnTo>
                <a:lnTo>
                  <a:pt x="1473" y="14040"/>
                </a:lnTo>
                <a:cubicBezTo>
                  <a:pt x="659" y="14040"/>
                  <a:pt x="0" y="14766"/>
                  <a:pt x="0" y="15660"/>
                </a:cubicBezTo>
                <a:cubicBezTo>
                  <a:pt x="0" y="16554"/>
                  <a:pt x="659" y="17280"/>
                  <a:pt x="1473" y="17280"/>
                </a:cubicBezTo>
                <a:lnTo>
                  <a:pt x="6838" y="17280"/>
                </a:lnTo>
                <a:cubicBezTo>
                  <a:pt x="6838" y="17280"/>
                  <a:pt x="7820" y="16200"/>
                  <a:pt x="7820" y="16200"/>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7" name="Shape 2732"/>
          <p:cNvSpPr/>
          <p:nvPr/>
        </p:nvSpPr>
        <p:spPr>
          <a:xfrm>
            <a:off x="2243708" y="3728893"/>
            <a:ext cx="209496" cy="95226"/>
          </a:xfrm>
          <a:custGeom>
            <a:avLst/>
            <a:gdLst/>
            <a:ahLst/>
            <a:cxnLst>
              <a:cxn ang="0">
                <a:pos x="wd2" y="hd2"/>
              </a:cxn>
              <a:cxn ang="5400000">
                <a:pos x="wd2" y="hd2"/>
              </a:cxn>
              <a:cxn ang="10800000">
                <a:pos x="wd2" y="hd2"/>
              </a:cxn>
              <a:cxn ang="16200000">
                <a:pos x="wd2" y="hd2"/>
              </a:cxn>
            </a:cxnLst>
            <a:rect l="0" t="0" r="r" b="b"/>
            <a:pathLst>
              <a:path w="21600" h="21600" extrusionOk="0">
                <a:moveTo>
                  <a:pt x="19236" y="19413"/>
                </a:moveTo>
                <a:lnTo>
                  <a:pt x="13945" y="13593"/>
                </a:lnTo>
                <a:cubicBezTo>
                  <a:pt x="14130" y="12747"/>
                  <a:pt x="14236" y="11802"/>
                  <a:pt x="14236" y="10800"/>
                </a:cubicBezTo>
                <a:cubicBezTo>
                  <a:pt x="14236" y="9799"/>
                  <a:pt x="14130" y="8854"/>
                  <a:pt x="13945" y="8007"/>
                </a:cubicBezTo>
                <a:lnTo>
                  <a:pt x="19236" y="2187"/>
                </a:lnTo>
                <a:cubicBezTo>
                  <a:pt x="20007" y="2465"/>
                  <a:pt x="20618" y="6209"/>
                  <a:pt x="20618" y="10800"/>
                </a:cubicBezTo>
                <a:cubicBezTo>
                  <a:pt x="20618" y="15392"/>
                  <a:pt x="20007" y="19136"/>
                  <a:pt x="19236" y="19413"/>
                </a:cubicBezTo>
                <a:moveTo>
                  <a:pt x="11291" y="15120"/>
                </a:moveTo>
                <a:lnTo>
                  <a:pt x="10309" y="15120"/>
                </a:lnTo>
                <a:cubicBezTo>
                  <a:pt x="9225" y="15120"/>
                  <a:pt x="8345" y="13186"/>
                  <a:pt x="8345" y="10800"/>
                </a:cubicBezTo>
                <a:cubicBezTo>
                  <a:pt x="8345" y="8414"/>
                  <a:pt x="9225" y="6480"/>
                  <a:pt x="10309" y="6480"/>
                </a:cubicBezTo>
                <a:lnTo>
                  <a:pt x="11291" y="6480"/>
                </a:lnTo>
                <a:cubicBezTo>
                  <a:pt x="12375" y="6480"/>
                  <a:pt x="13255" y="8414"/>
                  <a:pt x="13255" y="10800"/>
                </a:cubicBezTo>
                <a:cubicBezTo>
                  <a:pt x="13255" y="13186"/>
                  <a:pt x="12375" y="15120"/>
                  <a:pt x="11291" y="15120"/>
                </a:cubicBezTo>
                <a:moveTo>
                  <a:pt x="7654" y="13593"/>
                </a:moveTo>
                <a:lnTo>
                  <a:pt x="2363" y="19413"/>
                </a:lnTo>
                <a:cubicBezTo>
                  <a:pt x="1593" y="19135"/>
                  <a:pt x="982" y="15391"/>
                  <a:pt x="982" y="10800"/>
                </a:cubicBezTo>
                <a:cubicBezTo>
                  <a:pt x="982" y="6209"/>
                  <a:pt x="1593" y="2465"/>
                  <a:pt x="2363" y="2187"/>
                </a:cubicBezTo>
                <a:lnTo>
                  <a:pt x="7654" y="8007"/>
                </a:lnTo>
                <a:cubicBezTo>
                  <a:pt x="7470" y="8854"/>
                  <a:pt x="7364" y="9799"/>
                  <a:pt x="7364" y="10800"/>
                </a:cubicBezTo>
                <a:cubicBezTo>
                  <a:pt x="7364" y="11802"/>
                  <a:pt x="7470" y="12747"/>
                  <a:pt x="7654" y="13593"/>
                </a:cubicBezTo>
                <a:moveTo>
                  <a:pt x="19145" y="0"/>
                </a:moveTo>
                <a:cubicBezTo>
                  <a:pt x="19066" y="0"/>
                  <a:pt x="18994" y="51"/>
                  <a:pt x="18928" y="124"/>
                </a:cubicBezTo>
                <a:lnTo>
                  <a:pt x="18925" y="114"/>
                </a:lnTo>
                <a:lnTo>
                  <a:pt x="13374" y="6221"/>
                </a:lnTo>
                <a:cubicBezTo>
                  <a:pt x="12841" y="5047"/>
                  <a:pt x="12105" y="4320"/>
                  <a:pt x="11291" y="4320"/>
                </a:cubicBezTo>
                <a:lnTo>
                  <a:pt x="10309" y="4320"/>
                </a:lnTo>
                <a:cubicBezTo>
                  <a:pt x="9495" y="4320"/>
                  <a:pt x="8758" y="5047"/>
                  <a:pt x="8225" y="6221"/>
                </a:cubicBezTo>
                <a:lnTo>
                  <a:pt x="2674" y="114"/>
                </a:lnTo>
                <a:lnTo>
                  <a:pt x="2671" y="124"/>
                </a:lnTo>
                <a:cubicBezTo>
                  <a:pt x="2606" y="51"/>
                  <a:pt x="2534" y="0"/>
                  <a:pt x="2455" y="0"/>
                </a:cubicBezTo>
                <a:cubicBezTo>
                  <a:pt x="1099" y="0"/>
                  <a:pt x="0" y="4835"/>
                  <a:pt x="0" y="10800"/>
                </a:cubicBezTo>
                <a:cubicBezTo>
                  <a:pt x="0" y="16765"/>
                  <a:pt x="1099" y="21600"/>
                  <a:pt x="2455" y="21600"/>
                </a:cubicBezTo>
                <a:cubicBezTo>
                  <a:pt x="2534" y="21600"/>
                  <a:pt x="2605" y="21549"/>
                  <a:pt x="2671" y="21477"/>
                </a:cubicBezTo>
                <a:lnTo>
                  <a:pt x="2674" y="21486"/>
                </a:lnTo>
                <a:lnTo>
                  <a:pt x="8225" y="15379"/>
                </a:lnTo>
                <a:cubicBezTo>
                  <a:pt x="8758" y="16554"/>
                  <a:pt x="9495" y="17280"/>
                  <a:pt x="10309" y="17280"/>
                </a:cubicBezTo>
                <a:lnTo>
                  <a:pt x="11291" y="17280"/>
                </a:lnTo>
                <a:cubicBezTo>
                  <a:pt x="12105" y="17280"/>
                  <a:pt x="12842" y="16554"/>
                  <a:pt x="13375" y="15379"/>
                </a:cubicBezTo>
                <a:lnTo>
                  <a:pt x="18940" y="21501"/>
                </a:lnTo>
                <a:lnTo>
                  <a:pt x="18941" y="21496"/>
                </a:lnTo>
                <a:cubicBezTo>
                  <a:pt x="19003" y="21560"/>
                  <a:pt x="19072" y="21600"/>
                  <a:pt x="19145" y="21600"/>
                </a:cubicBezTo>
                <a:cubicBezTo>
                  <a:pt x="20501" y="21600"/>
                  <a:pt x="21600" y="16765"/>
                  <a:pt x="21600" y="10800"/>
                </a:cubicBezTo>
                <a:cubicBezTo>
                  <a:pt x="21600" y="4835"/>
                  <a:pt x="20501" y="0"/>
                  <a:pt x="19145"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8" name="Shape 2733"/>
          <p:cNvSpPr/>
          <p:nvPr/>
        </p:nvSpPr>
        <p:spPr>
          <a:xfrm>
            <a:off x="2710311" y="3671758"/>
            <a:ext cx="76181"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364"/>
                </a:moveTo>
                <a:lnTo>
                  <a:pt x="2804" y="17041"/>
                </a:lnTo>
                <a:lnTo>
                  <a:pt x="9142" y="5518"/>
                </a:lnTo>
                <a:lnTo>
                  <a:pt x="9803" y="5724"/>
                </a:lnTo>
                <a:cubicBezTo>
                  <a:pt x="9859" y="5747"/>
                  <a:pt x="9925" y="5764"/>
                  <a:pt x="9991" y="5783"/>
                </a:cubicBezTo>
                <a:lnTo>
                  <a:pt x="10130" y="5826"/>
                </a:lnTo>
                <a:lnTo>
                  <a:pt x="10141" y="5820"/>
                </a:lnTo>
                <a:cubicBezTo>
                  <a:pt x="10339" y="5861"/>
                  <a:pt x="10555" y="5891"/>
                  <a:pt x="10800" y="5891"/>
                </a:cubicBezTo>
                <a:cubicBezTo>
                  <a:pt x="11045" y="5891"/>
                  <a:pt x="11261" y="5861"/>
                  <a:pt x="11459" y="5820"/>
                </a:cubicBezTo>
                <a:lnTo>
                  <a:pt x="11470" y="5826"/>
                </a:lnTo>
                <a:lnTo>
                  <a:pt x="11609" y="5783"/>
                </a:lnTo>
                <a:cubicBezTo>
                  <a:pt x="11675" y="5764"/>
                  <a:pt x="11741" y="5747"/>
                  <a:pt x="11797" y="5724"/>
                </a:cubicBezTo>
                <a:lnTo>
                  <a:pt x="12457" y="5518"/>
                </a:lnTo>
                <a:lnTo>
                  <a:pt x="14283" y="8836"/>
                </a:lnTo>
                <a:lnTo>
                  <a:pt x="10800" y="8836"/>
                </a:lnTo>
                <a:cubicBezTo>
                  <a:pt x="10054" y="8836"/>
                  <a:pt x="9450" y="9056"/>
                  <a:pt x="9450" y="9327"/>
                </a:cubicBezTo>
                <a:cubicBezTo>
                  <a:pt x="9450" y="9599"/>
                  <a:pt x="10054" y="9818"/>
                  <a:pt x="10800" y="9818"/>
                </a:cubicBezTo>
                <a:lnTo>
                  <a:pt x="14824" y="9818"/>
                </a:lnTo>
                <a:lnTo>
                  <a:pt x="18796" y="17041"/>
                </a:lnTo>
                <a:cubicBezTo>
                  <a:pt x="18796" y="17041"/>
                  <a:pt x="10800" y="20364"/>
                  <a:pt x="10800" y="20364"/>
                </a:cubicBezTo>
                <a:close/>
                <a:moveTo>
                  <a:pt x="2776" y="2264"/>
                </a:moveTo>
                <a:cubicBezTo>
                  <a:pt x="3291" y="1541"/>
                  <a:pt x="6683" y="982"/>
                  <a:pt x="10800" y="982"/>
                </a:cubicBezTo>
                <a:cubicBezTo>
                  <a:pt x="14917" y="982"/>
                  <a:pt x="18308" y="1541"/>
                  <a:pt x="18825" y="2264"/>
                </a:cubicBezTo>
                <a:lnTo>
                  <a:pt x="10800" y="4765"/>
                </a:lnTo>
                <a:cubicBezTo>
                  <a:pt x="10800" y="4765"/>
                  <a:pt x="2776" y="2264"/>
                  <a:pt x="2776" y="2264"/>
                </a:cubicBezTo>
                <a:close/>
                <a:moveTo>
                  <a:pt x="21551" y="17094"/>
                </a:moveTo>
                <a:lnTo>
                  <a:pt x="21578" y="17093"/>
                </a:lnTo>
                <a:lnTo>
                  <a:pt x="17575" y="9818"/>
                </a:lnTo>
                <a:lnTo>
                  <a:pt x="18900" y="9818"/>
                </a:lnTo>
                <a:cubicBezTo>
                  <a:pt x="19646" y="9818"/>
                  <a:pt x="20250" y="9599"/>
                  <a:pt x="20250" y="9327"/>
                </a:cubicBezTo>
                <a:cubicBezTo>
                  <a:pt x="20250" y="9056"/>
                  <a:pt x="19646" y="8836"/>
                  <a:pt x="18900" y="8836"/>
                </a:cubicBezTo>
                <a:lnTo>
                  <a:pt x="17036" y="8836"/>
                </a:lnTo>
                <a:lnTo>
                  <a:pt x="14828" y="4820"/>
                </a:lnTo>
                <a:lnTo>
                  <a:pt x="14801" y="4822"/>
                </a:lnTo>
                <a:cubicBezTo>
                  <a:pt x="14795" y="4812"/>
                  <a:pt x="14792" y="4803"/>
                  <a:pt x="14785" y="4793"/>
                </a:cubicBezTo>
                <a:lnTo>
                  <a:pt x="20920" y="2881"/>
                </a:lnTo>
                <a:lnTo>
                  <a:pt x="20909" y="2874"/>
                </a:lnTo>
                <a:cubicBezTo>
                  <a:pt x="21315" y="2789"/>
                  <a:pt x="21600" y="2637"/>
                  <a:pt x="21600" y="2455"/>
                </a:cubicBezTo>
                <a:cubicBezTo>
                  <a:pt x="21600" y="1099"/>
                  <a:pt x="16764" y="0"/>
                  <a:pt x="10800" y="0"/>
                </a:cubicBezTo>
                <a:cubicBezTo>
                  <a:pt x="4836" y="0"/>
                  <a:pt x="0" y="1099"/>
                  <a:pt x="0" y="2455"/>
                </a:cubicBezTo>
                <a:cubicBezTo>
                  <a:pt x="0" y="2637"/>
                  <a:pt x="285" y="2789"/>
                  <a:pt x="691" y="2874"/>
                </a:cubicBezTo>
                <a:lnTo>
                  <a:pt x="680" y="2881"/>
                </a:lnTo>
                <a:lnTo>
                  <a:pt x="6815" y="4793"/>
                </a:lnTo>
                <a:cubicBezTo>
                  <a:pt x="6808" y="4802"/>
                  <a:pt x="6805" y="4812"/>
                  <a:pt x="6799" y="4822"/>
                </a:cubicBezTo>
                <a:lnTo>
                  <a:pt x="6772" y="4820"/>
                </a:lnTo>
                <a:lnTo>
                  <a:pt x="22" y="17093"/>
                </a:lnTo>
                <a:lnTo>
                  <a:pt x="49" y="17094"/>
                </a:lnTo>
                <a:cubicBezTo>
                  <a:pt x="34" y="17123"/>
                  <a:pt x="0" y="17151"/>
                  <a:pt x="0" y="17182"/>
                </a:cubicBezTo>
                <a:cubicBezTo>
                  <a:pt x="0" y="17306"/>
                  <a:pt x="137" y="17416"/>
                  <a:pt x="345" y="17502"/>
                </a:cubicBezTo>
                <a:lnTo>
                  <a:pt x="335" y="17505"/>
                </a:lnTo>
                <a:lnTo>
                  <a:pt x="9785" y="21432"/>
                </a:lnTo>
                <a:lnTo>
                  <a:pt x="9795" y="21429"/>
                </a:lnTo>
                <a:cubicBezTo>
                  <a:pt x="10041" y="21532"/>
                  <a:pt x="10394" y="21600"/>
                  <a:pt x="10800" y="21600"/>
                </a:cubicBezTo>
                <a:cubicBezTo>
                  <a:pt x="11206" y="21600"/>
                  <a:pt x="11557" y="21532"/>
                  <a:pt x="11805" y="21429"/>
                </a:cubicBezTo>
                <a:lnTo>
                  <a:pt x="11815" y="21432"/>
                </a:lnTo>
                <a:lnTo>
                  <a:pt x="21265" y="17505"/>
                </a:lnTo>
                <a:lnTo>
                  <a:pt x="21255" y="17502"/>
                </a:lnTo>
                <a:cubicBezTo>
                  <a:pt x="21463" y="17416"/>
                  <a:pt x="21600" y="17306"/>
                  <a:pt x="21600" y="17182"/>
                </a:cubicBezTo>
                <a:cubicBezTo>
                  <a:pt x="21600" y="17151"/>
                  <a:pt x="21566" y="17123"/>
                  <a:pt x="21551" y="1709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9" name="Shape 2734"/>
          <p:cNvSpPr/>
          <p:nvPr/>
        </p:nvSpPr>
        <p:spPr>
          <a:xfrm>
            <a:off x="3043599" y="3700325"/>
            <a:ext cx="209496" cy="152361"/>
          </a:xfrm>
          <a:custGeom>
            <a:avLst/>
            <a:gdLst/>
            <a:ahLst/>
            <a:cxnLst>
              <a:cxn ang="0">
                <a:pos x="wd2" y="hd2"/>
              </a:cxn>
              <a:cxn ang="5400000">
                <a:pos x="wd2" y="hd2"/>
              </a:cxn>
              <a:cxn ang="10800000">
                <a:pos x="wd2" y="hd2"/>
              </a:cxn>
              <a:cxn ang="16200000">
                <a:pos x="wd2" y="hd2"/>
              </a:cxn>
            </a:cxnLst>
            <a:rect l="0" t="0" r="r" b="b"/>
            <a:pathLst>
              <a:path w="21600" h="21600" extrusionOk="0">
                <a:moveTo>
                  <a:pt x="10309" y="9450"/>
                </a:moveTo>
                <a:lnTo>
                  <a:pt x="9140" y="9450"/>
                </a:lnTo>
                <a:lnTo>
                  <a:pt x="8293" y="7123"/>
                </a:lnTo>
                <a:lnTo>
                  <a:pt x="8289" y="7126"/>
                </a:lnTo>
                <a:cubicBezTo>
                  <a:pt x="8208" y="6906"/>
                  <a:pt x="8046" y="6750"/>
                  <a:pt x="7855" y="6750"/>
                </a:cubicBezTo>
                <a:cubicBezTo>
                  <a:pt x="7663" y="6750"/>
                  <a:pt x="7501" y="6906"/>
                  <a:pt x="7420" y="7126"/>
                </a:cubicBezTo>
                <a:lnTo>
                  <a:pt x="7415" y="7123"/>
                </a:lnTo>
                <a:lnTo>
                  <a:pt x="6569" y="9450"/>
                </a:lnTo>
                <a:lnTo>
                  <a:pt x="5400" y="9450"/>
                </a:lnTo>
                <a:cubicBezTo>
                  <a:pt x="5129" y="9450"/>
                  <a:pt x="4909" y="9752"/>
                  <a:pt x="4909" y="10125"/>
                </a:cubicBezTo>
                <a:cubicBezTo>
                  <a:pt x="4909" y="10571"/>
                  <a:pt x="5128" y="10687"/>
                  <a:pt x="5128" y="10687"/>
                </a:cubicBezTo>
                <a:lnTo>
                  <a:pt x="6405" y="11857"/>
                </a:lnTo>
                <a:lnTo>
                  <a:pt x="5914" y="14014"/>
                </a:lnTo>
                <a:cubicBezTo>
                  <a:pt x="5905" y="14067"/>
                  <a:pt x="5891" y="14118"/>
                  <a:pt x="5891" y="14175"/>
                </a:cubicBezTo>
                <a:cubicBezTo>
                  <a:pt x="5891" y="14548"/>
                  <a:pt x="6110" y="14850"/>
                  <a:pt x="6382" y="14850"/>
                </a:cubicBezTo>
                <a:cubicBezTo>
                  <a:pt x="6483" y="14850"/>
                  <a:pt x="6574" y="14801"/>
                  <a:pt x="6650" y="14727"/>
                </a:cubicBezTo>
                <a:lnTo>
                  <a:pt x="7855" y="13636"/>
                </a:lnTo>
                <a:lnTo>
                  <a:pt x="9055" y="14737"/>
                </a:lnTo>
                <a:cubicBezTo>
                  <a:pt x="9055" y="14737"/>
                  <a:pt x="9127" y="14850"/>
                  <a:pt x="9327" y="14850"/>
                </a:cubicBezTo>
                <a:cubicBezTo>
                  <a:pt x="9599" y="14850"/>
                  <a:pt x="9818" y="14548"/>
                  <a:pt x="9818" y="14175"/>
                </a:cubicBezTo>
                <a:cubicBezTo>
                  <a:pt x="9818" y="14117"/>
                  <a:pt x="9798" y="14070"/>
                  <a:pt x="9787" y="14017"/>
                </a:cubicBezTo>
                <a:lnTo>
                  <a:pt x="9304" y="11857"/>
                </a:lnTo>
                <a:lnTo>
                  <a:pt x="10581" y="10687"/>
                </a:lnTo>
                <a:cubicBezTo>
                  <a:pt x="10581" y="10687"/>
                  <a:pt x="10800" y="10571"/>
                  <a:pt x="10800" y="10125"/>
                </a:cubicBezTo>
                <a:cubicBezTo>
                  <a:pt x="10800" y="9752"/>
                  <a:pt x="10580" y="9450"/>
                  <a:pt x="10309" y="9450"/>
                </a:cubicBezTo>
                <a:moveTo>
                  <a:pt x="13255" y="11475"/>
                </a:moveTo>
                <a:lnTo>
                  <a:pt x="15218" y="11475"/>
                </a:lnTo>
                <a:cubicBezTo>
                  <a:pt x="15490" y="11475"/>
                  <a:pt x="15709" y="11173"/>
                  <a:pt x="15709" y="10800"/>
                </a:cubicBezTo>
                <a:cubicBezTo>
                  <a:pt x="15709" y="10427"/>
                  <a:pt x="15490" y="10125"/>
                  <a:pt x="15218" y="10125"/>
                </a:cubicBezTo>
                <a:lnTo>
                  <a:pt x="13255" y="10125"/>
                </a:lnTo>
                <a:cubicBezTo>
                  <a:pt x="12983" y="10125"/>
                  <a:pt x="12764" y="10427"/>
                  <a:pt x="12764" y="10800"/>
                </a:cubicBezTo>
                <a:cubicBezTo>
                  <a:pt x="12764" y="11173"/>
                  <a:pt x="12983" y="11475"/>
                  <a:pt x="13255" y="11475"/>
                </a:cubicBezTo>
                <a:moveTo>
                  <a:pt x="16200" y="12150"/>
                </a:moveTo>
                <a:lnTo>
                  <a:pt x="13255" y="12150"/>
                </a:lnTo>
                <a:cubicBezTo>
                  <a:pt x="12983" y="12150"/>
                  <a:pt x="12764" y="12452"/>
                  <a:pt x="12764" y="12825"/>
                </a:cubicBezTo>
                <a:cubicBezTo>
                  <a:pt x="12764" y="13198"/>
                  <a:pt x="12983" y="13500"/>
                  <a:pt x="13255" y="13500"/>
                </a:cubicBezTo>
                <a:lnTo>
                  <a:pt x="16200" y="13500"/>
                </a:lnTo>
                <a:cubicBezTo>
                  <a:pt x="16471" y="13500"/>
                  <a:pt x="16691" y="13198"/>
                  <a:pt x="16691" y="12825"/>
                </a:cubicBezTo>
                <a:cubicBezTo>
                  <a:pt x="16691" y="12452"/>
                  <a:pt x="16471" y="12150"/>
                  <a:pt x="16200" y="12150"/>
                </a:cubicBezTo>
                <a:moveTo>
                  <a:pt x="20618" y="14768"/>
                </a:moveTo>
                <a:lnTo>
                  <a:pt x="20618" y="17550"/>
                </a:lnTo>
                <a:lnTo>
                  <a:pt x="982" y="17550"/>
                </a:lnTo>
                <a:lnTo>
                  <a:pt x="982" y="14768"/>
                </a:lnTo>
                <a:cubicBezTo>
                  <a:pt x="2102" y="14393"/>
                  <a:pt x="2945" y="12759"/>
                  <a:pt x="2945" y="10800"/>
                </a:cubicBezTo>
                <a:cubicBezTo>
                  <a:pt x="2945" y="8841"/>
                  <a:pt x="2102" y="7207"/>
                  <a:pt x="982" y="6832"/>
                </a:cubicBezTo>
                <a:lnTo>
                  <a:pt x="982" y="4050"/>
                </a:lnTo>
                <a:lnTo>
                  <a:pt x="20618" y="4050"/>
                </a:lnTo>
                <a:lnTo>
                  <a:pt x="20618" y="6832"/>
                </a:lnTo>
                <a:cubicBezTo>
                  <a:pt x="19498" y="7207"/>
                  <a:pt x="18655" y="8841"/>
                  <a:pt x="18655" y="10800"/>
                </a:cubicBezTo>
                <a:cubicBezTo>
                  <a:pt x="18655" y="12759"/>
                  <a:pt x="19498" y="14393"/>
                  <a:pt x="20618" y="14768"/>
                </a:cubicBezTo>
                <a:moveTo>
                  <a:pt x="20618" y="20250"/>
                </a:moveTo>
                <a:lnTo>
                  <a:pt x="18655" y="20250"/>
                </a:lnTo>
                <a:lnTo>
                  <a:pt x="18655" y="18900"/>
                </a:lnTo>
                <a:lnTo>
                  <a:pt x="20618" y="18900"/>
                </a:lnTo>
                <a:cubicBezTo>
                  <a:pt x="20618" y="18900"/>
                  <a:pt x="20618" y="20250"/>
                  <a:pt x="20618" y="20250"/>
                </a:cubicBezTo>
                <a:close/>
                <a:moveTo>
                  <a:pt x="17673" y="20250"/>
                </a:moveTo>
                <a:lnTo>
                  <a:pt x="982" y="20250"/>
                </a:lnTo>
                <a:lnTo>
                  <a:pt x="982" y="18900"/>
                </a:lnTo>
                <a:lnTo>
                  <a:pt x="17673" y="18900"/>
                </a:lnTo>
                <a:cubicBezTo>
                  <a:pt x="17673" y="18900"/>
                  <a:pt x="17673" y="20250"/>
                  <a:pt x="17673" y="20250"/>
                </a:cubicBezTo>
                <a:close/>
                <a:moveTo>
                  <a:pt x="982" y="1350"/>
                </a:moveTo>
                <a:lnTo>
                  <a:pt x="17673" y="1350"/>
                </a:lnTo>
                <a:lnTo>
                  <a:pt x="17673" y="2700"/>
                </a:lnTo>
                <a:lnTo>
                  <a:pt x="982" y="2700"/>
                </a:lnTo>
                <a:cubicBezTo>
                  <a:pt x="982" y="2700"/>
                  <a:pt x="982" y="1350"/>
                  <a:pt x="982" y="1350"/>
                </a:cubicBezTo>
                <a:close/>
                <a:moveTo>
                  <a:pt x="18655" y="1350"/>
                </a:moveTo>
                <a:lnTo>
                  <a:pt x="20618" y="1350"/>
                </a:lnTo>
                <a:lnTo>
                  <a:pt x="20618" y="2700"/>
                </a:lnTo>
                <a:lnTo>
                  <a:pt x="18655" y="2700"/>
                </a:lnTo>
                <a:cubicBezTo>
                  <a:pt x="18655" y="2700"/>
                  <a:pt x="18655" y="1350"/>
                  <a:pt x="18655" y="1350"/>
                </a:cubicBezTo>
                <a:close/>
                <a:moveTo>
                  <a:pt x="21109" y="8100"/>
                </a:moveTo>
                <a:cubicBezTo>
                  <a:pt x="21380" y="8100"/>
                  <a:pt x="21600" y="7798"/>
                  <a:pt x="21600" y="7425"/>
                </a:cubicBezTo>
                <a:lnTo>
                  <a:pt x="21600" y="1350"/>
                </a:lnTo>
                <a:cubicBezTo>
                  <a:pt x="21600" y="605"/>
                  <a:pt x="21160" y="0"/>
                  <a:pt x="20618" y="0"/>
                </a:cubicBezTo>
                <a:lnTo>
                  <a:pt x="982" y="0"/>
                </a:lnTo>
                <a:cubicBezTo>
                  <a:pt x="439" y="0"/>
                  <a:pt x="0" y="605"/>
                  <a:pt x="0" y="1350"/>
                </a:cubicBezTo>
                <a:lnTo>
                  <a:pt x="0" y="7425"/>
                </a:lnTo>
                <a:cubicBezTo>
                  <a:pt x="0" y="7798"/>
                  <a:pt x="220" y="8100"/>
                  <a:pt x="491" y="8100"/>
                </a:cubicBezTo>
                <a:cubicBezTo>
                  <a:pt x="1304" y="8100"/>
                  <a:pt x="1964" y="9309"/>
                  <a:pt x="1964" y="10800"/>
                </a:cubicBezTo>
                <a:cubicBezTo>
                  <a:pt x="1964" y="12291"/>
                  <a:pt x="1304" y="13500"/>
                  <a:pt x="491" y="13500"/>
                </a:cubicBezTo>
                <a:cubicBezTo>
                  <a:pt x="220" y="13500"/>
                  <a:pt x="0" y="13802"/>
                  <a:pt x="0" y="14175"/>
                </a:cubicBezTo>
                <a:lnTo>
                  <a:pt x="0" y="20250"/>
                </a:lnTo>
                <a:cubicBezTo>
                  <a:pt x="0" y="20995"/>
                  <a:pt x="439" y="21600"/>
                  <a:pt x="982" y="21600"/>
                </a:cubicBezTo>
                <a:lnTo>
                  <a:pt x="20618" y="21600"/>
                </a:lnTo>
                <a:cubicBezTo>
                  <a:pt x="21160" y="21600"/>
                  <a:pt x="21600" y="20995"/>
                  <a:pt x="21600" y="20250"/>
                </a:cubicBezTo>
                <a:lnTo>
                  <a:pt x="21600" y="14175"/>
                </a:lnTo>
                <a:cubicBezTo>
                  <a:pt x="21600" y="13802"/>
                  <a:pt x="21380" y="13500"/>
                  <a:pt x="21109" y="13500"/>
                </a:cubicBezTo>
                <a:cubicBezTo>
                  <a:pt x="20296" y="13500"/>
                  <a:pt x="19636" y="12291"/>
                  <a:pt x="19636" y="10800"/>
                </a:cubicBezTo>
                <a:cubicBezTo>
                  <a:pt x="19636" y="9309"/>
                  <a:pt x="20296" y="8100"/>
                  <a:pt x="21109" y="8100"/>
                </a:cubicBezTo>
                <a:moveTo>
                  <a:pt x="16200" y="8100"/>
                </a:moveTo>
                <a:lnTo>
                  <a:pt x="13255" y="8100"/>
                </a:lnTo>
                <a:cubicBezTo>
                  <a:pt x="12983" y="8100"/>
                  <a:pt x="12764" y="8402"/>
                  <a:pt x="12764" y="8775"/>
                </a:cubicBezTo>
                <a:cubicBezTo>
                  <a:pt x="12764" y="9148"/>
                  <a:pt x="12983" y="9450"/>
                  <a:pt x="13255" y="9450"/>
                </a:cubicBezTo>
                <a:lnTo>
                  <a:pt x="16200" y="9450"/>
                </a:lnTo>
                <a:cubicBezTo>
                  <a:pt x="16471" y="9450"/>
                  <a:pt x="16691" y="9148"/>
                  <a:pt x="16691" y="8775"/>
                </a:cubicBezTo>
                <a:cubicBezTo>
                  <a:pt x="16691" y="8402"/>
                  <a:pt x="16471" y="8100"/>
                  <a:pt x="16200" y="81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0" name="Shape 2735"/>
          <p:cNvSpPr/>
          <p:nvPr/>
        </p:nvSpPr>
        <p:spPr>
          <a:xfrm>
            <a:off x="3443545" y="3690803"/>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11291" y="12000"/>
                </a:moveTo>
                <a:lnTo>
                  <a:pt x="13255" y="12000"/>
                </a:lnTo>
                <a:cubicBezTo>
                  <a:pt x="13526" y="12000"/>
                  <a:pt x="13745" y="11732"/>
                  <a:pt x="13745" y="11400"/>
                </a:cubicBezTo>
                <a:cubicBezTo>
                  <a:pt x="13745" y="11068"/>
                  <a:pt x="13526" y="10800"/>
                  <a:pt x="13255" y="10800"/>
                </a:cubicBezTo>
                <a:lnTo>
                  <a:pt x="11291" y="10800"/>
                </a:lnTo>
                <a:cubicBezTo>
                  <a:pt x="11020" y="10800"/>
                  <a:pt x="10800" y="11068"/>
                  <a:pt x="10800" y="11400"/>
                </a:cubicBezTo>
                <a:cubicBezTo>
                  <a:pt x="10800" y="11732"/>
                  <a:pt x="11020" y="12000"/>
                  <a:pt x="11291" y="12000"/>
                </a:cubicBezTo>
                <a:moveTo>
                  <a:pt x="11291" y="13800"/>
                </a:moveTo>
                <a:lnTo>
                  <a:pt x="12273" y="13800"/>
                </a:lnTo>
                <a:cubicBezTo>
                  <a:pt x="12544" y="13800"/>
                  <a:pt x="12764" y="13532"/>
                  <a:pt x="12764" y="13200"/>
                </a:cubicBezTo>
                <a:cubicBezTo>
                  <a:pt x="12764" y="12868"/>
                  <a:pt x="12544" y="12600"/>
                  <a:pt x="12273" y="12600"/>
                </a:cubicBezTo>
                <a:lnTo>
                  <a:pt x="11291" y="12600"/>
                </a:lnTo>
                <a:cubicBezTo>
                  <a:pt x="11020" y="12600"/>
                  <a:pt x="10800" y="12868"/>
                  <a:pt x="10800" y="13200"/>
                </a:cubicBezTo>
                <a:cubicBezTo>
                  <a:pt x="10800" y="13532"/>
                  <a:pt x="11020" y="13800"/>
                  <a:pt x="11291" y="13800"/>
                </a:cubicBezTo>
                <a:moveTo>
                  <a:pt x="11291" y="15600"/>
                </a:moveTo>
                <a:lnTo>
                  <a:pt x="13255" y="15600"/>
                </a:lnTo>
                <a:cubicBezTo>
                  <a:pt x="13526" y="15600"/>
                  <a:pt x="13745" y="15332"/>
                  <a:pt x="13745" y="15000"/>
                </a:cubicBezTo>
                <a:cubicBezTo>
                  <a:pt x="13745" y="14668"/>
                  <a:pt x="13526" y="14400"/>
                  <a:pt x="13255" y="14400"/>
                </a:cubicBezTo>
                <a:lnTo>
                  <a:pt x="11291" y="14400"/>
                </a:lnTo>
                <a:cubicBezTo>
                  <a:pt x="11020" y="14400"/>
                  <a:pt x="10800" y="14668"/>
                  <a:pt x="10800" y="15000"/>
                </a:cubicBezTo>
                <a:cubicBezTo>
                  <a:pt x="10800" y="15332"/>
                  <a:pt x="11020" y="15600"/>
                  <a:pt x="11291" y="15600"/>
                </a:cubicBezTo>
                <a:moveTo>
                  <a:pt x="20618" y="0"/>
                </a:moveTo>
                <a:lnTo>
                  <a:pt x="3927" y="0"/>
                </a:lnTo>
                <a:cubicBezTo>
                  <a:pt x="3385" y="0"/>
                  <a:pt x="2945" y="538"/>
                  <a:pt x="2945" y="1200"/>
                </a:cubicBezTo>
                <a:lnTo>
                  <a:pt x="2945" y="3000"/>
                </a:lnTo>
                <a:cubicBezTo>
                  <a:pt x="2945" y="3332"/>
                  <a:pt x="3165" y="3600"/>
                  <a:pt x="3436" y="3600"/>
                </a:cubicBezTo>
                <a:cubicBezTo>
                  <a:pt x="3708" y="3600"/>
                  <a:pt x="3927" y="3332"/>
                  <a:pt x="3927" y="3000"/>
                </a:cubicBezTo>
                <a:lnTo>
                  <a:pt x="3927" y="1200"/>
                </a:lnTo>
                <a:lnTo>
                  <a:pt x="20618" y="1200"/>
                </a:lnTo>
                <a:lnTo>
                  <a:pt x="20618" y="15600"/>
                </a:lnTo>
                <a:lnTo>
                  <a:pt x="20127" y="15600"/>
                </a:lnTo>
                <a:cubicBezTo>
                  <a:pt x="19856" y="15600"/>
                  <a:pt x="19636" y="15868"/>
                  <a:pt x="19636" y="16200"/>
                </a:cubicBezTo>
                <a:cubicBezTo>
                  <a:pt x="19636" y="16532"/>
                  <a:pt x="19856" y="16800"/>
                  <a:pt x="20127" y="16800"/>
                </a:cubicBezTo>
                <a:lnTo>
                  <a:pt x="20618" y="16800"/>
                </a:lnTo>
                <a:cubicBezTo>
                  <a:pt x="21160" y="16800"/>
                  <a:pt x="21600" y="16263"/>
                  <a:pt x="21600" y="15600"/>
                </a:cubicBezTo>
                <a:lnTo>
                  <a:pt x="21600" y="1200"/>
                </a:lnTo>
                <a:cubicBezTo>
                  <a:pt x="21600" y="538"/>
                  <a:pt x="21160" y="0"/>
                  <a:pt x="20618" y="0"/>
                </a:cubicBezTo>
                <a:moveTo>
                  <a:pt x="5091" y="13116"/>
                </a:moveTo>
                <a:lnTo>
                  <a:pt x="6156" y="13983"/>
                </a:lnTo>
                <a:lnTo>
                  <a:pt x="5747" y="15581"/>
                </a:lnTo>
                <a:cubicBezTo>
                  <a:pt x="5738" y="15620"/>
                  <a:pt x="5727" y="15657"/>
                  <a:pt x="5727" y="15700"/>
                </a:cubicBezTo>
                <a:cubicBezTo>
                  <a:pt x="5727" y="15976"/>
                  <a:pt x="5911" y="16200"/>
                  <a:pt x="6136" y="16200"/>
                </a:cubicBezTo>
                <a:cubicBezTo>
                  <a:pt x="6221" y="16200"/>
                  <a:pt x="6296" y="16164"/>
                  <a:pt x="6360" y="16110"/>
                </a:cubicBezTo>
                <a:lnTo>
                  <a:pt x="7364" y="15301"/>
                </a:lnTo>
                <a:lnTo>
                  <a:pt x="8364" y="16116"/>
                </a:lnTo>
                <a:cubicBezTo>
                  <a:pt x="8364" y="16116"/>
                  <a:pt x="8424" y="16200"/>
                  <a:pt x="8591" y="16200"/>
                </a:cubicBezTo>
                <a:cubicBezTo>
                  <a:pt x="8817" y="16200"/>
                  <a:pt x="9000" y="15976"/>
                  <a:pt x="9000" y="15700"/>
                </a:cubicBezTo>
                <a:cubicBezTo>
                  <a:pt x="9000" y="15657"/>
                  <a:pt x="8983" y="15622"/>
                  <a:pt x="8974" y="15583"/>
                </a:cubicBezTo>
                <a:lnTo>
                  <a:pt x="8572" y="13983"/>
                </a:lnTo>
                <a:lnTo>
                  <a:pt x="9636" y="13116"/>
                </a:lnTo>
                <a:cubicBezTo>
                  <a:pt x="9636" y="13116"/>
                  <a:pt x="9818" y="13030"/>
                  <a:pt x="9818" y="12700"/>
                </a:cubicBezTo>
                <a:cubicBezTo>
                  <a:pt x="9818" y="12424"/>
                  <a:pt x="9635" y="12200"/>
                  <a:pt x="9409" y="12200"/>
                </a:cubicBezTo>
                <a:lnTo>
                  <a:pt x="8435" y="12200"/>
                </a:lnTo>
                <a:lnTo>
                  <a:pt x="7730" y="10477"/>
                </a:lnTo>
                <a:lnTo>
                  <a:pt x="7726" y="10479"/>
                </a:lnTo>
                <a:cubicBezTo>
                  <a:pt x="7658" y="10315"/>
                  <a:pt x="7524" y="10200"/>
                  <a:pt x="7364" y="10200"/>
                </a:cubicBezTo>
                <a:cubicBezTo>
                  <a:pt x="7204" y="10200"/>
                  <a:pt x="7069" y="10315"/>
                  <a:pt x="7001" y="10479"/>
                </a:cubicBezTo>
                <a:lnTo>
                  <a:pt x="6998" y="10477"/>
                </a:lnTo>
                <a:lnTo>
                  <a:pt x="6293" y="12200"/>
                </a:lnTo>
                <a:lnTo>
                  <a:pt x="5319" y="12200"/>
                </a:lnTo>
                <a:cubicBezTo>
                  <a:pt x="5092" y="12200"/>
                  <a:pt x="4909" y="12424"/>
                  <a:pt x="4909" y="12700"/>
                </a:cubicBezTo>
                <a:cubicBezTo>
                  <a:pt x="4909" y="13030"/>
                  <a:pt x="5091" y="13116"/>
                  <a:pt x="5091" y="13116"/>
                </a:cubicBezTo>
                <a:moveTo>
                  <a:pt x="17673" y="7200"/>
                </a:moveTo>
                <a:lnTo>
                  <a:pt x="16691" y="7200"/>
                </a:lnTo>
                <a:lnTo>
                  <a:pt x="16691" y="6000"/>
                </a:lnTo>
                <a:lnTo>
                  <a:pt x="17673" y="6000"/>
                </a:lnTo>
                <a:cubicBezTo>
                  <a:pt x="17673" y="6000"/>
                  <a:pt x="17673" y="7200"/>
                  <a:pt x="17673" y="7200"/>
                </a:cubicBezTo>
                <a:close/>
                <a:moveTo>
                  <a:pt x="17673" y="10947"/>
                </a:moveTo>
                <a:cubicBezTo>
                  <a:pt x="17102" y="11278"/>
                  <a:pt x="16691" y="12157"/>
                  <a:pt x="16691" y="13200"/>
                </a:cubicBezTo>
                <a:cubicBezTo>
                  <a:pt x="16691" y="14244"/>
                  <a:pt x="17102" y="15122"/>
                  <a:pt x="17673" y="15453"/>
                </a:cubicBezTo>
                <a:lnTo>
                  <a:pt x="17673" y="18000"/>
                </a:lnTo>
                <a:lnTo>
                  <a:pt x="982" y="18000"/>
                </a:lnTo>
                <a:lnTo>
                  <a:pt x="982" y="15453"/>
                </a:lnTo>
                <a:cubicBezTo>
                  <a:pt x="1552" y="15122"/>
                  <a:pt x="1964" y="14244"/>
                  <a:pt x="1964" y="13200"/>
                </a:cubicBezTo>
                <a:cubicBezTo>
                  <a:pt x="1964" y="12157"/>
                  <a:pt x="1552" y="11278"/>
                  <a:pt x="982" y="10947"/>
                </a:cubicBezTo>
                <a:lnTo>
                  <a:pt x="982" y="8400"/>
                </a:lnTo>
                <a:lnTo>
                  <a:pt x="17673" y="8400"/>
                </a:lnTo>
                <a:cubicBezTo>
                  <a:pt x="17673" y="8400"/>
                  <a:pt x="17673" y="10947"/>
                  <a:pt x="17673" y="10947"/>
                </a:cubicBezTo>
                <a:close/>
                <a:moveTo>
                  <a:pt x="17673" y="20400"/>
                </a:moveTo>
                <a:lnTo>
                  <a:pt x="16691" y="20400"/>
                </a:lnTo>
                <a:lnTo>
                  <a:pt x="16691" y="19200"/>
                </a:lnTo>
                <a:lnTo>
                  <a:pt x="17673" y="19200"/>
                </a:lnTo>
                <a:cubicBezTo>
                  <a:pt x="17673" y="19200"/>
                  <a:pt x="17673" y="20400"/>
                  <a:pt x="17673" y="20400"/>
                </a:cubicBezTo>
                <a:close/>
                <a:moveTo>
                  <a:pt x="15709" y="20400"/>
                </a:moveTo>
                <a:lnTo>
                  <a:pt x="982" y="20400"/>
                </a:lnTo>
                <a:lnTo>
                  <a:pt x="982" y="19200"/>
                </a:lnTo>
                <a:lnTo>
                  <a:pt x="15709" y="19200"/>
                </a:lnTo>
                <a:cubicBezTo>
                  <a:pt x="15709" y="19200"/>
                  <a:pt x="15709" y="20400"/>
                  <a:pt x="15709" y="20400"/>
                </a:cubicBezTo>
                <a:close/>
                <a:moveTo>
                  <a:pt x="982" y="6000"/>
                </a:moveTo>
                <a:lnTo>
                  <a:pt x="15709" y="6000"/>
                </a:lnTo>
                <a:lnTo>
                  <a:pt x="15709" y="7200"/>
                </a:lnTo>
                <a:lnTo>
                  <a:pt x="982" y="7200"/>
                </a:lnTo>
                <a:cubicBezTo>
                  <a:pt x="982" y="7200"/>
                  <a:pt x="982" y="6000"/>
                  <a:pt x="982" y="6000"/>
                </a:cubicBezTo>
                <a:close/>
                <a:moveTo>
                  <a:pt x="17673" y="4800"/>
                </a:moveTo>
                <a:lnTo>
                  <a:pt x="982" y="4800"/>
                </a:lnTo>
                <a:cubicBezTo>
                  <a:pt x="439" y="4800"/>
                  <a:pt x="0" y="5338"/>
                  <a:pt x="0" y="6000"/>
                </a:cubicBezTo>
                <a:lnTo>
                  <a:pt x="0" y="11400"/>
                </a:lnTo>
                <a:cubicBezTo>
                  <a:pt x="0" y="11732"/>
                  <a:pt x="220" y="12000"/>
                  <a:pt x="491" y="12000"/>
                </a:cubicBezTo>
                <a:cubicBezTo>
                  <a:pt x="762" y="12000"/>
                  <a:pt x="982" y="12538"/>
                  <a:pt x="982" y="13200"/>
                </a:cubicBezTo>
                <a:cubicBezTo>
                  <a:pt x="982" y="13862"/>
                  <a:pt x="762" y="14400"/>
                  <a:pt x="491" y="14400"/>
                </a:cubicBezTo>
                <a:cubicBezTo>
                  <a:pt x="220" y="14400"/>
                  <a:pt x="0" y="14668"/>
                  <a:pt x="0" y="15000"/>
                </a:cubicBezTo>
                <a:lnTo>
                  <a:pt x="0" y="20400"/>
                </a:lnTo>
                <a:cubicBezTo>
                  <a:pt x="0" y="21063"/>
                  <a:pt x="439" y="21600"/>
                  <a:pt x="982" y="21600"/>
                </a:cubicBezTo>
                <a:lnTo>
                  <a:pt x="17673" y="21600"/>
                </a:lnTo>
                <a:cubicBezTo>
                  <a:pt x="18214" y="21600"/>
                  <a:pt x="18655" y="21063"/>
                  <a:pt x="18655" y="20400"/>
                </a:cubicBezTo>
                <a:lnTo>
                  <a:pt x="18655" y="15000"/>
                </a:lnTo>
                <a:cubicBezTo>
                  <a:pt x="18655" y="14668"/>
                  <a:pt x="18435" y="14400"/>
                  <a:pt x="18164" y="14400"/>
                </a:cubicBezTo>
                <a:cubicBezTo>
                  <a:pt x="17892" y="14400"/>
                  <a:pt x="17673" y="13862"/>
                  <a:pt x="17673" y="13200"/>
                </a:cubicBezTo>
                <a:cubicBezTo>
                  <a:pt x="17673" y="12538"/>
                  <a:pt x="17892" y="12000"/>
                  <a:pt x="18164" y="12000"/>
                </a:cubicBezTo>
                <a:cubicBezTo>
                  <a:pt x="18435" y="12000"/>
                  <a:pt x="18655" y="11732"/>
                  <a:pt x="18655" y="11400"/>
                </a:cubicBezTo>
                <a:lnTo>
                  <a:pt x="18655" y="6000"/>
                </a:lnTo>
                <a:cubicBezTo>
                  <a:pt x="18655" y="5338"/>
                  <a:pt x="18214" y="4800"/>
                  <a:pt x="17673" y="48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1" name="Shape 2736"/>
          <p:cNvSpPr/>
          <p:nvPr/>
        </p:nvSpPr>
        <p:spPr>
          <a:xfrm>
            <a:off x="3843491" y="367175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945" y="2945"/>
                </a:moveTo>
                <a:lnTo>
                  <a:pt x="18655" y="2945"/>
                </a:lnTo>
                <a:lnTo>
                  <a:pt x="18655" y="18655"/>
                </a:lnTo>
                <a:lnTo>
                  <a:pt x="2945" y="18655"/>
                </a:lnTo>
                <a:cubicBezTo>
                  <a:pt x="2945" y="18655"/>
                  <a:pt x="2945" y="2945"/>
                  <a:pt x="2945" y="2945"/>
                </a:cubicBezTo>
                <a:close/>
                <a:moveTo>
                  <a:pt x="1964" y="19636"/>
                </a:moveTo>
                <a:lnTo>
                  <a:pt x="19636" y="19636"/>
                </a:lnTo>
                <a:lnTo>
                  <a:pt x="19636" y="1964"/>
                </a:lnTo>
                <a:lnTo>
                  <a:pt x="1964" y="1964"/>
                </a:lnTo>
                <a:cubicBezTo>
                  <a:pt x="1964" y="1964"/>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2" name="Shape 2737"/>
          <p:cNvSpPr/>
          <p:nvPr/>
        </p:nvSpPr>
        <p:spPr>
          <a:xfrm>
            <a:off x="4243436" y="367175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2945"/>
                </a:moveTo>
                <a:lnTo>
                  <a:pt x="9327" y="2945"/>
                </a:lnTo>
                <a:lnTo>
                  <a:pt x="9327" y="9327"/>
                </a:lnTo>
                <a:lnTo>
                  <a:pt x="2945" y="9327"/>
                </a:lnTo>
                <a:cubicBezTo>
                  <a:pt x="2945" y="9327"/>
                  <a:pt x="2945" y="2945"/>
                  <a:pt x="2945" y="2945"/>
                </a:cubicBezTo>
                <a:close/>
                <a:moveTo>
                  <a:pt x="1964" y="10309"/>
                </a:moveTo>
                <a:lnTo>
                  <a:pt x="10309" y="10309"/>
                </a:lnTo>
                <a:lnTo>
                  <a:pt x="10309"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3" name="Shape 2738"/>
          <p:cNvSpPr/>
          <p:nvPr/>
        </p:nvSpPr>
        <p:spPr>
          <a:xfrm>
            <a:off x="643925" y="407170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945" y="2945"/>
                </a:moveTo>
                <a:lnTo>
                  <a:pt x="9327" y="2945"/>
                </a:lnTo>
                <a:lnTo>
                  <a:pt x="9327" y="18655"/>
                </a:lnTo>
                <a:lnTo>
                  <a:pt x="2945" y="18655"/>
                </a:lnTo>
                <a:cubicBezTo>
                  <a:pt x="2945" y="18655"/>
                  <a:pt x="2945" y="2945"/>
                  <a:pt x="2945" y="2945"/>
                </a:cubicBezTo>
                <a:close/>
                <a:moveTo>
                  <a:pt x="1964" y="19636"/>
                </a:moveTo>
                <a:lnTo>
                  <a:pt x="10309" y="19636"/>
                </a:lnTo>
                <a:lnTo>
                  <a:pt x="10309" y="1964"/>
                </a:lnTo>
                <a:lnTo>
                  <a:pt x="1964" y="1964"/>
                </a:lnTo>
                <a:cubicBezTo>
                  <a:pt x="1964" y="1964"/>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18655"/>
                </a:lnTo>
                <a:lnTo>
                  <a:pt x="12273" y="18655"/>
                </a:lnTo>
                <a:cubicBezTo>
                  <a:pt x="12273" y="18655"/>
                  <a:pt x="12273" y="2945"/>
                  <a:pt x="12273" y="2945"/>
                </a:cubicBezTo>
                <a:close/>
                <a:moveTo>
                  <a:pt x="11291" y="19636"/>
                </a:moveTo>
                <a:lnTo>
                  <a:pt x="19636" y="19636"/>
                </a:lnTo>
                <a:lnTo>
                  <a:pt x="19636" y="1964"/>
                </a:lnTo>
                <a:lnTo>
                  <a:pt x="11291" y="1964"/>
                </a:lnTo>
                <a:cubicBezTo>
                  <a:pt x="11291" y="1964"/>
                  <a:pt x="11291" y="19636"/>
                  <a:pt x="11291" y="19636"/>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4" name="Shape 2739"/>
          <p:cNvSpPr/>
          <p:nvPr/>
        </p:nvSpPr>
        <p:spPr>
          <a:xfrm>
            <a:off x="1043870" y="407170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945" y="2945"/>
                </a:moveTo>
                <a:lnTo>
                  <a:pt x="18655" y="2945"/>
                </a:lnTo>
                <a:lnTo>
                  <a:pt x="18655" y="9327"/>
                </a:lnTo>
                <a:lnTo>
                  <a:pt x="2945" y="9327"/>
                </a:lnTo>
                <a:cubicBezTo>
                  <a:pt x="2945" y="9327"/>
                  <a:pt x="2945" y="2945"/>
                  <a:pt x="2945" y="2945"/>
                </a:cubicBezTo>
                <a:close/>
                <a:moveTo>
                  <a:pt x="1964" y="10309"/>
                </a:moveTo>
                <a:lnTo>
                  <a:pt x="19636" y="10309"/>
                </a:lnTo>
                <a:lnTo>
                  <a:pt x="19636" y="1964"/>
                </a:lnTo>
                <a:lnTo>
                  <a:pt x="1964" y="1964"/>
                </a:lnTo>
                <a:cubicBezTo>
                  <a:pt x="1964" y="1964"/>
                  <a:pt x="1964" y="10309"/>
                  <a:pt x="1964" y="10309"/>
                </a:cubicBezTo>
                <a:close/>
                <a:moveTo>
                  <a:pt x="2945" y="12273"/>
                </a:moveTo>
                <a:lnTo>
                  <a:pt x="18655" y="12273"/>
                </a:lnTo>
                <a:lnTo>
                  <a:pt x="18655" y="18655"/>
                </a:lnTo>
                <a:lnTo>
                  <a:pt x="2945" y="18655"/>
                </a:lnTo>
                <a:cubicBezTo>
                  <a:pt x="2945" y="18655"/>
                  <a:pt x="2945" y="12273"/>
                  <a:pt x="2945" y="12273"/>
                </a:cubicBezTo>
                <a:close/>
                <a:moveTo>
                  <a:pt x="1964" y="19636"/>
                </a:moveTo>
                <a:lnTo>
                  <a:pt x="19636" y="19636"/>
                </a:lnTo>
                <a:lnTo>
                  <a:pt x="19636" y="11291"/>
                </a:lnTo>
                <a:lnTo>
                  <a:pt x="1964" y="11291"/>
                </a:lnTo>
                <a:cubicBezTo>
                  <a:pt x="1964" y="11291"/>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5" name="Shape 2740"/>
          <p:cNvSpPr/>
          <p:nvPr/>
        </p:nvSpPr>
        <p:spPr>
          <a:xfrm>
            <a:off x="1443816" y="407170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2273" y="2945"/>
                </a:moveTo>
                <a:lnTo>
                  <a:pt x="18655" y="2945"/>
                </a:lnTo>
                <a:lnTo>
                  <a:pt x="18655" y="18655"/>
                </a:lnTo>
                <a:lnTo>
                  <a:pt x="12273" y="18655"/>
                </a:lnTo>
                <a:cubicBezTo>
                  <a:pt x="12273" y="18655"/>
                  <a:pt x="12273" y="2945"/>
                  <a:pt x="12273" y="2945"/>
                </a:cubicBezTo>
                <a:close/>
                <a:moveTo>
                  <a:pt x="11291" y="19636"/>
                </a:moveTo>
                <a:lnTo>
                  <a:pt x="19636" y="19636"/>
                </a:lnTo>
                <a:lnTo>
                  <a:pt x="19636" y="1964"/>
                </a:lnTo>
                <a:lnTo>
                  <a:pt x="11291" y="1964"/>
                </a:lnTo>
                <a:cubicBezTo>
                  <a:pt x="11291" y="1964"/>
                  <a:pt x="11291" y="19636"/>
                  <a:pt x="11291"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2945"/>
                </a:moveTo>
                <a:lnTo>
                  <a:pt x="9327" y="2945"/>
                </a:lnTo>
                <a:lnTo>
                  <a:pt x="9327" y="9327"/>
                </a:lnTo>
                <a:lnTo>
                  <a:pt x="2945" y="9327"/>
                </a:lnTo>
                <a:cubicBezTo>
                  <a:pt x="2945" y="9327"/>
                  <a:pt x="2945" y="2945"/>
                  <a:pt x="2945" y="2945"/>
                </a:cubicBezTo>
                <a:close/>
                <a:moveTo>
                  <a:pt x="1964" y="10309"/>
                </a:moveTo>
                <a:lnTo>
                  <a:pt x="10309" y="10309"/>
                </a:lnTo>
                <a:lnTo>
                  <a:pt x="10309"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6" name="Shape 2741"/>
          <p:cNvSpPr/>
          <p:nvPr/>
        </p:nvSpPr>
        <p:spPr>
          <a:xfrm>
            <a:off x="1843762" y="407170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945" y="12273"/>
                </a:moveTo>
                <a:lnTo>
                  <a:pt x="18655" y="12273"/>
                </a:lnTo>
                <a:lnTo>
                  <a:pt x="18655" y="18655"/>
                </a:lnTo>
                <a:lnTo>
                  <a:pt x="2945" y="18655"/>
                </a:lnTo>
                <a:cubicBezTo>
                  <a:pt x="2945" y="18655"/>
                  <a:pt x="2945" y="12273"/>
                  <a:pt x="2945" y="12273"/>
                </a:cubicBezTo>
                <a:close/>
                <a:moveTo>
                  <a:pt x="1964" y="19636"/>
                </a:moveTo>
                <a:lnTo>
                  <a:pt x="19636" y="19636"/>
                </a:lnTo>
                <a:lnTo>
                  <a:pt x="19636" y="11291"/>
                </a:lnTo>
                <a:lnTo>
                  <a:pt x="1964" y="11291"/>
                </a:lnTo>
                <a:cubicBezTo>
                  <a:pt x="1964" y="11291"/>
                  <a:pt x="1964" y="19636"/>
                  <a:pt x="1964" y="19636"/>
                </a:cubicBezTo>
                <a:close/>
                <a:moveTo>
                  <a:pt x="9327" y="9327"/>
                </a:moveTo>
                <a:lnTo>
                  <a:pt x="2945" y="9327"/>
                </a:lnTo>
                <a:lnTo>
                  <a:pt x="2945" y="2945"/>
                </a:lnTo>
                <a:lnTo>
                  <a:pt x="9327" y="2945"/>
                </a:lnTo>
                <a:cubicBezTo>
                  <a:pt x="9327" y="2945"/>
                  <a:pt x="9327" y="9327"/>
                  <a:pt x="9327" y="9327"/>
                </a:cubicBezTo>
                <a:close/>
                <a:moveTo>
                  <a:pt x="10309" y="1964"/>
                </a:moveTo>
                <a:lnTo>
                  <a:pt x="1964" y="1964"/>
                </a:lnTo>
                <a:lnTo>
                  <a:pt x="1964" y="10309"/>
                </a:lnTo>
                <a:lnTo>
                  <a:pt x="10309" y="10309"/>
                </a:lnTo>
                <a:cubicBezTo>
                  <a:pt x="10309" y="10309"/>
                  <a:pt x="10309" y="1964"/>
                  <a:pt x="10309" y="1964"/>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7" name="Shape 2742"/>
          <p:cNvSpPr/>
          <p:nvPr/>
        </p:nvSpPr>
        <p:spPr>
          <a:xfrm>
            <a:off x="2243708" y="407170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2945"/>
                </a:moveTo>
                <a:lnTo>
                  <a:pt x="18655" y="2945"/>
                </a:lnTo>
                <a:lnTo>
                  <a:pt x="18655" y="9327"/>
                </a:lnTo>
                <a:lnTo>
                  <a:pt x="12273" y="9327"/>
                </a:lnTo>
                <a:cubicBezTo>
                  <a:pt x="12273" y="9327"/>
                  <a:pt x="12273" y="2945"/>
                  <a:pt x="12273" y="2945"/>
                </a:cubicBezTo>
                <a:close/>
                <a:moveTo>
                  <a:pt x="11291" y="10309"/>
                </a:moveTo>
                <a:lnTo>
                  <a:pt x="19636" y="10309"/>
                </a:lnTo>
                <a:lnTo>
                  <a:pt x="19636" y="1964"/>
                </a:lnTo>
                <a:lnTo>
                  <a:pt x="11291" y="1964"/>
                </a:lnTo>
                <a:cubicBezTo>
                  <a:pt x="11291" y="1964"/>
                  <a:pt x="11291" y="10309"/>
                  <a:pt x="11291" y="10309"/>
                </a:cubicBezTo>
                <a:close/>
                <a:moveTo>
                  <a:pt x="2945" y="2945"/>
                </a:moveTo>
                <a:lnTo>
                  <a:pt x="9327" y="2945"/>
                </a:lnTo>
                <a:lnTo>
                  <a:pt x="9327" y="18655"/>
                </a:lnTo>
                <a:lnTo>
                  <a:pt x="2945" y="18655"/>
                </a:lnTo>
                <a:cubicBezTo>
                  <a:pt x="2945" y="18655"/>
                  <a:pt x="2945" y="2945"/>
                  <a:pt x="2945" y="2945"/>
                </a:cubicBezTo>
                <a:close/>
                <a:moveTo>
                  <a:pt x="1964" y="19636"/>
                </a:moveTo>
                <a:lnTo>
                  <a:pt x="10309" y="19636"/>
                </a:lnTo>
                <a:lnTo>
                  <a:pt x="10309" y="1964"/>
                </a:lnTo>
                <a:lnTo>
                  <a:pt x="1964" y="1964"/>
                </a:lnTo>
                <a:cubicBezTo>
                  <a:pt x="1964" y="1964"/>
                  <a:pt x="1964" y="19636"/>
                  <a:pt x="1964" y="19636"/>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8" name="Shape 2743"/>
          <p:cNvSpPr/>
          <p:nvPr/>
        </p:nvSpPr>
        <p:spPr>
          <a:xfrm>
            <a:off x="2643653" y="407170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2273" y="12273"/>
                </a:moveTo>
                <a:lnTo>
                  <a:pt x="18655" y="12273"/>
                </a:lnTo>
                <a:lnTo>
                  <a:pt x="18655" y="18655"/>
                </a:lnTo>
                <a:lnTo>
                  <a:pt x="12273" y="18655"/>
                </a:lnTo>
                <a:cubicBezTo>
                  <a:pt x="12273" y="18655"/>
                  <a:pt x="12273" y="12273"/>
                  <a:pt x="12273" y="12273"/>
                </a:cubicBezTo>
                <a:close/>
                <a:moveTo>
                  <a:pt x="11291" y="19636"/>
                </a:moveTo>
                <a:lnTo>
                  <a:pt x="19636" y="19636"/>
                </a:lnTo>
                <a:lnTo>
                  <a:pt x="19636" y="11291"/>
                </a:lnTo>
                <a:lnTo>
                  <a:pt x="11291" y="11291"/>
                </a:lnTo>
                <a:cubicBezTo>
                  <a:pt x="11291" y="11291"/>
                  <a:pt x="11291" y="19636"/>
                  <a:pt x="11291" y="19636"/>
                </a:cubicBezTo>
                <a:close/>
                <a:moveTo>
                  <a:pt x="2945" y="2945"/>
                </a:moveTo>
                <a:lnTo>
                  <a:pt x="18655" y="2945"/>
                </a:lnTo>
                <a:lnTo>
                  <a:pt x="18655" y="9327"/>
                </a:lnTo>
                <a:lnTo>
                  <a:pt x="2945" y="9327"/>
                </a:lnTo>
                <a:cubicBezTo>
                  <a:pt x="2945" y="9327"/>
                  <a:pt x="2945" y="2945"/>
                  <a:pt x="2945" y="2945"/>
                </a:cubicBezTo>
                <a:close/>
                <a:moveTo>
                  <a:pt x="1964" y="10309"/>
                </a:moveTo>
                <a:lnTo>
                  <a:pt x="19636" y="10309"/>
                </a:lnTo>
                <a:lnTo>
                  <a:pt x="19636" y="1964"/>
                </a:lnTo>
                <a:lnTo>
                  <a:pt x="1964" y="1964"/>
                </a:lnTo>
                <a:cubicBezTo>
                  <a:pt x="1964" y="1964"/>
                  <a:pt x="1964" y="10309"/>
                  <a:pt x="1964" y="10309"/>
                </a:cubicBezTo>
                <a:close/>
                <a:moveTo>
                  <a:pt x="2945" y="12273"/>
                </a:moveTo>
                <a:lnTo>
                  <a:pt x="9327" y="12273"/>
                </a:lnTo>
                <a:lnTo>
                  <a:pt x="9327" y="18655"/>
                </a:lnTo>
                <a:lnTo>
                  <a:pt x="2945" y="18655"/>
                </a:lnTo>
                <a:cubicBezTo>
                  <a:pt x="2945" y="18655"/>
                  <a:pt x="2945" y="12273"/>
                  <a:pt x="2945" y="12273"/>
                </a:cubicBezTo>
                <a:close/>
                <a:moveTo>
                  <a:pt x="1964" y="19636"/>
                </a:moveTo>
                <a:lnTo>
                  <a:pt x="10309" y="19636"/>
                </a:lnTo>
                <a:lnTo>
                  <a:pt x="10309" y="11291"/>
                </a:lnTo>
                <a:lnTo>
                  <a:pt x="1964" y="11291"/>
                </a:lnTo>
                <a:cubicBezTo>
                  <a:pt x="1964" y="11291"/>
                  <a:pt x="1964" y="19636"/>
                  <a:pt x="1964" y="19636"/>
                </a:cubicBezTo>
                <a:close/>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9" name="Shape 2744"/>
          <p:cNvSpPr/>
          <p:nvPr/>
        </p:nvSpPr>
        <p:spPr>
          <a:xfrm>
            <a:off x="3043599" y="407170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9327" y="9327"/>
                </a:moveTo>
                <a:lnTo>
                  <a:pt x="12273" y="9327"/>
                </a:lnTo>
                <a:lnTo>
                  <a:pt x="12273" y="12273"/>
                </a:lnTo>
                <a:lnTo>
                  <a:pt x="9327" y="12273"/>
                </a:lnTo>
                <a:cubicBezTo>
                  <a:pt x="9327" y="12273"/>
                  <a:pt x="9327" y="9327"/>
                  <a:pt x="9327" y="9327"/>
                </a:cubicBezTo>
                <a:close/>
                <a:moveTo>
                  <a:pt x="8345" y="13255"/>
                </a:moveTo>
                <a:lnTo>
                  <a:pt x="13255" y="13255"/>
                </a:lnTo>
                <a:lnTo>
                  <a:pt x="13255" y="8345"/>
                </a:lnTo>
                <a:lnTo>
                  <a:pt x="8345" y="8345"/>
                </a:lnTo>
                <a:cubicBezTo>
                  <a:pt x="8345" y="8345"/>
                  <a:pt x="8345" y="13255"/>
                  <a:pt x="8345" y="13255"/>
                </a:cubicBezTo>
                <a:close/>
                <a:moveTo>
                  <a:pt x="9327" y="15709"/>
                </a:moveTo>
                <a:lnTo>
                  <a:pt x="12273" y="15709"/>
                </a:lnTo>
                <a:lnTo>
                  <a:pt x="12273" y="18655"/>
                </a:lnTo>
                <a:lnTo>
                  <a:pt x="9327" y="18655"/>
                </a:lnTo>
                <a:cubicBezTo>
                  <a:pt x="9327" y="18655"/>
                  <a:pt x="9327" y="15709"/>
                  <a:pt x="9327" y="15709"/>
                </a:cubicBezTo>
                <a:close/>
                <a:moveTo>
                  <a:pt x="8345" y="19636"/>
                </a:moveTo>
                <a:lnTo>
                  <a:pt x="13255" y="19636"/>
                </a:lnTo>
                <a:lnTo>
                  <a:pt x="13255" y="14727"/>
                </a:lnTo>
                <a:lnTo>
                  <a:pt x="8345" y="14727"/>
                </a:lnTo>
                <a:cubicBezTo>
                  <a:pt x="8345" y="14727"/>
                  <a:pt x="8345" y="19636"/>
                  <a:pt x="8345" y="19636"/>
                </a:cubicBezTo>
                <a:close/>
                <a:moveTo>
                  <a:pt x="15709" y="2945"/>
                </a:moveTo>
                <a:lnTo>
                  <a:pt x="18655" y="2945"/>
                </a:lnTo>
                <a:lnTo>
                  <a:pt x="18655" y="5891"/>
                </a:lnTo>
                <a:lnTo>
                  <a:pt x="15709" y="5891"/>
                </a:lnTo>
                <a:cubicBezTo>
                  <a:pt x="15709" y="5891"/>
                  <a:pt x="15709" y="2945"/>
                  <a:pt x="15709" y="2945"/>
                </a:cubicBezTo>
                <a:close/>
                <a:moveTo>
                  <a:pt x="14727" y="6873"/>
                </a:moveTo>
                <a:lnTo>
                  <a:pt x="19636" y="6873"/>
                </a:lnTo>
                <a:lnTo>
                  <a:pt x="19636" y="1964"/>
                </a:lnTo>
                <a:lnTo>
                  <a:pt x="14727" y="1964"/>
                </a:lnTo>
                <a:cubicBezTo>
                  <a:pt x="14727" y="1964"/>
                  <a:pt x="14727" y="6873"/>
                  <a:pt x="14727" y="6873"/>
                </a:cubicBezTo>
                <a:close/>
                <a:moveTo>
                  <a:pt x="15709" y="9327"/>
                </a:moveTo>
                <a:lnTo>
                  <a:pt x="18655" y="9327"/>
                </a:lnTo>
                <a:lnTo>
                  <a:pt x="18655" y="12273"/>
                </a:lnTo>
                <a:lnTo>
                  <a:pt x="15709" y="12273"/>
                </a:lnTo>
                <a:cubicBezTo>
                  <a:pt x="15709" y="12273"/>
                  <a:pt x="15709" y="9327"/>
                  <a:pt x="15709" y="9327"/>
                </a:cubicBezTo>
                <a:close/>
                <a:moveTo>
                  <a:pt x="14727" y="13255"/>
                </a:moveTo>
                <a:lnTo>
                  <a:pt x="19636" y="13255"/>
                </a:lnTo>
                <a:lnTo>
                  <a:pt x="19636" y="8345"/>
                </a:lnTo>
                <a:lnTo>
                  <a:pt x="14727" y="8345"/>
                </a:lnTo>
                <a:cubicBezTo>
                  <a:pt x="14727" y="8345"/>
                  <a:pt x="14727" y="13255"/>
                  <a:pt x="14727" y="13255"/>
                </a:cubicBezTo>
                <a:close/>
                <a:moveTo>
                  <a:pt x="9327" y="2945"/>
                </a:moveTo>
                <a:lnTo>
                  <a:pt x="12273" y="2945"/>
                </a:lnTo>
                <a:lnTo>
                  <a:pt x="12273" y="5891"/>
                </a:lnTo>
                <a:lnTo>
                  <a:pt x="9327" y="5891"/>
                </a:lnTo>
                <a:cubicBezTo>
                  <a:pt x="9327" y="5891"/>
                  <a:pt x="9327" y="2945"/>
                  <a:pt x="9327" y="2945"/>
                </a:cubicBezTo>
                <a:close/>
                <a:moveTo>
                  <a:pt x="8345" y="6873"/>
                </a:moveTo>
                <a:lnTo>
                  <a:pt x="13255" y="6873"/>
                </a:lnTo>
                <a:lnTo>
                  <a:pt x="13255" y="1964"/>
                </a:lnTo>
                <a:lnTo>
                  <a:pt x="8345" y="1964"/>
                </a:lnTo>
                <a:cubicBezTo>
                  <a:pt x="8345" y="1964"/>
                  <a:pt x="8345" y="6873"/>
                  <a:pt x="8345" y="6873"/>
                </a:cubicBezTo>
                <a:close/>
                <a:moveTo>
                  <a:pt x="2945" y="9327"/>
                </a:moveTo>
                <a:lnTo>
                  <a:pt x="5891" y="9327"/>
                </a:lnTo>
                <a:lnTo>
                  <a:pt x="5891" y="12273"/>
                </a:lnTo>
                <a:lnTo>
                  <a:pt x="2945" y="12273"/>
                </a:lnTo>
                <a:cubicBezTo>
                  <a:pt x="2945" y="12273"/>
                  <a:pt x="2945" y="9327"/>
                  <a:pt x="2945" y="9327"/>
                </a:cubicBezTo>
                <a:close/>
                <a:moveTo>
                  <a:pt x="1964" y="13255"/>
                </a:moveTo>
                <a:lnTo>
                  <a:pt x="6873" y="13255"/>
                </a:lnTo>
                <a:lnTo>
                  <a:pt x="6873" y="8345"/>
                </a:lnTo>
                <a:lnTo>
                  <a:pt x="1964" y="8345"/>
                </a:lnTo>
                <a:cubicBezTo>
                  <a:pt x="1964" y="8345"/>
                  <a:pt x="1964" y="13255"/>
                  <a:pt x="1964" y="13255"/>
                </a:cubicBezTo>
                <a:close/>
                <a:moveTo>
                  <a:pt x="2945" y="2945"/>
                </a:moveTo>
                <a:lnTo>
                  <a:pt x="5891" y="2945"/>
                </a:lnTo>
                <a:lnTo>
                  <a:pt x="5891" y="5891"/>
                </a:lnTo>
                <a:lnTo>
                  <a:pt x="2945" y="5891"/>
                </a:lnTo>
                <a:cubicBezTo>
                  <a:pt x="2945" y="5891"/>
                  <a:pt x="2945" y="2945"/>
                  <a:pt x="2945" y="2945"/>
                </a:cubicBezTo>
                <a:close/>
                <a:moveTo>
                  <a:pt x="1964" y="6873"/>
                </a:moveTo>
                <a:lnTo>
                  <a:pt x="6873" y="6873"/>
                </a:lnTo>
                <a:lnTo>
                  <a:pt x="6873" y="1964"/>
                </a:lnTo>
                <a:lnTo>
                  <a:pt x="1964" y="1964"/>
                </a:lnTo>
                <a:cubicBezTo>
                  <a:pt x="1964" y="1964"/>
                  <a:pt x="1964" y="6873"/>
                  <a:pt x="1964" y="6873"/>
                </a:cubicBezTo>
                <a:close/>
                <a:moveTo>
                  <a:pt x="20618" y="19636"/>
                </a:moveTo>
                <a:cubicBezTo>
                  <a:pt x="20618" y="20178"/>
                  <a:pt x="20178" y="20618"/>
                  <a:pt x="19636" y="20618"/>
                </a:cubicBezTo>
                <a:lnTo>
                  <a:pt x="1964" y="20618"/>
                </a:lnTo>
                <a:cubicBezTo>
                  <a:pt x="1421" y="20618"/>
                  <a:pt x="982" y="20178"/>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945" y="15709"/>
                </a:moveTo>
                <a:lnTo>
                  <a:pt x="5891" y="15709"/>
                </a:lnTo>
                <a:lnTo>
                  <a:pt x="5891" y="18655"/>
                </a:lnTo>
                <a:lnTo>
                  <a:pt x="2945" y="18655"/>
                </a:lnTo>
                <a:cubicBezTo>
                  <a:pt x="2945" y="18655"/>
                  <a:pt x="2945" y="15709"/>
                  <a:pt x="2945" y="15709"/>
                </a:cubicBezTo>
                <a:close/>
                <a:moveTo>
                  <a:pt x="1964" y="19636"/>
                </a:moveTo>
                <a:lnTo>
                  <a:pt x="6873" y="19636"/>
                </a:lnTo>
                <a:lnTo>
                  <a:pt x="6873" y="14727"/>
                </a:lnTo>
                <a:lnTo>
                  <a:pt x="1964" y="14727"/>
                </a:lnTo>
                <a:cubicBezTo>
                  <a:pt x="1964" y="14727"/>
                  <a:pt x="1964" y="19636"/>
                  <a:pt x="1964" y="19636"/>
                </a:cubicBezTo>
                <a:close/>
                <a:moveTo>
                  <a:pt x="15709" y="15709"/>
                </a:moveTo>
                <a:lnTo>
                  <a:pt x="18655" y="15709"/>
                </a:lnTo>
                <a:lnTo>
                  <a:pt x="18655" y="18655"/>
                </a:lnTo>
                <a:lnTo>
                  <a:pt x="15709" y="18655"/>
                </a:lnTo>
                <a:cubicBezTo>
                  <a:pt x="15709" y="18655"/>
                  <a:pt x="15709" y="15709"/>
                  <a:pt x="15709" y="15709"/>
                </a:cubicBezTo>
                <a:close/>
                <a:moveTo>
                  <a:pt x="14727" y="19636"/>
                </a:moveTo>
                <a:lnTo>
                  <a:pt x="19636" y="19636"/>
                </a:lnTo>
                <a:lnTo>
                  <a:pt x="19636" y="14727"/>
                </a:lnTo>
                <a:lnTo>
                  <a:pt x="14727" y="14727"/>
                </a:lnTo>
                <a:cubicBezTo>
                  <a:pt x="14727" y="14727"/>
                  <a:pt x="14727" y="19636"/>
                  <a:pt x="14727" y="19636"/>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10" name="Shape 2745"/>
          <p:cNvSpPr/>
          <p:nvPr/>
        </p:nvSpPr>
        <p:spPr>
          <a:xfrm>
            <a:off x="3443545" y="407170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3745" y="20618"/>
                </a:lnTo>
                <a:cubicBezTo>
                  <a:pt x="13204" y="20618"/>
                  <a:pt x="12764" y="20178"/>
                  <a:pt x="12764" y="19636"/>
                </a:cubicBezTo>
                <a:lnTo>
                  <a:pt x="12764" y="13745"/>
                </a:lnTo>
                <a:cubicBezTo>
                  <a:pt x="12764" y="13204"/>
                  <a:pt x="13204" y="12764"/>
                  <a:pt x="13745" y="12764"/>
                </a:cubicBezTo>
                <a:lnTo>
                  <a:pt x="19636" y="12764"/>
                </a:lnTo>
                <a:cubicBezTo>
                  <a:pt x="20178" y="12764"/>
                  <a:pt x="20618" y="13204"/>
                  <a:pt x="20618" y="13745"/>
                </a:cubicBezTo>
                <a:cubicBezTo>
                  <a:pt x="20618" y="13745"/>
                  <a:pt x="20618" y="19636"/>
                  <a:pt x="20618" y="19636"/>
                </a:cubicBezTo>
                <a:close/>
                <a:moveTo>
                  <a:pt x="19636" y="11782"/>
                </a:moveTo>
                <a:lnTo>
                  <a:pt x="13745" y="11782"/>
                </a:lnTo>
                <a:cubicBezTo>
                  <a:pt x="12661" y="11782"/>
                  <a:pt x="11782" y="12661"/>
                  <a:pt x="11782" y="13745"/>
                </a:cubicBezTo>
                <a:lnTo>
                  <a:pt x="11782" y="19636"/>
                </a:lnTo>
                <a:cubicBezTo>
                  <a:pt x="11782" y="20721"/>
                  <a:pt x="12661" y="21600"/>
                  <a:pt x="13745" y="21600"/>
                </a:cubicBezTo>
                <a:lnTo>
                  <a:pt x="19636" y="21600"/>
                </a:lnTo>
                <a:cubicBezTo>
                  <a:pt x="20721" y="21600"/>
                  <a:pt x="21600" y="20721"/>
                  <a:pt x="21600" y="19636"/>
                </a:cubicBezTo>
                <a:lnTo>
                  <a:pt x="21600" y="13745"/>
                </a:lnTo>
                <a:cubicBezTo>
                  <a:pt x="21600" y="12661"/>
                  <a:pt x="20721" y="11782"/>
                  <a:pt x="19636" y="11782"/>
                </a:cubicBezTo>
                <a:moveTo>
                  <a:pt x="20618" y="7855"/>
                </a:moveTo>
                <a:cubicBezTo>
                  <a:pt x="20618" y="8396"/>
                  <a:pt x="20178" y="8836"/>
                  <a:pt x="19636" y="8836"/>
                </a:cubicBezTo>
                <a:lnTo>
                  <a:pt x="13745" y="8836"/>
                </a:lnTo>
                <a:cubicBezTo>
                  <a:pt x="13204" y="8836"/>
                  <a:pt x="12764" y="8396"/>
                  <a:pt x="12764" y="7855"/>
                </a:cubicBezTo>
                <a:lnTo>
                  <a:pt x="12764" y="1964"/>
                </a:lnTo>
                <a:cubicBezTo>
                  <a:pt x="12764" y="1422"/>
                  <a:pt x="13204" y="982"/>
                  <a:pt x="13745" y="982"/>
                </a:cubicBezTo>
                <a:lnTo>
                  <a:pt x="19636" y="982"/>
                </a:lnTo>
                <a:cubicBezTo>
                  <a:pt x="20178" y="982"/>
                  <a:pt x="20618" y="1422"/>
                  <a:pt x="20618" y="1964"/>
                </a:cubicBezTo>
                <a:cubicBezTo>
                  <a:pt x="20618" y="1964"/>
                  <a:pt x="20618" y="7855"/>
                  <a:pt x="20618" y="7855"/>
                </a:cubicBezTo>
                <a:close/>
                <a:moveTo>
                  <a:pt x="19636" y="0"/>
                </a:moveTo>
                <a:lnTo>
                  <a:pt x="13745" y="0"/>
                </a:lnTo>
                <a:cubicBezTo>
                  <a:pt x="12661" y="0"/>
                  <a:pt x="11782" y="879"/>
                  <a:pt x="11782" y="1964"/>
                </a:cubicBezTo>
                <a:lnTo>
                  <a:pt x="11782" y="7855"/>
                </a:lnTo>
                <a:cubicBezTo>
                  <a:pt x="11782" y="8939"/>
                  <a:pt x="12661" y="9818"/>
                  <a:pt x="13745" y="9818"/>
                </a:cubicBezTo>
                <a:lnTo>
                  <a:pt x="19636" y="9818"/>
                </a:lnTo>
                <a:cubicBezTo>
                  <a:pt x="20721" y="9818"/>
                  <a:pt x="21600" y="8939"/>
                  <a:pt x="21600" y="7855"/>
                </a:cubicBezTo>
                <a:lnTo>
                  <a:pt x="21600" y="1964"/>
                </a:lnTo>
                <a:cubicBezTo>
                  <a:pt x="21600" y="879"/>
                  <a:pt x="20721" y="0"/>
                  <a:pt x="19636" y="0"/>
                </a:cubicBezTo>
                <a:moveTo>
                  <a:pt x="8836" y="7855"/>
                </a:moveTo>
                <a:cubicBezTo>
                  <a:pt x="8836" y="8396"/>
                  <a:pt x="8396" y="8836"/>
                  <a:pt x="7855" y="8836"/>
                </a:cubicBezTo>
                <a:lnTo>
                  <a:pt x="1964" y="8836"/>
                </a:lnTo>
                <a:cubicBezTo>
                  <a:pt x="1421" y="8836"/>
                  <a:pt x="982" y="8396"/>
                  <a:pt x="982" y="7855"/>
                </a:cubicBezTo>
                <a:lnTo>
                  <a:pt x="982" y="1964"/>
                </a:lnTo>
                <a:cubicBezTo>
                  <a:pt x="982" y="1422"/>
                  <a:pt x="1421" y="982"/>
                  <a:pt x="1964" y="982"/>
                </a:cubicBezTo>
                <a:lnTo>
                  <a:pt x="7855" y="982"/>
                </a:lnTo>
                <a:cubicBezTo>
                  <a:pt x="8396" y="982"/>
                  <a:pt x="8836" y="1422"/>
                  <a:pt x="8836" y="1964"/>
                </a:cubicBezTo>
                <a:cubicBezTo>
                  <a:pt x="8836" y="1964"/>
                  <a:pt x="8836" y="7855"/>
                  <a:pt x="8836" y="7855"/>
                </a:cubicBezTo>
                <a:close/>
                <a:moveTo>
                  <a:pt x="7855" y="0"/>
                </a:moveTo>
                <a:lnTo>
                  <a:pt x="1964" y="0"/>
                </a:lnTo>
                <a:cubicBezTo>
                  <a:pt x="879" y="0"/>
                  <a:pt x="0" y="879"/>
                  <a:pt x="0" y="1964"/>
                </a:cubicBezTo>
                <a:lnTo>
                  <a:pt x="0" y="7855"/>
                </a:lnTo>
                <a:cubicBezTo>
                  <a:pt x="0" y="8939"/>
                  <a:pt x="879" y="9818"/>
                  <a:pt x="1964" y="9818"/>
                </a:cubicBezTo>
                <a:lnTo>
                  <a:pt x="7855" y="9818"/>
                </a:lnTo>
                <a:cubicBezTo>
                  <a:pt x="8939" y="9818"/>
                  <a:pt x="9818" y="8939"/>
                  <a:pt x="9818" y="7855"/>
                </a:cubicBezTo>
                <a:lnTo>
                  <a:pt x="9818" y="1964"/>
                </a:lnTo>
                <a:cubicBezTo>
                  <a:pt x="9818" y="879"/>
                  <a:pt x="8939" y="0"/>
                  <a:pt x="7855" y="0"/>
                </a:cubicBezTo>
                <a:moveTo>
                  <a:pt x="8836" y="19636"/>
                </a:moveTo>
                <a:cubicBezTo>
                  <a:pt x="8836" y="20178"/>
                  <a:pt x="8396" y="20618"/>
                  <a:pt x="7855" y="20618"/>
                </a:cubicBezTo>
                <a:lnTo>
                  <a:pt x="1964" y="20618"/>
                </a:lnTo>
                <a:cubicBezTo>
                  <a:pt x="1421" y="20618"/>
                  <a:pt x="982" y="20178"/>
                  <a:pt x="982" y="19636"/>
                </a:cubicBezTo>
                <a:lnTo>
                  <a:pt x="982" y="13745"/>
                </a:lnTo>
                <a:cubicBezTo>
                  <a:pt x="982" y="13204"/>
                  <a:pt x="1421" y="12764"/>
                  <a:pt x="1964" y="12764"/>
                </a:cubicBezTo>
                <a:lnTo>
                  <a:pt x="7855" y="12764"/>
                </a:lnTo>
                <a:cubicBezTo>
                  <a:pt x="8396" y="12764"/>
                  <a:pt x="8836" y="13204"/>
                  <a:pt x="8836" y="13745"/>
                </a:cubicBezTo>
                <a:cubicBezTo>
                  <a:pt x="8836" y="13745"/>
                  <a:pt x="8836" y="19636"/>
                  <a:pt x="8836" y="19636"/>
                </a:cubicBezTo>
                <a:close/>
                <a:moveTo>
                  <a:pt x="7855" y="11782"/>
                </a:moveTo>
                <a:lnTo>
                  <a:pt x="1964" y="11782"/>
                </a:lnTo>
                <a:cubicBezTo>
                  <a:pt x="879" y="11782"/>
                  <a:pt x="0" y="12661"/>
                  <a:pt x="0" y="13745"/>
                </a:cubicBezTo>
                <a:lnTo>
                  <a:pt x="0" y="19636"/>
                </a:lnTo>
                <a:cubicBezTo>
                  <a:pt x="0" y="20721"/>
                  <a:pt x="879" y="21600"/>
                  <a:pt x="1964" y="21600"/>
                </a:cubicBezTo>
                <a:lnTo>
                  <a:pt x="7855" y="21600"/>
                </a:lnTo>
                <a:cubicBezTo>
                  <a:pt x="8939" y="21600"/>
                  <a:pt x="9818" y="20721"/>
                  <a:pt x="9818" y="19636"/>
                </a:cubicBezTo>
                <a:lnTo>
                  <a:pt x="9818" y="13745"/>
                </a:lnTo>
                <a:cubicBezTo>
                  <a:pt x="9818" y="12661"/>
                  <a:pt x="8939" y="11782"/>
                  <a:pt x="7855" y="117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11" name="Shape 2746"/>
          <p:cNvSpPr/>
          <p:nvPr/>
        </p:nvSpPr>
        <p:spPr>
          <a:xfrm>
            <a:off x="3843491" y="407170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2764"/>
                </a:moveTo>
                <a:lnTo>
                  <a:pt x="16691" y="12764"/>
                </a:lnTo>
                <a:lnTo>
                  <a:pt x="16691" y="8836"/>
                </a:lnTo>
                <a:lnTo>
                  <a:pt x="20618" y="8836"/>
                </a:lnTo>
                <a:cubicBezTo>
                  <a:pt x="20618" y="8836"/>
                  <a:pt x="20618" y="12764"/>
                  <a:pt x="20618" y="12764"/>
                </a:cubicBezTo>
                <a:close/>
                <a:moveTo>
                  <a:pt x="20618" y="7855"/>
                </a:moveTo>
                <a:lnTo>
                  <a:pt x="16691" y="7855"/>
                </a:lnTo>
                <a:cubicBezTo>
                  <a:pt x="16149" y="7855"/>
                  <a:pt x="15709" y="8295"/>
                  <a:pt x="15709" y="8836"/>
                </a:cubicBezTo>
                <a:lnTo>
                  <a:pt x="15709" y="12764"/>
                </a:lnTo>
                <a:cubicBezTo>
                  <a:pt x="15709" y="13305"/>
                  <a:pt x="16149" y="13745"/>
                  <a:pt x="16691" y="13745"/>
                </a:cubicBezTo>
                <a:lnTo>
                  <a:pt x="20618" y="13745"/>
                </a:lnTo>
                <a:cubicBezTo>
                  <a:pt x="21160" y="13745"/>
                  <a:pt x="21600" y="13305"/>
                  <a:pt x="21600" y="12764"/>
                </a:cubicBezTo>
                <a:lnTo>
                  <a:pt x="21600" y="8836"/>
                </a:lnTo>
                <a:cubicBezTo>
                  <a:pt x="21600" y="8295"/>
                  <a:pt x="21160" y="7855"/>
                  <a:pt x="20618" y="7855"/>
                </a:cubicBezTo>
                <a:moveTo>
                  <a:pt x="12764" y="20618"/>
                </a:moveTo>
                <a:lnTo>
                  <a:pt x="8836" y="20618"/>
                </a:lnTo>
                <a:lnTo>
                  <a:pt x="8836" y="16691"/>
                </a:lnTo>
                <a:lnTo>
                  <a:pt x="12764" y="16691"/>
                </a:lnTo>
                <a:cubicBezTo>
                  <a:pt x="12764" y="16691"/>
                  <a:pt x="12764" y="20618"/>
                  <a:pt x="12764" y="20618"/>
                </a:cubicBezTo>
                <a:close/>
                <a:moveTo>
                  <a:pt x="12764" y="15709"/>
                </a:moveTo>
                <a:lnTo>
                  <a:pt x="8836" y="15709"/>
                </a:lnTo>
                <a:cubicBezTo>
                  <a:pt x="8295" y="15709"/>
                  <a:pt x="7855" y="16149"/>
                  <a:pt x="7855" y="16691"/>
                </a:cubicBezTo>
                <a:lnTo>
                  <a:pt x="7855" y="20618"/>
                </a:lnTo>
                <a:cubicBezTo>
                  <a:pt x="7855" y="21160"/>
                  <a:pt x="8295" y="21600"/>
                  <a:pt x="8836" y="21600"/>
                </a:cubicBezTo>
                <a:lnTo>
                  <a:pt x="12764" y="21600"/>
                </a:lnTo>
                <a:cubicBezTo>
                  <a:pt x="13305" y="21600"/>
                  <a:pt x="13745" y="21160"/>
                  <a:pt x="13745" y="20618"/>
                </a:cubicBezTo>
                <a:lnTo>
                  <a:pt x="13745" y="16691"/>
                </a:lnTo>
                <a:cubicBezTo>
                  <a:pt x="13745" y="16149"/>
                  <a:pt x="13305" y="15709"/>
                  <a:pt x="12764" y="15709"/>
                </a:cubicBezTo>
                <a:moveTo>
                  <a:pt x="12764" y="12764"/>
                </a:moveTo>
                <a:lnTo>
                  <a:pt x="8836" y="12764"/>
                </a:lnTo>
                <a:lnTo>
                  <a:pt x="8836" y="8836"/>
                </a:lnTo>
                <a:lnTo>
                  <a:pt x="12764" y="8836"/>
                </a:lnTo>
                <a:cubicBezTo>
                  <a:pt x="12764" y="8836"/>
                  <a:pt x="12764" y="12764"/>
                  <a:pt x="12764" y="12764"/>
                </a:cubicBezTo>
                <a:close/>
                <a:moveTo>
                  <a:pt x="12764" y="7855"/>
                </a:moveTo>
                <a:lnTo>
                  <a:pt x="8836" y="7855"/>
                </a:lnTo>
                <a:cubicBezTo>
                  <a:pt x="8295" y="7855"/>
                  <a:pt x="7855" y="8295"/>
                  <a:pt x="7855" y="8836"/>
                </a:cubicBezTo>
                <a:lnTo>
                  <a:pt x="7855" y="12764"/>
                </a:lnTo>
                <a:cubicBezTo>
                  <a:pt x="7855" y="13305"/>
                  <a:pt x="8295" y="13745"/>
                  <a:pt x="8836" y="13745"/>
                </a:cubicBezTo>
                <a:lnTo>
                  <a:pt x="12764" y="13745"/>
                </a:lnTo>
                <a:cubicBezTo>
                  <a:pt x="13305" y="13745"/>
                  <a:pt x="13745" y="13305"/>
                  <a:pt x="13745" y="12764"/>
                </a:cubicBezTo>
                <a:lnTo>
                  <a:pt x="13745" y="8836"/>
                </a:lnTo>
                <a:cubicBezTo>
                  <a:pt x="13745" y="8295"/>
                  <a:pt x="13305" y="7855"/>
                  <a:pt x="12764" y="7855"/>
                </a:cubicBezTo>
                <a:moveTo>
                  <a:pt x="4909" y="4909"/>
                </a:moveTo>
                <a:lnTo>
                  <a:pt x="982" y="4909"/>
                </a:lnTo>
                <a:lnTo>
                  <a:pt x="982" y="982"/>
                </a:lnTo>
                <a:lnTo>
                  <a:pt x="4909" y="982"/>
                </a:lnTo>
                <a:cubicBezTo>
                  <a:pt x="4909" y="982"/>
                  <a:pt x="4909" y="4909"/>
                  <a:pt x="4909" y="4909"/>
                </a:cubicBezTo>
                <a:close/>
                <a:moveTo>
                  <a:pt x="4909" y="0"/>
                </a:moveTo>
                <a:lnTo>
                  <a:pt x="982" y="0"/>
                </a:lnTo>
                <a:cubicBezTo>
                  <a:pt x="440" y="0"/>
                  <a:pt x="0" y="440"/>
                  <a:pt x="0" y="982"/>
                </a:cubicBezTo>
                <a:lnTo>
                  <a:pt x="0" y="4909"/>
                </a:lnTo>
                <a:cubicBezTo>
                  <a:pt x="0" y="5451"/>
                  <a:pt x="440" y="5891"/>
                  <a:pt x="982" y="5891"/>
                </a:cubicBezTo>
                <a:lnTo>
                  <a:pt x="4909" y="5891"/>
                </a:lnTo>
                <a:cubicBezTo>
                  <a:pt x="5451" y="5891"/>
                  <a:pt x="5891" y="5451"/>
                  <a:pt x="5891" y="4909"/>
                </a:cubicBezTo>
                <a:lnTo>
                  <a:pt x="5891" y="982"/>
                </a:lnTo>
                <a:cubicBezTo>
                  <a:pt x="5891" y="440"/>
                  <a:pt x="5451" y="0"/>
                  <a:pt x="4909" y="0"/>
                </a:cubicBezTo>
                <a:moveTo>
                  <a:pt x="20618" y="20618"/>
                </a:moveTo>
                <a:lnTo>
                  <a:pt x="16691" y="20618"/>
                </a:lnTo>
                <a:lnTo>
                  <a:pt x="16691" y="16691"/>
                </a:lnTo>
                <a:lnTo>
                  <a:pt x="20618" y="16691"/>
                </a:lnTo>
                <a:cubicBezTo>
                  <a:pt x="20618" y="16691"/>
                  <a:pt x="20618" y="20618"/>
                  <a:pt x="20618" y="20618"/>
                </a:cubicBezTo>
                <a:close/>
                <a:moveTo>
                  <a:pt x="20618" y="15709"/>
                </a:moveTo>
                <a:lnTo>
                  <a:pt x="16691" y="15709"/>
                </a:lnTo>
                <a:cubicBezTo>
                  <a:pt x="16149" y="15709"/>
                  <a:pt x="15709" y="16149"/>
                  <a:pt x="15709" y="16691"/>
                </a:cubicBezTo>
                <a:lnTo>
                  <a:pt x="15709" y="20618"/>
                </a:lnTo>
                <a:cubicBezTo>
                  <a:pt x="15709" y="21160"/>
                  <a:pt x="16149" y="21600"/>
                  <a:pt x="16691" y="21600"/>
                </a:cubicBezTo>
                <a:lnTo>
                  <a:pt x="20618" y="21600"/>
                </a:lnTo>
                <a:cubicBezTo>
                  <a:pt x="21160" y="21600"/>
                  <a:pt x="21600" y="21160"/>
                  <a:pt x="21600" y="20618"/>
                </a:cubicBezTo>
                <a:lnTo>
                  <a:pt x="21600" y="16691"/>
                </a:lnTo>
                <a:cubicBezTo>
                  <a:pt x="21600" y="16149"/>
                  <a:pt x="21160" y="15709"/>
                  <a:pt x="20618" y="15709"/>
                </a:cubicBezTo>
                <a:moveTo>
                  <a:pt x="20618" y="4909"/>
                </a:moveTo>
                <a:lnTo>
                  <a:pt x="16691" y="4909"/>
                </a:lnTo>
                <a:lnTo>
                  <a:pt x="16691" y="982"/>
                </a:lnTo>
                <a:lnTo>
                  <a:pt x="20618" y="982"/>
                </a:lnTo>
                <a:cubicBezTo>
                  <a:pt x="20618" y="982"/>
                  <a:pt x="20618" y="4909"/>
                  <a:pt x="20618" y="4909"/>
                </a:cubicBezTo>
                <a:close/>
                <a:moveTo>
                  <a:pt x="20618" y="0"/>
                </a:moveTo>
                <a:lnTo>
                  <a:pt x="16691" y="0"/>
                </a:lnTo>
                <a:cubicBezTo>
                  <a:pt x="16149" y="0"/>
                  <a:pt x="15709" y="440"/>
                  <a:pt x="15709" y="982"/>
                </a:cubicBezTo>
                <a:lnTo>
                  <a:pt x="15709" y="4909"/>
                </a:lnTo>
                <a:cubicBezTo>
                  <a:pt x="15709" y="5451"/>
                  <a:pt x="16149" y="5891"/>
                  <a:pt x="16691" y="5891"/>
                </a:cubicBezTo>
                <a:lnTo>
                  <a:pt x="20618" y="5891"/>
                </a:lnTo>
                <a:cubicBezTo>
                  <a:pt x="21160" y="5891"/>
                  <a:pt x="21600" y="5451"/>
                  <a:pt x="21600" y="4909"/>
                </a:cubicBezTo>
                <a:lnTo>
                  <a:pt x="21600" y="982"/>
                </a:lnTo>
                <a:cubicBezTo>
                  <a:pt x="21600" y="440"/>
                  <a:pt x="21160" y="0"/>
                  <a:pt x="20618" y="0"/>
                </a:cubicBezTo>
                <a:moveTo>
                  <a:pt x="4909" y="20618"/>
                </a:moveTo>
                <a:lnTo>
                  <a:pt x="982" y="20618"/>
                </a:lnTo>
                <a:lnTo>
                  <a:pt x="982" y="16691"/>
                </a:lnTo>
                <a:lnTo>
                  <a:pt x="4909" y="16691"/>
                </a:lnTo>
                <a:cubicBezTo>
                  <a:pt x="4909" y="16691"/>
                  <a:pt x="4909" y="20618"/>
                  <a:pt x="4909" y="20618"/>
                </a:cubicBezTo>
                <a:close/>
                <a:moveTo>
                  <a:pt x="4909" y="15709"/>
                </a:moveTo>
                <a:lnTo>
                  <a:pt x="982" y="15709"/>
                </a:lnTo>
                <a:cubicBezTo>
                  <a:pt x="440" y="15709"/>
                  <a:pt x="0" y="16149"/>
                  <a:pt x="0" y="16691"/>
                </a:cubicBezTo>
                <a:lnTo>
                  <a:pt x="0" y="20618"/>
                </a:lnTo>
                <a:cubicBezTo>
                  <a:pt x="0" y="21160"/>
                  <a:pt x="440" y="21600"/>
                  <a:pt x="982" y="21600"/>
                </a:cubicBezTo>
                <a:lnTo>
                  <a:pt x="4909" y="21600"/>
                </a:lnTo>
                <a:cubicBezTo>
                  <a:pt x="5451" y="21600"/>
                  <a:pt x="5891" y="21160"/>
                  <a:pt x="5891" y="20618"/>
                </a:cubicBezTo>
                <a:lnTo>
                  <a:pt x="5891" y="16691"/>
                </a:lnTo>
                <a:cubicBezTo>
                  <a:pt x="5891" y="16149"/>
                  <a:pt x="5451" y="15709"/>
                  <a:pt x="4909" y="15709"/>
                </a:cubicBezTo>
                <a:moveTo>
                  <a:pt x="12764" y="4909"/>
                </a:moveTo>
                <a:lnTo>
                  <a:pt x="8836" y="4909"/>
                </a:lnTo>
                <a:lnTo>
                  <a:pt x="8836" y="982"/>
                </a:lnTo>
                <a:lnTo>
                  <a:pt x="12764" y="982"/>
                </a:lnTo>
                <a:cubicBezTo>
                  <a:pt x="12764" y="982"/>
                  <a:pt x="12764" y="4909"/>
                  <a:pt x="12764" y="4909"/>
                </a:cubicBezTo>
                <a:close/>
                <a:moveTo>
                  <a:pt x="12764" y="0"/>
                </a:moveTo>
                <a:lnTo>
                  <a:pt x="8836" y="0"/>
                </a:lnTo>
                <a:cubicBezTo>
                  <a:pt x="8295" y="0"/>
                  <a:pt x="7855" y="440"/>
                  <a:pt x="7855" y="982"/>
                </a:cubicBezTo>
                <a:lnTo>
                  <a:pt x="7855" y="4909"/>
                </a:lnTo>
                <a:cubicBezTo>
                  <a:pt x="7855" y="5451"/>
                  <a:pt x="8295" y="5891"/>
                  <a:pt x="8836" y="5891"/>
                </a:cubicBezTo>
                <a:lnTo>
                  <a:pt x="12764" y="5891"/>
                </a:lnTo>
                <a:cubicBezTo>
                  <a:pt x="13305" y="5891"/>
                  <a:pt x="13745" y="5451"/>
                  <a:pt x="13745" y="4909"/>
                </a:cubicBezTo>
                <a:lnTo>
                  <a:pt x="13745" y="982"/>
                </a:lnTo>
                <a:cubicBezTo>
                  <a:pt x="13745" y="440"/>
                  <a:pt x="13305" y="0"/>
                  <a:pt x="12764" y="0"/>
                </a:cubicBezTo>
                <a:moveTo>
                  <a:pt x="4909" y="12764"/>
                </a:moveTo>
                <a:lnTo>
                  <a:pt x="982" y="12764"/>
                </a:lnTo>
                <a:lnTo>
                  <a:pt x="982" y="8836"/>
                </a:lnTo>
                <a:lnTo>
                  <a:pt x="4909" y="8836"/>
                </a:lnTo>
                <a:cubicBezTo>
                  <a:pt x="4909" y="8836"/>
                  <a:pt x="4909" y="12764"/>
                  <a:pt x="4909" y="12764"/>
                </a:cubicBezTo>
                <a:close/>
                <a:moveTo>
                  <a:pt x="4909" y="7855"/>
                </a:moveTo>
                <a:lnTo>
                  <a:pt x="982" y="7855"/>
                </a:lnTo>
                <a:cubicBezTo>
                  <a:pt x="440" y="7855"/>
                  <a:pt x="0" y="8295"/>
                  <a:pt x="0" y="8836"/>
                </a:cubicBezTo>
                <a:lnTo>
                  <a:pt x="0" y="12764"/>
                </a:lnTo>
                <a:cubicBezTo>
                  <a:pt x="0" y="13305"/>
                  <a:pt x="440" y="13745"/>
                  <a:pt x="982" y="13745"/>
                </a:cubicBezTo>
                <a:lnTo>
                  <a:pt x="4909" y="13745"/>
                </a:lnTo>
                <a:cubicBezTo>
                  <a:pt x="5451" y="13745"/>
                  <a:pt x="5891" y="13305"/>
                  <a:pt x="5891" y="12764"/>
                </a:cubicBezTo>
                <a:lnTo>
                  <a:pt x="5891" y="8836"/>
                </a:lnTo>
                <a:cubicBezTo>
                  <a:pt x="5891" y="8295"/>
                  <a:pt x="5451" y="7855"/>
                  <a:pt x="4909" y="785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12" name="Shape 2747"/>
          <p:cNvSpPr/>
          <p:nvPr/>
        </p:nvSpPr>
        <p:spPr>
          <a:xfrm>
            <a:off x="4243436" y="407170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20618"/>
                </a:moveTo>
                <a:lnTo>
                  <a:pt x="8836" y="20618"/>
                </a:lnTo>
                <a:lnTo>
                  <a:pt x="8836" y="8836"/>
                </a:lnTo>
                <a:lnTo>
                  <a:pt x="20618" y="8836"/>
                </a:lnTo>
                <a:cubicBezTo>
                  <a:pt x="20618" y="8836"/>
                  <a:pt x="20618" y="20618"/>
                  <a:pt x="20618" y="20618"/>
                </a:cubicBezTo>
                <a:close/>
                <a:moveTo>
                  <a:pt x="20618" y="7855"/>
                </a:moveTo>
                <a:lnTo>
                  <a:pt x="8836" y="7855"/>
                </a:lnTo>
                <a:cubicBezTo>
                  <a:pt x="8295" y="7855"/>
                  <a:pt x="7855" y="8295"/>
                  <a:pt x="7855" y="8836"/>
                </a:cubicBezTo>
                <a:lnTo>
                  <a:pt x="7855" y="20618"/>
                </a:lnTo>
                <a:cubicBezTo>
                  <a:pt x="7855" y="21160"/>
                  <a:pt x="8295" y="21600"/>
                  <a:pt x="8836" y="21600"/>
                </a:cubicBezTo>
                <a:lnTo>
                  <a:pt x="20618" y="21600"/>
                </a:lnTo>
                <a:cubicBezTo>
                  <a:pt x="21160" y="21600"/>
                  <a:pt x="21600" y="21160"/>
                  <a:pt x="21600" y="20618"/>
                </a:cubicBezTo>
                <a:lnTo>
                  <a:pt x="21600" y="8836"/>
                </a:lnTo>
                <a:cubicBezTo>
                  <a:pt x="21600" y="8295"/>
                  <a:pt x="21160" y="7855"/>
                  <a:pt x="20618" y="7855"/>
                </a:cubicBezTo>
                <a:moveTo>
                  <a:pt x="20618" y="4909"/>
                </a:moveTo>
                <a:lnTo>
                  <a:pt x="982" y="4909"/>
                </a:lnTo>
                <a:lnTo>
                  <a:pt x="982" y="982"/>
                </a:lnTo>
                <a:lnTo>
                  <a:pt x="20618" y="982"/>
                </a:lnTo>
                <a:cubicBezTo>
                  <a:pt x="20618" y="982"/>
                  <a:pt x="20618" y="4909"/>
                  <a:pt x="20618" y="4909"/>
                </a:cubicBezTo>
                <a:close/>
                <a:moveTo>
                  <a:pt x="20618" y="0"/>
                </a:moveTo>
                <a:lnTo>
                  <a:pt x="982" y="0"/>
                </a:lnTo>
                <a:cubicBezTo>
                  <a:pt x="440" y="0"/>
                  <a:pt x="0" y="440"/>
                  <a:pt x="0" y="982"/>
                </a:cubicBezTo>
                <a:lnTo>
                  <a:pt x="0" y="4909"/>
                </a:lnTo>
                <a:cubicBezTo>
                  <a:pt x="0" y="5451"/>
                  <a:pt x="440" y="5891"/>
                  <a:pt x="982" y="5891"/>
                </a:cubicBezTo>
                <a:lnTo>
                  <a:pt x="20618" y="5891"/>
                </a:lnTo>
                <a:cubicBezTo>
                  <a:pt x="21160" y="5891"/>
                  <a:pt x="21600" y="5451"/>
                  <a:pt x="21600" y="4909"/>
                </a:cubicBezTo>
                <a:lnTo>
                  <a:pt x="21600" y="982"/>
                </a:lnTo>
                <a:cubicBezTo>
                  <a:pt x="21600" y="440"/>
                  <a:pt x="21160" y="0"/>
                  <a:pt x="20618" y="0"/>
                </a:cubicBezTo>
                <a:moveTo>
                  <a:pt x="4909" y="20618"/>
                </a:moveTo>
                <a:lnTo>
                  <a:pt x="982" y="20618"/>
                </a:lnTo>
                <a:lnTo>
                  <a:pt x="982" y="8836"/>
                </a:lnTo>
                <a:lnTo>
                  <a:pt x="4909" y="8836"/>
                </a:lnTo>
                <a:cubicBezTo>
                  <a:pt x="4909" y="8836"/>
                  <a:pt x="4909" y="20618"/>
                  <a:pt x="4909" y="20618"/>
                </a:cubicBezTo>
                <a:close/>
                <a:moveTo>
                  <a:pt x="4909" y="7855"/>
                </a:moveTo>
                <a:lnTo>
                  <a:pt x="982" y="7855"/>
                </a:lnTo>
                <a:cubicBezTo>
                  <a:pt x="440" y="7855"/>
                  <a:pt x="0" y="8295"/>
                  <a:pt x="0" y="8836"/>
                </a:cubicBezTo>
                <a:lnTo>
                  <a:pt x="0" y="20618"/>
                </a:lnTo>
                <a:cubicBezTo>
                  <a:pt x="0" y="21160"/>
                  <a:pt x="440" y="21600"/>
                  <a:pt x="982" y="21600"/>
                </a:cubicBezTo>
                <a:lnTo>
                  <a:pt x="4909" y="21600"/>
                </a:lnTo>
                <a:cubicBezTo>
                  <a:pt x="5451" y="21600"/>
                  <a:pt x="5891" y="21160"/>
                  <a:pt x="5891" y="20618"/>
                </a:cubicBezTo>
                <a:lnTo>
                  <a:pt x="5891" y="8836"/>
                </a:lnTo>
                <a:cubicBezTo>
                  <a:pt x="5891" y="8295"/>
                  <a:pt x="5451" y="7855"/>
                  <a:pt x="4909" y="785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13" name="Shape 2748"/>
          <p:cNvSpPr/>
          <p:nvPr/>
        </p:nvSpPr>
        <p:spPr>
          <a:xfrm>
            <a:off x="4662428" y="2871857"/>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14" name="Shape 2749"/>
          <p:cNvSpPr/>
          <p:nvPr/>
        </p:nvSpPr>
        <p:spPr>
          <a:xfrm>
            <a:off x="5100463" y="2871857"/>
            <a:ext cx="133316" cy="209496"/>
          </a:xfrm>
          <a:custGeom>
            <a:avLst/>
            <a:gdLst/>
            <a:ahLst/>
            <a:cxnLst>
              <a:cxn ang="0">
                <a:pos x="wd2" y="hd2"/>
              </a:cxn>
              <a:cxn ang="5400000">
                <a:pos x="wd2" y="hd2"/>
              </a:cxn>
              <a:cxn ang="10800000">
                <a:pos x="wd2" y="hd2"/>
              </a:cxn>
              <a:cxn ang="16200000">
                <a:pos x="wd2" y="hd2"/>
              </a:cxn>
            </a:cxnLst>
            <a:rect l="0" t="0" r="r" b="b"/>
            <a:pathLst>
              <a:path w="21600" h="21600" extrusionOk="0">
                <a:moveTo>
                  <a:pt x="20057" y="2884"/>
                </a:moveTo>
                <a:cubicBezTo>
                  <a:pt x="19862" y="3005"/>
                  <a:pt x="15661" y="5580"/>
                  <a:pt x="11606" y="4718"/>
                </a:cubicBezTo>
                <a:cubicBezTo>
                  <a:pt x="9681" y="4310"/>
                  <a:pt x="8390" y="3899"/>
                  <a:pt x="7251" y="3535"/>
                </a:cubicBezTo>
                <a:cubicBezTo>
                  <a:pt x="5426" y="2953"/>
                  <a:pt x="4042" y="2513"/>
                  <a:pt x="1543" y="2647"/>
                </a:cubicBezTo>
                <a:lnTo>
                  <a:pt x="1543" y="982"/>
                </a:lnTo>
                <a:lnTo>
                  <a:pt x="20057" y="982"/>
                </a:lnTo>
                <a:cubicBezTo>
                  <a:pt x="20057" y="982"/>
                  <a:pt x="20057" y="2884"/>
                  <a:pt x="20057" y="2884"/>
                </a:cubicBezTo>
                <a:close/>
                <a:moveTo>
                  <a:pt x="20057" y="5891"/>
                </a:moveTo>
                <a:cubicBezTo>
                  <a:pt x="20057" y="9144"/>
                  <a:pt x="15912" y="11782"/>
                  <a:pt x="10800" y="11782"/>
                </a:cubicBezTo>
                <a:cubicBezTo>
                  <a:pt x="5688" y="11782"/>
                  <a:pt x="1543" y="9144"/>
                  <a:pt x="1543" y="5891"/>
                </a:cubicBezTo>
                <a:lnTo>
                  <a:pt x="1543" y="3634"/>
                </a:lnTo>
                <a:cubicBezTo>
                  <a:pt x="3681" y="3500"/>
                  <a:pt x="4767" y="3841"/>
                  <a:pt x="6560" y="4413"/>
                </a:cubicBezTo>
                <a:cubicBezTo>
                  <a:pt x="7686" y="4772"/>
                  <a:pt x="9088" y="5219"/>
                  <a:pt x="11118" y="5650"/>
                </a:cubicBezTo>
                <a:cubicBezTo>
                  <a:pt x="11869" y="5809"/>
                  <a:pt x="12616" y="5877"/>
                  <a:pt x="13343" y="5877"/>
                </a:cubicBezTo>
                <a:cubicBezTo>
                  <a:pt x="16154" y="5877"/>
                  <a:pt x="18675" y="4862"/>
                  <a:pt x="20057" y="4176"/>
                </a:cubicBezTo>
                <a:cubicBezTo>
                  <a:pt x="20057" y="4176"/>
                  <a:pt x="20057" y="5891"/>
                  <a:pt x="20057" y="5891"/>
                </a:cubicBezTo>
                <a:close/>
                <a:moveTo>
                  <a:pt x="20829" y="0"/>
                </a:moveTo>
                <a:lnTo>
                  <a:pt x="771" y="0"/>
                </a:lnTo>
                <a:cubicBezTo>
                  <a:pt x="346" y="0"/>
                  <a:pt x="0" y="220"/>
                  <a:pt x="0" y="491"/>
                </a:cubicBezTo>
                <a:lnTo>
                  <a:pt x="0" y="5891"/>
                </a:lnTo>
                <a:cubicBezTo>
                  <a:pt x="0" y="9521"/>
                  <a:pt x="4426" y="12486"/>
                  <a:pt x="10029" y="12739"/>
                </a:cubicBezTo>
                <a:lnTo>
                  <a:pt x="10029" y="20618"/>
                </a:lnTo>
                <a:lnTo>
                  <a:pt x="3857" y="20618"/>
                </a:lnTo>
                <a:cubicBezTo>
                  <a:pt x="3432" y="20618"/>
                  <a:pt x="3086" y="20838"/>
                  <a:pt x="3086" y="21109"/>
                </a:cubicBezTo>
                <a:cubicBezTo>
                  <a:pt x="3086" y="21380"/>
                  <a:pt x="3432" y="21600"/>
                  <a:pt x="3857" y="21600"/>
                </a:cubicBezTo>
                <a:lnTo>
                  <a:pt x="17743" y="21600"/>
                </a:lnTo>
                <a:cubicBezTo>
                  <a:pt x="18168" y="21600"/>
                  <a:pt x="18514" y="21380"/>
                  <a:pt x="18514" y="21109"/>
                </a:cubicBezTo>
                <a:cubicBezTo>
                  <a:pt x="18514" y="20838"/>
                  <a:pt x="18168" y="20618"/>
                  <a:pt x="17743" y="20618"/>
                </a:cubicBezTo>
                <a:lnTo>
                  <a:pt x="11571" y="20618"/>
                </a:lnTo>
                <a:lnTo>
                  <a:pt x="11571" y="12739"/>
                </a:lnTo>
                <a:cubicBezTo>
                  <a:pt x="17174" y="12486"/>
                  <a:pt x="21600" y="9521"/>
                  <a:pt x="21600" y="5891"/>
                </a:cubicBezTo>
                <a:lnTo>
                  <a:pt x="21600" y="491"/>
                </a:lnTo>
                <a:cubicBezTo>
                  <a:pt x="21600" y="220"/>
                  <a:pt x="21254" y="0"/>
                  <a:pt x="20829"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15" name="Shape 2750"/>
          <p:cNvSpPr/>
          <p:nvPr/>
        </p:nvSpPr>
        <p:spPr>
          <a:xfrm>
            <a:off x="5519454" y="2871857"/>
            <a:ext cx="95226" cy="209496"/>
          </a:xfrm>
          <a:custGeom>
            <a:avLst/>
            <a:gdLst/>
            <a:ahLst/>
            <a:cxnLst>
              <a:cxn ang="0">
                <a:pos x="wd2" y="hd2"/>
              </a:cxn>
              <a:cxn ang="5400000">
                <a:pos x="wd2" y="hd2"/>
              </a:cxn>
              <a:cxn ang="10800000">
                <a:pos x="wd2" y="hd2"/>
              </a:cxn>
              <a:cxn ang="16200000">
                <a:pos x="wd2" y="hd2"/>
              </a:cxn>
            </a:cxnLst>
            <a:rect l="0" t="0" r="r" b="b"/>
            <a:pathLst>
              <a:path w="21600" h="21600" extrusionOk="0">
                <a:moveTo>
                  <a:pt x="19440" y="10800"/>
                </a:moveTo>
                <a:lnTo>
                  <a:pt x="2160" y="10800"/>
                </a:lnTo>
                <a:lnTo>
                  <a:pt x="2160" y="8836"/>
                </a:lnTo>
                <a:cubicBezTo>
                  <a:pt x="2160" y="7752"/>
                  <a:pt x="4094" y="6873"/>
                  <a:pt x="6480" y="6873"/>
                </a:cubicBezTo>
                <a:lnTo>
                  <a:pt x="15120" y="6873"/>
                </a:lnTo>
                <a:cubicBezTo>
                  <a:pt x="17506" y="6873"/>
                  <a:pt x="19440" y="7752"/>
                  <a:pt x="19440" y="8836"/>
                </a:cubicBezTo>
                <a:cubicBezTo>
                  <a:pt x="19440" y="8836"/>
                  <a:pt x="19440" y="10800"/>
                  <a:pt x="19440" y="10800"/>
                </a:cubicBezTo>
                <a:close/>
                <a:moveTo>
                  <a:pt x="19440" y="15709"/>
                </a:moveTo>
                <a:lnTo>
                  <a:pt x="2160" y="15709"/>
                </a:lnTo>
                <a:lnTo>
                  <a:pt x="2160" y="11782"/>
                </a:lnTo>
                <a:lnTo>
                  <a:pt x="19440" y="11782"/>
                </a:lnTo>
                <a:cubicBezTo>
                  <a:pt x="19440" y="11782"/>
                  <a:pt x="19440" y="15709"/>
                  <a:pt x="19440" y="15709"/>
                </a:cubicBezTo>
                <a:close/>
                <a:moveTo>
                  <a:pt x="19440" y="18655"/>
                </a:moveTo>
                <a:cubicBezTo>
                  <a:pt x="19440" y="19739"/>
                  <a:pt x="17506" y="20618"/>
                  <a:pt x="15120" y="20618"/>
                </a:cubicBezTo>
                <a:lnTo>
                  <a:pt x="6480" y="20618"/>
                </a:lnTo>
                <a:cubicBezTo>
                  <a:pt x="4094" y="20618"/>
                  <a:pt x="2160" y="19739"/>
                  <a:pt x="2160" y="18655"/>
                </a:cubicBezTo>
                <a:lnTo>
                  <a:pt x="2160" y="16691"/>
                </a:lnTo>
                <a:lnTo>
                  <a:pt x="19440" y="16691"/>
                </a:lnTo>
                <a:cubicBezTo>
                  <a:pt x="19440" y="16691"/>
                  <a:pt x="19440" y="18655"/>
                  <a:pt x="19440" y="18655"/>
                </a:cubicBezTo>
                <a:close/>
                <a:moveTo>
                  <a:pt x="8640" y="2945"/>
                </a:moveTo>
                <a:lnTo>
                  <a:pt x="12960" y="2945"/>
                </a:lnTo>
                <a:lnTo>
                  <a:pt x="12960" y="5891"/>
                </a:lnTo>
                <a:lnTo>
                  <a:pt x="8640" y="5891"/>
                </a:lnTo>
                <a:cubicBezTo>
                  <a:pt x="8640" y="5891"/>
                  <a:pt x="8640" y="2945"/>
                  <a:pt x="8640" y="2945"/>
                </a:cubicBezTo>
                <a:close/>
                <a:moveTo>
                  <a:pt x="8640" y="982"/>
                </a:moveTo>
                <a:lnTo>
                  <a:pt x="12960" y="982"/>
                </a:lnTo>
                <a:lnTo>
                  <a:pt x="12960" y="1964"/>
                </a:lnTo>
                <a:lnTo>
                  <a:pt x="8640" y="1964"/>
                </a:lnTo>
                <a:cubicBezTo>
                  <a:pt x="8640" y="1964"/>
                  <a:pt x="8640" y="982"/>
                  <a:pt x="8640" y="982"/>
                </a:cubicBezTo>
                <a:close/>
                <a:moveTo>
                  <a:pt x="15120" y="5891"/>
                </a:moveTo>
                <a:lnTo>
                  <a:pt x="15120" y="982"/>
                </a:lnTo>
                <a:cubicBezTo>
                  <a:pt x="15120" y="440"/>
                  <a:pt x="14152" y="0"/>
                  <a:pt x="12960" y="0"/>
                </a:cubicBezTo>
                <a:lnTo>
                  <a:pt x="8640" y="0"/>
                </a:lnTo>
                <a:cubicBezTo>
                  <a:pt x="7448" y="0"/>
                  <a:pt x="6480" y="440"/>
                  <a:pt x="6480" y="982"/>
                </a:cubicBezTo>
                <a:lnTo>
                  <a:pt x="6480" y="5891"/>
                </a:lnTo>
                <a:cubicBezTo>
                  <a:pt x="2901" y="5891"/>
                  <a:pt x="0" y="7209"/>
                  <a:pt x="0" y="8836"/>
                </a:cubicBezTo>
                <a:lnTo>
                  <a:pt x="0" y="18655"/>
                </a:lnTo>
                <a:cubicBezTo>
                  <a:pt x="0" y="20281"/>
                  <a:pt x="2901" y="21600"/>
                  <a:pt x="6480" y="21600"/>
                </a:cubicBezTo>
                <a:lnTo>
                  <a:pt x="15120" y="21600"/>
                </a:lnTo>
                <a:cubicBezTo>
                  <a:pt x="18698" y="21600"/>
                  <a:pt x="21600" y="20281"/>
                  <a:pt x="21600" y="18655"/>
                </a:cubicBezTo>
                <a:lnTo>
                  <a:pt x="21600" y="8836"/>
                </a:lnTo>
                <a:cubicBezTo>
                  <a:pt x="21600" y="7209"/>
                  <a:pt x="18698" y="5891"/>
                  <a:pt x="15120" y="589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16" name="Shape 2751"/>
          <p:cNvSpPr/>
          <p:nvPr/>
        </p:nvSpPr>
        <p:spPr>
          <a:xfrm>
            <a:off x="5900355" y="2871857"/>
            <a:ext cx="133316" cy="209496"/>
          </a:xfrm>
          <a:custGeom>
            <a:avLst/>
            <a:gdLst/>
            <a:ahLst/>
            <a:cxnLst>
              <a:cxn ang="0">
                <a:pos x="wd2" y="hd2"/>
              </a:cxn>
              <a:cxn ang="5400000">
                <a:pos x="wd2" y="hd2"/>
              </a:cxn>
              <a:cxn ang="10800000">
                <a:pos x="wd2" y="hd2"/>
              </a:cxn>
              <a:cxn ang="16200000">
                <a:pos x="wd2" y="hd2"/>
              </a:cxn>
            </a:cxnLst>
            <a:rect l="0" t="0" r="r" b="b"/>
            <a:pathLst>
              <a:path w="21600" h="21600" extrusionOk="0">
                <a:moveTo>
                  <a:pt x="13114" y="15709"/>
                </a:moveTo>
                <a:cubicBezTo>
                  <a:pt x="12689" y="15709"/>
                  <a:pt x="12343" y="15929"/>
                  <a:pt x="12343" y="16200"/>
                </a:cubicBezTo>
                <a:cubicBezTo>
                  <a:pt x="12343" y="16471"/>
                  <a:pt x="12689" y="16691"/>
                  <a:pt x="13114" y="16691"/>
                </a:cubicBezTo>
                <a:cubicBezTo>
                  <a:pt x="13540" y="16691"/>
                  <a:pt x="13886" y="16471"/>
                  <a:pt x="13886" y="16200"/>
                </a:cubicBezTo>
                <a:cubicBezTo>
                  <a:pt x="13886" y="15929"/>
                  <a:pt x="13540" y="15709"/>
                  <a:pt x="13114" y="15709"/>
                </a:cubicBezTo>
                <a:moveTo>
                  <a:pt x="13886" y="7855"/>
                </a:moveTo>
                <a:cubicBezTo>
                  <a:pt x="13034" y="7855"/>
                  <a:pt x="12343" y="8295"/>
                  <a:pt x="12343" y="8836"/>
                </a:cubicBezTo>
                <a:cubicBezTo>
                  <a:pt x="12343" y="9379"/>
                  <a:pt x="13034" y="9818"/>
                  <a:pt x="13886" y="9818"/>
                </a:cubicBezTo>
                <a:cubicBezTo>
                  <a:pt x="14737" y="9818"/>
                  <a:pt x="15429" y="9379"/>
                  <a:pt x="15429" y="8836"/>
                </a:cubicBezTo>
                <a:cubicBezTo>
                  <a:pt x="15429" y="8295"/>
                  <a:pt x="14737" y="7855"/>
                  <a:pt x="13886" y="7855"/>
                </a:cubicBezTo>
                <a:moveTo>
                  <a:pt x="8486" y="17673"/>
                </a:moveTo>
                <a:cubicBezTo>
                  <a:pt x="8060" y="17673"/>
                  <a:pt x="7714" y="17892"/>
                  <a:pt x="7714" y="18164"/>
                </a:cubicBezTo>
                <a:cubicBezTo>
                  <a:pt x="7714" y="18435"/>
                  <a:pt x="8060" y="18655"/>
                  <a:pt x="8486" y="18655"/>
                </a:cubicBezTo>
                <a:cubicBezTo>
                  <a:pt x="8911" y="18655"/>
                  <a:pt x="9257" y="18435"/>
                  <a:pt x="9257" y="18164"/>
                </a:cubicBezTo>
                <a:cubicBezTo>
                  <a:pt x="9257" y="17892"/>
                  <a:pt x="8911" y="17673"/>
                  <a:pt x="8486" y="17673"/>
                </a:cubicBezTo>
                <a:moveTo>
                  <a:pt x="9257" y="10800"/>
                </a:moveTo>
                <a:cubicBezTo>
                  <a:pt x="9257" y="10258"/>
                  <a:pt x="8566" y="9818"/>
                  <a:pt x="7714" y="9818"/>
                </a:cubicBezTo>
                <a:cubicBezTo>
                  <a:pt x="6863" y="9818"/>
                  <a:pt x="6171" y="10258"/>
                  <a:pt x="6171" y="10800"/>
                </a:cubicBezTo>
                <a:cubicBezTo>
                  <a:pt x="6171" y="11343"/>
                  <a:pt x="6863" y="11782"/>
                  <a:pt x="7714" y="11782"/>
                </a:cubicBezTo>
                <a:cubicBezTo>
                  <a:pt x="8566" y="11782"/>
                  <a:pt x="9257" y="11343"/>
                  <a:pt x="9257" y="10800"/>
                </a:cubicBezTo>
                <a:moveTo>
                  <a:pt x="10029" y="13745"/>
                </a:moveTo>
                <a:cubicBezTo>
                  <a:pt x="9603" y="13745"/>
                  <a:pt x="9257" y="13965"/>
                  <a:pt x="9257" y="14236"/>
                </a:cubicBezTo>
                <a:cubicBezTo>
                  <a:pt x="9257" y="14508"/>
                  <a:pt x="9603" y="14727"/>
                  <a:pt x="10029" y="14727"/>
                </a:cubicBezTo>
                <a:cubicBezTo>
                  <a:pt x="10454" y="14727"/>
                  <a:pt x="10800" y="14508"/>
                  <a:pt x="10800" y="14236"/>
                </a:cubicBezTo>
                <a:cubicBezTo>
                  <a:pt x="10800" y="13965"/>
                  <a:pt x="10454" y="13745"/>
                  <a:pt x="10029" y="13745"/>
                </a:cubicBezTo>
                <a:moveTo>
                  <a:pt x="20057" y="1964"/>
                </a:moveTo>
                <a:lnTo>
                  <a:pt x="1543" y="1964"/>
                </a:lnTo>
                <a:lnTo>
                  <a:pt x="1543" y="982"/>
                </a:lnTo>
                <a:lnTo>
                  <a:pt x="20057" y="982"/>
                </a:lnTo>
                <a:cubicBezTo>
                  <a:pt x="20057" y="982"/>
                  <a:pt x="20057" y="1964"/>
                  <a:pt x="20057" y="1964"/>
                </a:cubicBezTo>
                <a:close/>
                <a:moveTo>
                  <a:pt x="16971" y="4033"/>
                </a:moveTo>
                <a:cubicBezTo>
                  <a:pt x="16079" y="4186"/>
                  <a:pt x="15266" y="4419"/>
                  <a:pt x="14349" y="4691"/>
                </a:cubicBezTo>
                <a:cubicBezTo>
                  <a:pt x="13209" y="5030"/>
                  <a:pt x="11919" y="5413"/>
                  <a:pt x="9994" y="5794"/>
                </a:cubicBezTo>
                <a:cubicBezTo>
                  <a:pt x="8093" y="6170"/>
                  <a:pt x="6167" y="5840"/>
                  <a:pt x="4629" y="5373"/>
                </a:cubicBezTo>
                <a:lnTo>
                  <a:pt x="4629" y="2945"/>
                </a:lnTo>
                <a:lnTo>
                  <a:pt x="16971" y="2945"/>
                </a:lnTo>
                <a:cubicBezTo>
                  <a:pt x="16971" y="2945"/>
                  <a:pt x="16971" y="4033"/>
                  <a:pt x="16971" y="4033"/>
                </a:cubicBezTo>
                <a:close/>
                <a:moveTo>
                  <a:pt x="16971" y="16691"/>
                </a:moveTo>
                <a:cubicBezTo>
                  <a:pt x="16971" y="18860"/>
                  <a:pt x="14208" y="20618"/>
                  <a:pt x="10800" y="20618"/>
                </a:cubicBezTo>
                <a:cubicBezTo>
                  <a:pt x="7391" y="20618"/>
                  <a:pt x="4629" y="18860"/>
                  <a:pt x="4629" y="16691"/>
                </a:cubicBezTo>
                <a:lnTo>
                  <a:pt x="4629" y="6384"/>
                </a:lnTo>
                <a:cubicBezTo>
                  <a:pt x="5722" y="6667"/>
                  <a:pt x="6954" y="6874"/>
                  <a:pt x="8257" y="6874"/>
                </a:cubicBezTo>
                <a:cubicBezTo>
                  <a:pt x="8984" y="6874"/>
                  <a:pt x="9731" y="6811"/>
                  <a:pt x="10481" y="6662"/>
                </a:cubicBezTo>
                <a:cubicBezTo>
                  <a:pt x="12512" y="6261"/>
                  <a:pt x="13914" y="5844"/>
                  <a:pt x="15040" y="5510"/>
                </a:cubicBezTo>
                <a:cubicBezTo>
                  <a:pt x="15760" y="5295"/>
                  <a:pt x="16366" y="5119"/>
                  <a:pt x="16971" y="4989"/>
                </a:cubicBezTo>
                <a:cubicBezTo>
                  <a:pt x="16971" y="4989"/>
                  <a:pt x="16971" y="16691"/>
                  <a:pt x="16971" y="16691"/>
                </a:cubicBezTo>
                <a:close/>
                <a:moveTo>
                  <a:pt x="20057" y="0"/>
                </a:moveTo>
                <a:lnTo>
                  <a:pt x="1543" y="0"/>
                </a:lnTo>
                <a:cubicBezTo>
                  <a:pt x="691" y="0"/>
                  <a:pt x="0" y="440"/>
                  <a:pt x="0" y="982"/>
                </a:cubicBezTo>
                <a:lnTo>
                  <a:pt x="0" y="1964"/>
                </a:lnTo>
                <a:cubicBezTo>
                  <a:pt x="0" y="2506"/>
                  <a:pt x="691" y="2945"/>
                  <a:pt x="1543" y="2945"/>
                </a:cubicBezTo>
                <a:lnTo>
                  <a:pt x="3086" y="2945"/>
                </a:lnTo>
                <a:lnTo>
                  <a:pt x="3086" y="16691"/>
                </a:lnTo>
                <a:cubicBezTo>
                  <a:pt x="3086" y="19402"/>
                  <a:pt x="6539" y="21600"/>
                  <a:pt x="10800" y="21600"/>
                </a:cubicBezTo>
                <a:cubicBezTo>
                  <a:pt x="15061" y="21600"/>
                  <a:pt x="18514" y="19402"/>
                  <a:pt x="18514" y="16691"/>
                </a:cubicBezTo>
                <a:lnTo>
                  <a:pt x="18514" y="2945"/>
                </a:lnTo>
                <a:lnTo>
                  <a:pt x="20057" y="2945"/>
                </a:lnTo>
                <a:cubicBezTo>
                  <a:pt x="20909" y="2945"/>
                  <a:pt x="21600" y="2506"/>
                  <a:pt x="21600" y="1964"/>
                </a:cubicBezTo>
                <a:lnTo>
                  <a:pt x="21600" y="982"/>
                </a:lnTo>
                <a:cubicBezTo>
                  <a:pt x="21600" y="440"/>
                  <a:pt x="20909" y="0"/>
                  <a:pt x="20057"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17" name="Shape 2752"/>
          <p:cNvSpPr/>
          <p:nvPr/>
        </p:nvSpPr>
        <p:spPr>
          <a:xfrm>
            <a:off x="6281256" y="2871857"/>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12600" y="17673"/>
                </a:moveTo>
                <a:cubicBezTo>
                  <a:pt x="12269" y="17673"/>
                  <a:pt x="12000" y="17892"/>
                  <a:pt x="12000" y="18164"/>
                </a:cubicBezTo>
                <a:cubicBezTo>
                  <a:pt x="12000" y="18435"/>
                  <a:pt x="12269" y="18655"/>
                  <a:pt x="12600" y="18655"/>
                </a:cubicBezTo>
                <a:cubicBezTo>
                  <a:pt x="12931" y="18655"/>
                  <a:pt x="13200" y="18435"/>
                  <a:pt x="13200" y="18164"/>
                </a:cubicBezTo>
                <a:cubicBezTo>
                  <a:pt x="13200" y="17892"/>
                  <a:pt x="12931" y="17673"/>
                  <a:pt x="12600" y="17673"/>
                </a:cubicBezTo>
                <a:moveTo>
                  <a:pt x="10800" y="13745"/>
                </a:moveTo>
                <a:cubicBezTo>
                  <a:pt x="10138" y="13745"/>
                  <a:pt x="9600" y="14186"/>
                  <a:pt x="9600" y="14727"/>
                </a:cubicBezTo>
                <a:cubicBezTo>
                  <a:pt x="9600" y="15269"/>
                  <a:pt x="10138" y="15709"/>
                  <a:pt x="10800" y="15709"/>
                </a:cubicBezTo>
                <a:cubicBezTo>
                  <a:pt x="11462" y="15709"/>
                  <a:pt x="12000" y="15269"/>
                  <a:pt x="12000" y="14727"/>
                </a:cubicBezTo>
                <a:cubicBezTo>
                  <a:pt x="12000" y="14186"/>
                  <a:pt x="11462" y="13745"/>
                  <a:pt x="10800" y="13745"/>
                </a:cubicBezTo>
                <a:moveTo>
                  <a:pt x="12600" y="10800"/>
                </a:moveTo>
                <a:cubicBezTo>
                  <a:pt x="12269" y="10800"/>
                  <a:pt x="12000" y="10580"/>
                  <a:pt x="12000" y="10309"/>
                </a:cubicBezTo>
                <a:cubicBezTo>
                  <a:pt x="12000" y="10038"/>
                  <a:pt x="12269" y="9818"/>
                  <a:pt x="12600" y="9818"/>
                </a:cubicBezTo>
                <a:cubicBezTo>
                  <a:pt x="12931" y="9818"/>
                  <a:pt x="13200" y="10038"/>
                  <a:pt x="13200" y="10309"/>
                </a:cubicBezTo>
                <a:cubicBezTo>
                  <a:pt x="13200" y="10580"/>
                  <a:pt x="12931" y="10800"/>
                  <a:pt x="12600" y="10800"/>
                </a:cubicBezTo>
                <a:moveTo>
                  <a:pt x="12600" y="8836"/>
                </a:moveTo>
                <a:cubicBezTo>
                  <a:pt x="11606" y="8836"/>
                  <a:pt x="10800" y="9496"/>
                  <a:pt x="10800" y="10309"/>
                </a:cubicBezTo>
                <a:cubicBezTo>
                  <a:pt x="10800" y="11123"/>
                  <a:pt x="11606" y="11782"/>
                  <a:pt x="12600" y="11782"/>
                </a:cubicBezTo>
                <a:cubicBezTo>
                  <a:pt x="13594" y="11782"/>
                  <a:pt x="14400" y="11123"/>
                  <a:pt x="14400" y="10309"/>
                </a:cubicBezTo>
                <a:cubicBezTo>
                  <a:pt x="14400" y="9496"/>
                  <a:pt x="13594" y="8836"/>
                  <a:pt x="12600" y="8836"/>
                </a:cubicBezTo>
                <a:moveTo>
                  <a:pt x="17760" y="20618"/>
                </a:moveTo>
                <a:lnTo>
                  <a:pt x="3840" y="20618"/>
                </a:lnTo>
                <a:cubicBezTo>
                  <a:pt x="2134" y="19151"/>
                  <a:pt x="1200" y="17248"/>
                  <a:pt x="1200" y="15218"/>
                </a:cubicBezTo>
                <a:cubicBezTo>
                  <a:pt x="1200" y="12593"/>
                  <a:pt x="2796" y="10152"/>
                  <a:pt x="5468" y="8688"/>
                </a:cubicBezTo>
                <a:cubicBezTo>
                  <a:pt x="5800" y="8506"/>
                  <a:pt x="6000" y="8199"/>
                  <a:pt x="6000" y="7872"/>
                </a:cubicBezTo>
                <a:lnTo>
                  <a:pt x="6000" y="6529"/>
                </a:lnTo>
                <a:cubicBezTo>
                  <a:pt x="6729" y="6758"/>
                  <a:pt x="7567" y="6924"/>
                  <a:pt x="8484" y="6924"/>
                </a:cubicBezTo>
                <a:cubicBezTo>
                  <a:pt x="9499" y="6924"/>
                  <a:pt x="10603" y="6723"/>
                  <a:pt x="11748" y="6188"/>
                </a:cubicBezTo>
                <a:cubicBezTo>
                  <a:pt x="13252" y="5485"/>
                  <a:pt x="14575" y="5306"/>
                  <a:pt x="15600" y="5323"/>
                </a:cubicBezTo>
                <a:lnTo>
                  <a:pt x="15600" y="7872"/>
                </a:lnTo>
                <a:cubicBezTo>
                  <a:pt x="15600" y="8199"/>
                  <a:pt x="15800" y="8506"/>
                  <a:pt x="16132" y="8688"/>
                </a:cubicBezTo>
                <a:cubicBezTo>
                  <a:pt x="18804" y="10152"/>
                  <a:pt x="20400" y="12593"/>
                  <a:pt x="20400" y="15218"/>
                </a:cubicBezTo>
                <a:cubicBezTo>
                  <a:pt x="20400" y="17248"/>
                  <a:pt x="19466" y="19151"/>
                  <a:pt x="17760" y="20618"/>
                </a:cubicBezTo>
                <a:moveTo>
                  <a:pt x="15600" y="2945"/>
                </a:moveTo>
                <a:lnTo>
                  <a:pt x="15600" y="4340"/>
                </a:lnTo>
                <a:cubicBezTo>
                  <a:pt x="14391" y="4322"/>
                  <a:pt x="12860" y="4538"/>
                  <a:pt x="11152" y="5336"/>
                </a:cubicBezTo>
                <a:cubicBezTo>
                  <a:pt x="9163" y="6265"/>
                  <a:pt x="7312" y="5965"/>
                  <a:pt x="6000" y="5473"/>
                </a:cubicBezTo>
                <a:lnTo>
                  <a:pt x="6000" y="2945"/>
                </a:lnTo>
                <a:cubicBezTo>
                  <a:pt x="6000" y="2945"/>
                  <a:pt x="15600" y="2945"/>
                  <a:pt x="15600" y="2945"/>
                </a:cubicBezTo>
                <a:close/>
                <a:moveTo>
                  <a:pt x="3600" y="982"/>
                </a:moveTo>
                <a:lnTo>
                  <a:pt x="18000" y="982"/>
                </a:lnTo>
                <a:lnTo>
                  <a:pt x="18000" y="1964"/>
                </a:lnTo>
                <a:lnTo>
                  <a:pt x="3600" y="1964"/>
                </a:lnTo>
                <a:cubicBezTo>
                  <a:pt x="3600" y="1964"/>
                  <a:pt x="3600" y="982"/>
                  <a:pt x="3600" y="982"/>
                </a:cubicBezTo>
                <a:close/>
                <a:moveTo>
                  <a:pt x="16800" y="7872"/>
                </a:moveTo>
                <a:lnTo>
                  <a:pt x="16800" y="2945"/>
                </a:ln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800" y="2945"/>
                </a:lnTo>
                <a:lnTo>
                  <a:pt x="4800" y="7872"/>
                </a:lnTo>
                <a:cubicBezTo>
                  <a:pt x="1906" y="9457"/>
                  <a:pt x="0" y="12155"/>
                  <a:pt x="0" y="15218"/>
                </a:cubicBezTo>
                <a:cubicBezTo>
                  <a:pt x="0" y="17730"/>
                  <a:pt x="1286" y="19991"/>
                  <a:pt x="3342" y="21600"/>
                </a:cubicBezTo>
                <a:lnTo>
                  <a:pt x="18258" y="21600"/>
                </a:lnTo>
                <a:cubicBezTo>
                  <a:pt x="20313" y="19991"/>
                  <a:pt x="21600" y="17730"/>
                  <a:pt x="21600" y="15218"/>
                </a:cubicBezTo>
                <a:cubicBezTo>
                  <a:pt x="21600" y="12155"/>
                  <a:pt x="19693" y="9457"/>
                  <a:pt x="16800" y="7872"/>
                </a:cubicBezTo>
                <a:moveTo>
                  <a:pt x="16200" y="15709"/>
                </a:moveTo>
                <a:cubicBezTo>
                  <a:pt x="15869" y="15709"/>
                  <a:pt x="15600" y="15929"/>
                  <a:pt x="15600" y="16200"/>
                </a:cubicBezTo>
                <a:cubicBezTo>
                  <a:pt x="15600" y="16471"/>
                  <a:pt x="15869" y="16691"/>
                  <a:pt x="16200" y="16691"/>
                </a:cubicBezTo>
                <a:cubicBezTo>
                  <a:pt x="16531" y="16691"/>
                  <a:pt x="16800" y="16471"/>
                  <a:pt x="16800" y="16200"/>
                </a:cubicBezTo>
                <a:cubicBezTo>
                  <a:pt x="16800" y="15929"/>
                  <a:pt x="16531" y="15709"/>
                  <a:pt x="16200" y="15709"/>
                </a:cubicBezTo>
                <a:moveTo>
                  <a:pt x="7800" y="11782"/>
                </a:moveTo>
                <a:cubicBezTo>
                  <a:pt x="7469" y="11782"/>
                  <a:pt x="7200" y="12001"/>
                  <a:pt x="7200" y="12273"/>
                </a:cubicBezTo>
                <a:cubicBezTo>
                  <a:pt x="7200" y="12544"/>
                  <a:pt x="7469" y="12764"/>
                  <a:pt x="7800" y="12764"/>
                </a:cubicBezTo>
                <a:cubicBezTo>
                  <a:pt x="8131" y="12764"/>
                  <a:pt x="8400" y="12544"/>
                  <a:pt x="8400" y="12273"/>
                </a:cubicBezTo>
                <a:cubicBezTo>
                  <a:pt x="8400" y="12001"/>
                  <a:pt x="8131" y="11782"/>
                  <a:pt x="7800" y="11782"/>
                </a:cubicBezTo>
                <a:moveTo>
                  <a:pt x="6000" y="15709"/>
                </a:moveTo>
                <a:cubicBezTo>
                  <a:pt x="5338" y="15709"/>
                  <a:pt x="4800" y="16149"/>
                  <a:pt x="4800" y="16691"/>
                </a:cubicBezTo>
                <a:cubicBezTo>
                  <a:pt x="4800" y="17233"/>
                  <a:pt x="5338" y="17673"/>
                  <a:pt x="6000" y="17673"/>
                </a:cubicBezTo>
                <a:cubicBezTo>
                  <a:pt x="6662" y="17673"/>
                  <a:pt x="7200" y="17233"/>
                  <a:pt x="7200" y="16691"/>
                </a:cubicBezTo>
                <a:cubicBezTo>
                  <a:pt x="7200" y="16149"/>
                  <a:pt x="6662" y="15709"/>
                  <a:pt x="6000" y="15709"/>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18" name="Shape 2753"/>
          <p:cNvSpPr/>
          <p:nvPr/>
        </p:nvSpPr>
        <p:spPr>
          <a:xfrm>
            <a:off x="6681202" y="2871857"/>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13800" y="18655"/>
                </a:moveTo>
                <a:cubicBezTo>
                  <a:pt x="13468" y="18655"/>
                  <a:pt x="13200" y="18874"/>
                  <a:pt x="13200" y="19145"/>
                </a:cubicBezTo>
                <a:cubicBezTo>
                  <a:pt x="13200" y="19417"/>
                  <a:pt x="13468" y="19636"/>
                  <a:pt x="13800" y="19636"/>
                </a:cubicBezTo>
                <a:cubicBezTo>
                  <a:pt x="14132" y="19636"/>
                  <a:pt x="14400" y="19417"/>
                  <a:pt x="14400" y="19145"/>
                </a:cubicBezTo>
                <a:cubicBezTo>
                  <a:pt x="14400" y="18874"/>
                  <a:pt x="14132" y="18655"/>
                  <a:pt x="13800" y="18655"/>
                </a:cubicBezTo>
                <a:moveTo>
                  <a:pt x="10200" y="15709"/>
                </a:moveTo>
                <a:cubicBezTo>
                  <a:pt x="9868" y="15709"/>
                  <a:pt x="9600" y="15490"/>
                  <a:pt x="9600" y="15218"/>
                </a:cubicBezTo>
                <a:cubicBezTo>
                  <a:pt x="9600" y="14947"/>
                  <a:pt x="9868" y="14727"/>
                  <a:pt x="10200" y="14727"/>
                </a:cubicBezTo>
                <a:cubicBezTo>
                  <a:pt x="10532" y="14727"/>
                  <a:pt x="10800" y="14947"/>
                  <a:pt x="10800" y="15218"/>
                </a:cubicBezTo>
                <a:cubicBezTo>
                  <a:pt x="10800" y="15490"/>
                  <a:pt x="10532" y="15709"/>
                  <a:pt x="10200" y="15709"/>
                </a:cubicBezTo>
                <a:moveTo>
                  <a:pt x="10200" y="13745"/>
                </a:moveTo>
                <a:cubicBezTo>
                  <a:pt x="9206" y="13745"/>
                  <a:pt x="8400" y="14405"/>
                  <a:pt x="8400" y="15218"/>
                </a:cubicBezTo>
                <a:cubicBezTo>
                  <a:pt x="8400" y="16031"/>
                  <a:pt x="9206" y="16691"/>
                  <a:pt x="10200" y="16691"/>
                </a:cubicBezTo>
                <a:cubicBezTo>
                  <a:pt x="11194" y="16691"/>
                  <a:pt x="12000" y="16031"/>
                  <a:pt x="12000" y="15218"/>
                </a:cubicBezTo>
                <a:cubicBezTo>
                  <a:pt x="12000" y="14405"/>
                  <a:pt x="11194" y="13745"/>
                  <a:pt x="10200" y="13745"/>
                </a:cubicBezTo>
                <a:moveTo>
                  <a:pt x="15600" y="13745"/>
                </a:moveTo>
                <a:cubicBezTo>
                  <a:pt x="14938" y="13745"/>
                  <a:pt x="14400" y="14186"/>
                  <a:pt x="14400" y="14727"/>
                </a:cubicBezTo>
                <a:cubicBezTo>
                  <a:pt x="14400" y="15269"/>
                  <a:pt x="14938" y="15709"/>
                  <a:pt x="15600" y="15709"/>
                </a:cubicBezTo>
                <a:cubicBezTo>
                  <a:pt x="16262" y="15709"/>
                  <a:pt x="16800" y="15269"/>
                  <a:pt x="16800" y="14727"/>
                </a:cubicBezTo>
                <a:cubicBezTo>
                  <a:pt x="16800" y="14186"/>
                  <a:pt x="16262" y="13745"/>
                  <a:pt x="15600" y="13745"/>
                </a:cubicBezTo>
                <a:moveTo>
                  <a:pt x="14400" y="20618"/>
                </a:moveTo>
                <a:lnTo>
                  <a:pt x="7200" y="20618"/>
                </a:lnTo>
                <a:cubicBezTo>
                  <a:pt x="3892" y="20618"/>
                  <a:pt x="1200" y="18416"/>
                  <a:pt x="1200" y="15709"/>
                </a:cubicBezTo>
                <a:cubicBezTo>
                  <a:pt x="1200" y="13123"/>
                  <a:pt x="2182" y="11620"/>
                  <a:pt x="3320" y="9880"/>
                </a:cubicBezTo>
                <a:cubicBezTo>
                  <a:pt x="3477" y="9639"/>
                  <a:pt x="3636" y="9392"/>
                  <a:pt x="3797" y="9140"/>
                </a:cubicBezTo>
                <a:cubicBezTo>
                  <a:pt x="3905" y="9093"/>
                  <a:pt x="6420" y="8038"/>
                  <a:pt x="9814" y="9625"/>
                </a:cubicBezTo>
                <a:cubicBezTo>
                  <a:pt x="10959" y="10160"/>
                  <a:pt x="12064" y="10360"/>
                  <a:pt x="13079" y="10360"/>
                </a:cubicBezTo>
                <a:cubicBezTo>
                  <a:pt x="15152" y="10360"/>
                  <a:pt x="16846" y="9523"/>
                  <a:pt x="17711" y="8991"/>
                </a:cubicBezTo>
                <a:cubicBezTo>
                  <a:pt x="17902" y="9295"/>
                  <a:pt x="18093" y="9592"/>
                  <a:pt x="18280" y="9880"/>
                </a:cubicBezTo>
                <a:cubicBezTo>
                  <a:pt x="19418" y="11620"/>
                  <a:pt x="20400" y="13123"/>
                  <a:pt x="20400" y="15709"/>
                </a:cubicBezTo>
                <a:cubicBezTo>
                  <a:pt x="20400" y="18416"/>
                  <a:pt x="17708" y="20618"/>
                  <a:pt x="14400" y="20618"/>
                </a:cubicBezTo>
                <a:moveTo>
                  <a:pt x="5967" y="2945"/>
                </a:moveTo>
                <a:lnTo>
                  <a:pt x="15633" y="2945"/>
                </a:lnTo>
                <a:cubicBezTo>
                  <a:pt x="15782" y="5133"/>
                  <a:pt x="16425" y="6735"/>
                  <a:pt x="17180" y="8090"/>
                </a:cubicBezTo>
                <a:cubicBezTo>
                  <a:pt x="16281" y="8690"/>
                  <a:pt x="13509" y="10220"/>
                  <a:pt x="10410" y="8772"/>
                </a:cubicBezTo>
                <a:cubicBezTo>
                  <a:pt x="7921" y="7609"/>
                  <a:pt x="5800" y="7679"/>
                  <a:pt x="4520" y="7912"/>
                </a:cubicBezTo>
                <a:cubicBezTo>
                  <a:pt x="5231" y="6594"/>
                  <a:pt x="5824" y="5037"/>
                  <a:pt x="5967" y="2945"/>
                </a:cubicBezTo>
                <a:moveTo>
                  <a:pt x="3600" y="982"/>
                </a:moveTo>
                <a:lnTo>
                  <a:pt x="18000" y="982"/>
                </a:lnTo>
                <a:lnTo>
                  <a:pt x="18000" y="1964"/>
                </a:lnTo>
                <a:lnTo>
                  <a:pt x="3600" y="1964"/>
                </a:lnTo>
                <a:cubicBezTo>
                  <a:pt x="3600" y="1964"/>
                  <a:pt x="3600" y="982"/>
                  <a:pt x="3600" y="982"/>
                </a:cubicBezTo>
                <a:close/>
                <a:moveTo>
                  <a:pt x="16843" y="2945"/>
                </a:moveTo>
                <a:lnTo>
                  <a:pt x="18000" y="2945"/>
                </a:lnTo>
                <a:cubicBezTo>
                  <a:pt x="18662" y="2945"/>
                  <a:pt x="19200" y="2505"/>
                  <a:pt x="19200" y="1964"/>
                </a:cubicBezTo>
                <a:lnTo>
                  <a:pt x="19200" y="982"/>
                </a:lnTo>
                <a:cubicBezTo>
                  <a:pt x="19200" y="440"/>
                  <a:pt x="18662" y="0"/>
                  <a:pt x="18000" y="0"/>
                </a:cubicBezTo>
                <a:lnTo>
                  <a:pt x="3600" y="0"/>
                </a:lnTo>
                <a:cubicBezTo>
                  <a:pt x="2938" y="0"/>
                  <a:pt x="2400" y="440"/>
                  <a:pt x="2400" y="982"/>
                </a:cubicBezTo>
                <a:lnTo>
                  <a:pt x="2400" y="1964"/>
                </a:lnTo>
                <a:cubicBezTo>
                  <a:pt x="2400" y="2505"/>
                  <a:pt x="2938" y="2945"/>
                  <a:pt x="3600" y="2945"/>
                </a:cubicBezTo>
                <a:lnTo>
                  <a:pt x="4757" y="2945"/>
                </a:lnTo>
                <a:cubicBezTo>
                  <a:pt x="4322" y="8937"/>
                  <a:pt x="0" y="10114"/>
                  <a:pt x="0" y="15709"/>
                </a:cubicBezTo>
                <a:cubicBezTo>
                  <a:pt x="0" y="18962"/>
                  <a:pt x="3224" y="21600"/>
                  <a:pt x="7200" y="21600"/>
                </a:cubicBezTo>
                <a:lnTo>
                  <a:pt x="14400" y="21600"/>
                </a:lnTo>
                <a:cubicBezTo>
                  <a:pt x="18376" y="21600"/>
                  <a:pt x="21600" y="18962"/>
                  <a:pt x="21600" y="15709"/>
                </a:cubicBezTo>
                <a:cubicBezTo>
                  <a:pt x="21600" y="10114"/>
                  <a:pt x="17278" y="8937"/>
                  <a:pt x="16843" y="2945"/>
                </a:cubicBezTo>
                <a:moveTo>
                  <a:pt x="17400" y="11782"/>
                </a:moveTo>
                <a:cubicBezTo>
                  <a:pt x="17068" y="11782"/>
                  <a:pt x="16800" y="12001"/>
                  <a:pt x="16800" y="12273"/>
                </a:cubicBezTo>
                <a:cubicBezTo>
                  <a:pt x="16800" y="12544"/>
                  <a:pt x="17068" y="12764"/>
                  <a:pt x="17400" y="12764"/>
                </a:cubicBezTo>
                <a:cubicBezTo>
                  <a:pt x="17732" y="12764"/>
                  <a:pt x="18000" y="12544"/>
                  <a:pt x="18000" y="12273"/>
                </a:cubicBezTo>
                <a:cubicBezTo>
                  <a:pt x="18000" y="12001"/>
                  <a:pt x="17732" y="11782"/>
                  <a:pt x="17400" y="11782"/>
                </a:cubicBezTo>
                <a:moveTo>
                  <a:pt x="6000" y="10800"/>
                </a:moveTo>
                <a:cubicBezTo>
                  <a:pt x="5338" y="10800"/>
                  <a:pt x="4800" y="11240"/>
                  <a:pt x="4800" y="11782"/>
                </a:cubicBezTo>
                <a:cubicBezTo>
                  <a:pt x="4800" y="12324"/>
                  <a:pt x="5338" y="12764"/>
                  <a:pt x="6000" y="12764"/>
                </a:cubicBezTo>
                <a:cubicBezTo>
                  <a:pt x="6662" y="12764"/>
                  <a:pt x="7200" y="12324"/>
                  <a:pt x="7200" y="11782"/>
                </a:cubicBezTo>
                <a:cubicBezTo>
                  <a:pt x="7200" y="11240"/>
                  <a:pt x="6662" y="10800"/>
                  <a:pt x="6000" y="10800"/>
                </a:cubicBezTo>
                <a:moveTo>
                  <a:pt x="5400" y="16691"/>
                </a:moveTo>
                <a:cubicBezTo>
                  <a:pt x="5068" y="16691"/>
                  <a:pt x="4800" y="16910"/>
                  <a:pt x="4800" y="17182"/>
                </a:cubicBezTo>
                <a:cubicBezTo>
                  <a:pt x="4800" y="17453"/>
                  <a:pt x="5068" y="17673"/>
                  <a:pt x="5400" y="17673"/>
                </a:cubicBezTo>
                <a:cubicBezTo>
                  <a:pt x="5732" y="17673"/>
                  <a:pt x="6000" y="17453"/>
                  <a:pt x="6000" y="17182"/>
                </a:cubicBezTo>
                <a:cubicBezTo>
                  <a:pt x="6000" y="16910"/>
                  <a:pt x="5732" y="16691"/>
                  <a:pt x="5400" y="1669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19" name="Shape 2754"/>
          <p:cNvSpPr/>
          <p:nvPr/>
        </p:nvSpPr>
        <p:spPr>
          <a:xfrm>
            <a:off x="7071625" y="2871857"/>
            <a:ext cx="190451"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15709"/>
                </a:moveTo>
                <a:cubicBezTo>
                  <a:pt x="10203" y="15709"/>
                  <a:pt x="9720" y="16149"/>
                  <a:pt x="9720" y="16691"/>
                </a:cubicBezTo>
                <a:cubicBezTo>
                  <a:pt x="9720" y="17233"/>
                  <a:pt x="10203" y="17673"/>
                  <a:pt x="10800" y="17673"/>
                </a:cubicBezTo>
                <a:cubicBezTo>
                  <a:pt x="11396" y="17673"/>
                  <a:pt x="11880" y="17233"/>
                  <a:pt x="11880" y="16691"/>
                </a:cubicBezTo>
                <a:cubicBezTo>
                  <a:pt x="11880" y="16149"/>
                  <a:pt x="11396" y="15709"/>
                  <a:pt x="10800" y="15709"/>
                </a:cubicBezTo>
                <a:moveTo>
                  <a:pt x="12960" y="10800"/>
                </a:moveTo>
                <a:cubicBezTo>
                  <a:pt x="12363" y="10800"/>
                  <a:pt x="11880" y="11240"/>
                  <a:pt x="11880" y="11782"/>
                </a:cubicBezTo>
                <a:cubicBezTo>
                  <a:pt x="11880" y="12324"/>
                  <a:pt x="12363" y="12764"/>
                  <a:pt x="12960" y="12764"/>
                </a:cubicBezTo>
                <a:cubicBezTo>
                  <a:pt x="13556" y="12764"/>
                  <a:pt x="14040" y="12324"/>
                  <a:pt x="14040" y="11782"/>
                </a:cubicBezTo>
                <a:cubicBezTo>
                  <a:pt x="14040" y="11240"/>
                  <a:pt x="13556" y="10800"/>
                  <a:pt x="12960" y="10800"/>
                </a:cubicBezTo>
                <a:moveTo>
                  <a:pt x="15660" y="14727"/>
                </a:moveTo>
                <a:cubicBezTo>
                  <a:pt x="15362" y="14727"/>
                  <a:pt x="15120" y="14947"/>
                  <a:pt x="15120" y="15218"/>
                </a:cubicBezTo>
                <a:cubicBezTo>
                  <a:pt x="15120" y="15490"/>
                  <a:pt x="15362" y="15709"/>
                  <a:pt x="15660" y="15709"/>
                </a:cubicBezTo>
                <a:cubicBezTo>
                  <a:pt x="15958" y="15709"/>
                  <a:pt x="16200" y="15490"/>
                  <a:pt x="16200" y="15218"/>
                </a:cubicBezTo>
                <a:cubicBezTo>
                  <a:pt x="16200" y="14947"/>
                  <a:pt x="15958" y="14727"/>
                  <a:pt x="15660" y="14727"/>
                </a:cubicBezTo>
                <a:moveTo>
                  <a:pt x="16740" y="17673"/>
                </a:moveTo>
                <a:cubicBezTo>
                  <a:pt x="16442" y="17673"/>
                  <a:pt x="16200" y="17892"/>
                  <a:pt x="16200" y="18164"/>
                </a:cubicBezTo>
                <a:cubicBezTo>
                  <a:pt x="16200" y="18435"/>
                  <a:pt x="16442" y="18655"/>
                  <a:pt x="16740" y="18655"/>
                </a:cubicBezTo>
                <a:cubicBezTo>
                  <a:pt x="17038" y="18655"/>
                  <a:pt x="17280" y="18435"/>
                  <a:pt x="17280" y="18164"/>
                </a:cubicBezTo>
                <a:cubicBezTo>
                  <a:pt x="17280" y="17892"/>
                  <a:pt x="17038" y="17673"/>
                  <a:pt x="16740" y="17673"/>
                </a:cubicBezTo>
                <a:moveTo>
                  <a:pt x="7020" y="13745"/>
                </a:moveTo>
                <a:cubicBezTo>
                  <a:pt x="6722" y="13745"/>
                  <a:pt x="6480" y="13525"/>
                  <a:pt x="6480" y="13255"/>
                </a:cubicBezTo>
                <a:cubicBezTo>
                  <a:pt x="6480" y="12983"/>
                  <a:pt x="6722" y="12764"/>
                  <a:pt x="7020" y="12764"/>
                </a:cubicBezTo>
                <a:cubicBezTo>
                  <a:pt x="7318" y="12764"/>
                  <a:pt x="7560" y="12983"/>
                  <a:pt x="7560" y="13255"/>
                </a:cubicBezTo>
                <a:cubicBezTo>
                  <a:pt x="7560" y="13525"/>
                  <a:pt x="7318" y="13745"/>
                  <a:pt x="7020" y="13745"/>
                </a:cubicBezTo>
                <a:moveTo>
                  <a:pt x="7020" y="11782"/>
                </a:moveTo>
                <a:cubicBezTo>
                  <a:pt x="6126" y="11782"/>
                  <a:pt x="5400" y="12441"/>
                  <a:pt x="5400" y="13255"/>
                </a:cubicBezTo>
                <a:cubicBezTo>
                  <a:pt x="5400" y="14068"/>
                  <a:pt x="6126" y="14727"/>
                  <a:pt x="7020" y="14727"/>
                </a:cubicBezTo>
                <a:cubicBezTo>
                  <a:pt x="7914" y="14727"/>
                  <a:pt x="8640" y="14068"/>
                  <a:pt x="8640" y="13255"/>
                </a:cubicBezTo>
                <a:cubicBezTo>
                  <a:pt x="8640" y="12441"/>
                  <a:pt x="7914" y="11782"/>
                  <a:pt x="7020" y="11782"/>
                </a:cubicBezTo>
                <a:moveTo>
                  <a:pt x="16200" y="20618"/>
                </a:moveTo>
                <a:lnTo>
                  <a:pt x="5400" y="20618"/>
                </a:lnTo>
                <a:cubicBezTo>
                  <a:pt x="5224" y="20618"/>
                  <a:pt x="1080" y="20574"/>
                  <a:pt x="1080" y="16691"/>
                </a:cubicBezTo>
                <a:cubicBezTo>
                  <a:pt x="1080" y="12965"/>
                  <a:pt x="3149" y="11214"/>
                  <a:pt x="4975" y="9670"/>
                </a:cubicBezTo>
                <a:cubicBezTo>
                  <a:pt x="6031" y="8777"/>
                  <a:pt x="7028" y="7920"/>
                  <a:pt x="7400" y="6808"/>
                </a:cubicBezTo>
                <a:cubicBezTo>
                  <a:pt x="7683" y="6848"/>
                  <a:pt x="7974" y="6878"/>
                  <a:pt x="8279" y="6878"/>
                </a:cubicBezTo>
                <a:cubicBezTo>
                  <a:pt x="9182" y="6878"/>
                  <a:pt x="10166" y="6687"/>
                  <a:pt x="11184" y="6177"/>
                </a:cubicBezTo>
                <a:cubicBezTo>
                  <a:pt x="12256" y="5642"/>
                  <a:pt x="13226" y="5425"/>
                  <a:pt x="14040" y="5367"/>
                </a:cubicBezTo>
                <a:lnTo>
                  <a:pt x="14040" y="5891"/>
                </a:lnTo>
                <a:cubicBezTo>
                  <a:pt x="14040" y="7483"/>
                  <a:pt x="15296" y="8546"/>
                  <a:pt x="16625" y="9670"/>
                </a:cubicBezTo>
                <a:cubicBezTo>
                  <a:pt x="18451" y="11214"/>
                  <a:pt x="20520" y="12965"/>
                  <a:pt x="20520" y="16691"/>
                </a:cubicBezTo>
                <a:cubicBezTo>
                  <a:pt x="20520" y="20474"/>
                  <a:pt x="16637" y="20614"/>
                  <a:pt x="16200" y="20618"/>
                </a:cubicBezTo>
                <a:moveTo>
                  <a:pt x="14040" y="2945"/>
                </a:moveTo>
                <a:lnTo>
                  <a:pt x="14040" y="4432"/>
                </a:lnTo>
                <a:cubicBezTo>
                  <a:pt x="13069" y="4489"/>
                  <a:pt x="11917" y="4734"/>
                  <a:pt x="10654" y="5365"/>
                </a:cubicBezTo>
                <a:cubicBezTo>
                  <a:pt x="9547" y="5920"/>
                  <a:pt x="8485" y="6015"/>
                  <a:pt x="7560" y="5894"/>
                </a:cubicBezTo>
                <a:lnTo>
                  <a:pt x="7560" y="5891"/>
                </a:lnTo>
                <a:lnTo>
                  <a:pt x="7560" y="2945"/>
                </a:lnTo>
                <a:cubicBezTo>
                  <a:pt x="7560" y="2945"/>
                  <a:pt x="14040" y="2945"/>
                  <a:pt x="14040" y="2945"/>
                </a:cubicBezTo>
                <a:close/>
                <a:moveTo>
                  <a:pt x="5400" y="982"/>
                </a:moveTo>
                <a:lnTo>
                  <a:pt x="16200" y="982"/>
                </a:lnTo>
                <a:lnTo>
                  <a:pt x="16200" y="1964"/>
                </a:lnTo>
                <a:lnTo>
                  <a:pt x="5400" y="1964"/>
                </a:lnTo>
                <a:cubicBezTo>
                  <a:pt x="5400" y="1964"/>
                  <a:pt x="5400" y="982"/>
                  <a:pt x="5400" y="982"/>
                </a:cubicBezTo>
                <a:close/>
                <a:moveTo>
                  <a:pt x="15120" y="5891"/>
                </a:moveTo>
                <a:lnTo>
                  <a:pt x="15120" y="2945"/>
                </a:lnTo>
                <a:lnTo>
                  <a:pt x="16200" y="2945"/>
                </a:lnTo>
                <a:cubicBezTo>
                  <a:pt x="16796" y="2945"/>
                  <a:pt x="17280" y="2505"/>
                  <a:pt x="17280" y="1964"/>
                </a:cubicBezTo>
                <a:lnTo>
                  <a:pt x="17280" y="982"/>
                </a:lnTo>
                <a:cubicBezTo>
                  <a:pt x="17280" y="440"/>
                  <a:pt x="16796" y="0"/>
                  <a:pt x="16200" y="0"/>
                </a:cubicBezTo>
                <a:lnTo>
                  <a:pt x="5400" y="0"/>
                </a:lnTo>
                <a:cubicBezTo>
                  <a:pt x="4803" y="0"/>
                  <a:pt x="4320" y="440"/>
                  <a:pt x="4320" y="982"/>
                </a:cubicBezTo>
                <a:lnTo>
                  <a:pt x="4320" y="1964"/>
                </a:lnTo>
                <a:cubicBezTo>
                  <a:pt x="4320" y="2505"/>
                  <a:pt x="4803" y="2945"/>
                  <a:pt x="5400" y="2945"/>
                </a:cubicBezTo>
                <a:lnTo>
                  <a:pt x="6480" y="2945"/>
                </a:lnTo>
                <a:lnTo>
                  <a:pt x="6480" y="5891"/>
                </a:lnTo>
                <a:cubicBezTo>
                  <a:pt x="6480" y="8836"/>
                  <a:pt x="0" y="9818"/>
                  <a:pt x="0" y="16691"/>
                </a:cubicBezTo>
                <a:cubicBezTo>
                  <a:pt x="0" y="21600"/>
                  <a:pt x="5400" y="21600"/>
                  <a:pt x="5400" y="21600"/>
                </a:cubicBezTo>
                <a:lnTo>
                  <a:pt x="16200" y="21600"/>
                </a:lnTo>
                <a:cubicBezTo>
                  <a:pt x="16200" y="21600"/>
                  <a:pt x="21600" y="21600"/>
                  <a:pt x="21600" y="16691"/>
                </a:cubicBezTo>
                <a:cubicBezTo>
                  <a:pt x="21600" y="9818"/>
                  <a:pt x="15120" y="8836"/>
                  <a:pt x="15120" y="5891"/>
                </a:cubicBezTo>
                <a:moveTo>
                  <a:pt x="5940" y="16691"/>
                </a:moveTo>
                <a:cubicBezTo>
                  <a:pt x="5642" y="16691"/>
                  <a:pt x="5400" y="16910"/>
                  <a:pt x="5400" y="17182"/>
                </a:cubicBezTo>
                <a:cubicBezTo>
                  <a:pt x="5400" y="17453"/>
                  <a:pt x="5642" y="17673"/>
                  <a:pt x="5940" y="17673"/>
                </a:cubicBezTo>
                <a:cubicBezTo>
                  <a:pt x="6238" y="17673"/>
                  <a:pt x="6480" y="17453"/>
                  <a:pt x="6480" y="17182"/>
                </a:cubicBezTo>
                <a:cubicBezTo>
                  <a:pt x="6480" y="16910"/>
                  <a:pt x="6238" y="16691"/>
                  <a:pt x="5940" y="1669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20" name="Shape 2755"/>
          <p:cNvSpPr/>
          <p:nvPr/>
        </p:nvSpPr>
        <p:spPr>
          <a:xfrm>
            <a:off x="7481094" y="2871857"/>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20400" y="4909"/>
                </a:moveTo>
                <a:lnTo>
                  <a:pt x="19200" y="4909"/>
                </a:lnTo>
                <a:lnTo>
                  <a:pt x="19200" y="2945"/>
                </a:lnTo>
                <a:cubicBezTo>
                  <a:pt x="19200" y="2674"/>
                  <a:pt x="18932" y="2455"/>
                  <a:pt x="18600" y="2455"/>
                </a:cubicBezTo>
                <a:cubicBezTo>
                  <a:pt x="18268" y="2455"/>
                  <a:pt x="18000" y="2674"/>
                  <a:pt x="18000" y="2945"/>
                </a:cubicBezTo>
                <a:lnTo>
                  <a:pt x="18000" y="4909"/>
                </a:lnTo>
                <a:lnTo>
                  <a:pt x="16800" y="4909"/>
                </a:lnTo>
                <a:lnTo>
                  <a:pt x="16800" y="2945"/>
                </a:lnTo>
                <a:cubicBezTo>
                  <a:pt x="16800" y="2674"/>
                  <a:pt x="16532" y="2455"/>
                  <a:pt x="16200" y="2455"/>
                </a:cubicBezTo>
                <a:cubicBezTo>
                  <a:pt x="15868" y="2455"/>
                  <a:pt x="15600" y="2674"/>
                  <a:pt x="15600" y="2945"/>
                </a:cubicBezTo>
                <a:lnTo>
                  <a:pt x="15600" y="4909"/>
                </a:lnTo>
                <a:lnTo>
                  <a:pt x="14400" y="4909"/>
                </a:lnTo>
                <a:lnTo>
                  <a:pt x="14400" y="2455"/>
                </a:lnTo>
                <a:cubicBezTo>
                  <a:pt x="14400" y="2183"/>
                  <a:pt x="14132" y="1964"/>
                  <a:pt x="13800" y="1964"/>
                </a:cubicBezTo>
                <a:cubicBezTo>
                  <a:pt x="13468" y="1964"/>
                  <a:pt x="13200" y="2183"/>
                  <a:pt x="13200" y="2455"/>
                </a:cubicBezTo>
                <a:lnTo>
                  <a:pt x="13200" y="4909"/>
                </a:lnTo>
                <a:lnTo>
                  <a:pt x="12000" y="4909"/>
                </a:lnTo>
                <a:lnTo>
                  <a:pt x="12000" y="2945"/>
                </a:lnTo>
                <a:cubicBezTo>
                  <a:pt x="12000" y="2674"/>
                  <a:pt x="11732" y="2455"/>
                  <a:pt x="11400" y="2455"/>
                </a:cubicBezTo>
                <a:cubicBezTo>
                  <a:pt x="11068" y="2455"/>
                  <a:pt x="10800" y="2674"/>
                  <a:pt x="10800" y="2945"/>
                </a:cubicBezTo>
                <a:lnTo>
                  <a:pt x="10800" y="4909"/>
                </a:lnTo>
                <a:lnTo>
                  <a:pt x="9600" y="4909"/>
                </a:lnTo>
                <a:lnTo>
                  <a:pt x="9600" y="2455"/>
                </a:lnTo>
                <a:cubicBezTo>
                  <a:pt x="9600" y="2183"/>
                  <a:pt x="9332" y="1964"/>
                  <a:pt x="9000" y="1964"/>
                </a:cubicBezTo>
                <a:cubicBezTo>
                  <a:pt x="8668" y="1964"/>
                  <a:pt x="8400" y="2183"/>
                  <a:pt x="8400" y="2455"/>
                </a:cubicBezTo>
                <a:lnTo>
                  <a:pt x="8400" y="4909"/>
                </a:lnTo>
                <a:lnTo>
                  <a:pt x="6000" y="4909"/>
                </a:lnTo>
                <a:lnTo>
                  <a:pt x="6000" y="2945"/>
                </a:lnTo>
                <a:cubicBezTo>
                  <a:pt x="6000" y="2674"/>
                  <a:pt x="5732" y="2455"/>
                  <a:pt x="5400" y="2455"/>
                </a:cubicBezTo>
                <a:cubicBezTo>
                  <a:pt x="5068" y="2455"/>
                  <a:pt x="4800" y="2674"/>
                  <a:pt x="4800" y="2945"/>
                </a:cubicBezTo>
                <a:lnTo>
                  <a:pt x="4800" y="4909"/>
                </a:lnTo>
                <a:lnTo>
                  <a:pt x="3600" y="4909"/>
                </a:lnTo>
                <a:lnTo>
                  <a:pt x="3600" y="2455"/>
                </a:lnTo>
                <a:cubicBezTo>
                  <a:pt x="3600" y="2183"/>
                  <a:pt x="3332" y="1964"/>
                  <a:pt x="3000" y="1964"/>
                </a:cubicBezTo>
                <a:cubicBezTo>
                  <a:pt x="2668" y="1964"/>
                  <a:pt x="2400" y="2183"/>
                  <a:pt x="2400" y="2455"/>
                </a:cubicBezTo>
                <a:lnTo>
                  <a:pt x="2400" y="4909"/>
                </a:lnTo>
                <a:lnTo>
                  <a:pt x="1200" y="4909"/>
                </a:lnTo>
                <a:lnTo>
                  <a:pt x="1200" y="982"/>
                </a:lnTo>
                <a:lnTo>
                  <a:pt x="20400" y="982"/>
                </a:lnTo>
                <a:cubicBezTo>
                  <a:pt x="20400" y="982"/>
                  <a:pt x="20400" y="4909"/>
                  <a:pt x="20400" y="4909"/>
                </a:cubicBezTo>
                <a:close/>
                <a:moveTo>
                  <a:pt x="20400" y="10309"/>
                </a:moveTo>
                <a:lnTo>
                  <a:pt x="19200" y="10309"/>
                </a:lnTo>
                <a:lnTo>
                  <a:pt x="19200" y="7855"/>
                </a:lnTo>
                <a:cubicBezTo>
                  <a:pt x="19200" y="7583"/>
                  <a:pt x="18932" y="7364"/>
                  <a:pt x="18600" y="7364"/>
                </a:cubicBezTo>
                <a:cubicBezTo>
                  <a:pt x="18268" y="7364"/>
                  <a:pt x="18000" y="7583"/>
                  <a:pt x="18000" y="7855"/>
                </a:cubicBezTo>
                <a:lnTo>
                  <a:pt x="18000" y="10309"/>
                </a:lnTo>
                <a:lnTo>
                  <a:pt x="16800" y="10309"/>
                </a:lnTo>
                <a:lnTo>
                  <a:pt x="16800" y="7364"/>
                </a:lnTo>
                <a:cubicBezTo>
                  <a:pt x="16800" y="7092"/>
                  <a:pt x="16532" y="6873"/>
                  <a:pt x="16200" y="6873"/>
                </a:cubicBezTo>
                <a:cubicBezTo>
                  <a:pt x="15868" y="6873"/>
                  <a:pt x="15600" y="7092"/>
                  <a:pt x="15600" y="7364"/>
                </a:cubicBezTo>
                <a:lnTo>
                  <a:pt x="15600" y="10309"/>
                </a:lnTo>
                <a:lnTo>
                  <a:pt x="14400" y="10309"/>
                </a:lnTo>
                <a:lnTo>
                  <a:pt x="14400" y="7855"/>
                </a:lnTo>
                <a:cubicBezTo>
                  <a:pt x="14400" y="7583"/>
                  <a:pt x="14132" y="7364"/>
                  <a:pt x="13800" y="7364"/>
                </a:cubicBezTo>
                <a:cubicBezTo>
                  <a:pt x="13468" y="7364"/>
                  <a:pt x="13200" y="7583"/>
                  <a:pt x="13200" y="7855"/>
                </a:cubicBezTo>
                <a:lnTo>
                  <a:pt x="13200" y="10309"/>
                </a:lnTo>
                <a:lnTo>
                  <a:pt x="12000" y="10309"/>
                </a:lnTo>
                <a:lnTo>
                  <a:pt x="12000" y="7364"/>
                </a:lnTo>
                <a:cubicBezTo>
                  <a:pt x="12000" y="7092"/>
                  <a:pt x="11732" y="6873"/>
                  <a:pt x="11400" y="6873"/>
                </a:cubicBezTo>
                <a:cubicBezTo>
                  <a:pt x="11068" y="6873"/>
                  <a:pt x="10800" y="7092"/>
                  <a:pt x="10800" y="7364"/>
                </a:cubicBezTo>
                <a:lnTo>
                  <a:pt x="10800" y="10309"/>
                </a:lnTo>
                <a:lnTo>
                  <a:pt x="8400" y="10309"/>
                </a:lnTo>
                <a:lnTo>
                  <a:pt x="8400" y="7855"/>
                </a:lnTo>
                <a:cubicBezTo>
                  <a:pt x="8400" y="7583"/>
                  <a:pt x="8132" y="7364"/>
                  <a:pt x="7800" y="7364"/>
                </a:cubicBezTo>
                <a:cubicBezTo>
                  <a:pt x="7468" y="7364"/>
                  <a:pt x="7200" y="7583"/>
                  <a:pt x="7200" y="7855"/>
                </a:cubicBezTo>
                <a:lnTo>
                  <a:pt x="7200" y="10309"/>
                </a:lnTo>
                <a:lnTo>
                  <a:pt x="6000" y="10309"/>
                </a:lnTo>
                <a:lnTo>
                  <a:pt x="6000" y="7855"/>
                </a:lnTo>
                <a:cubicBezTo>
                  <a:pt x="6000" y="7583"/>
                  <a:pt x="5732" y="7364"/>
                  <a:pt x="5400" y="7364"/>
                </a:cubicBezTo>
                <a:cubicBezTo>
                  <a:pt x="5068" y="7364"/>
                  <a:pt x="4800" y="7583"/>
                  <a:pt x="4800" y="7855"/>
                </a:cubicBezTo>
                <a:lnTo>
                  <a:pt x="4800" y="10309"/>
                </a:lnTo>
                <a:lnTo>
                  <a:pt x="3600" y="10309"/>
                </a:lnTo>
                <a:lnTo>
                  <a:pt x="3600" y="7364"/>
                </a:lnTo>
                <a:cubicBezTo>
                  <a:pt x="3600" y="7092"/>
                  <a:pt x="3332" y="6873"/>
                  <a:pt x="3000" y="6873"/>
                </a:cubicBezTo>
                <a:cubicBezTo>
                  <a:pt x="2668" y="6873"/>
                  <a:pt x="2400" y="7092"/>
                  <a:pt x="2400" y="7364"/>
                </a:cubicBezTo>
                <a:lnTo>
                  <a:pt x="2400" y="10309"/>
                </a:lnTo>
                <a:lnTo>
                  <a:pt x="1200" y="10309"/>
                </a:lnTo>
                <a:lnTo>
                  <a:pt x="1200" y="5891"/>
                </a:lnTo>
                <a:lnTo>
                  <a:pt x="20400" y="5891"/>
                </a:lnTo>
                <a:cubicBezTo>
                  <a:pt x="20400" y="5891"/>
                  <a:pt x="20400" y="10309"/>
                  <a:pt x="20400" y="10309"/>
                </a:cubicBezTo>
                <a:close/>
                <a:moveTo>
                  <a:pt x="20400" y="15709"/>
                </a:moveTo>
                <a:lnTo>
                  <a:pt x="19200" y="15709"/>
                </a:lnTo>
                <a:lnTo>
                  <a:pt x="19200" y="13255"/>
                </a:lnTo>
                <a:cubicBezTo>
                  <a:pt x="19200" y="12983"/>
                  <a:pt x="18932" y="12764"/>
                  <a:pt x="18600" y="12764"/>
                </a:cubicBezTo>
                <a:cubicBezTo>
                  <a:pt x="18268" y="12764"/>
                  <a:pt x="18000" y="12983"/>
                  <a:pt x="18000" y="13255"/>
                </a:cubicBezTo>
                <a:lnTo>
                  <a:pt x="18000" y="15709"/>
                </a:lnTo>
                <a:lnTo>
                  <a:pt x="16800" y="15709"/>
                </a:lnTo>
                <a:lnTo>
                  <a:pt x="16800" y="13255"/>
                </a:lnTo>
                <a:cubicBezTo>
                  <a:pt x="16800" y="12983"/>
                  <a:pt x="16532" y="12764"/>
                  <a:pt x="16200" y="12764"/>
                </a:cubicBezTo>
                <a:cubicBezTo>
                  <a:pt x="15868" y="12764"/>
                  <a:pt x="15600" y="12983"/>
                  <a:pt x="15600" y="13255"/>
                </a:cubicBezTo>
                <a:lnTo>
                  <a:pt x="15600" y="15709"/>
                </a:lnTo>
                <a:lnTo>
                  <a:pt x="13200" y="15709"/>
                </a:lnTo>
                <a:lnTo>
                  <a:pt x="13200" y="13745"/>
                </a:lnTo>
                <a:cubicBezTo>
                  <a:pt x="13200" y="13474"/>
                  <a:pt x="12932" y="13255"/>
                  <a:pt x="12600" y="13255"/>
                </a:cubicBezTo>
                <a:cubicBezTo>
                  <a:pt x="12268" y="13255"/>
                  <a:pt x="12000" y="13474"/>
                  <a:pt x="12000" y="13745"/>
                </a:cubicBezTo>
                <a:lnTo>
                  <a:pt x="12000" y="15709"/>
                </a:lnTo>
                <a:lnTo>
                  <a:pt x="10800" y="15709"/>
                </a:lnTo>
                <a:lnTo>
                  <a:pt x="10800" y="13745"/>
                </a:lnTo>
                <a:cubicBezTo>
                  <a:pt x="10800" y="13474"/>
                  <a:pt x="10532" y="13255"/>
                  <a:pt x="10200" y="13255"/>
                </a:cubicBezTo>
                <a:cubicBezTo>
                  <a:pt x="9868" y="13255"/>
                  <a:pt x="9600" y="13474"/>
                  <a:pt x="9600" y="13745"/>
                </a:cubicBezTo>
                <a:lnTo>
                  <a:pt x="9600" y="15709"/>
                </a:lnTo>
                <a:lnTo>
                  <a:pt x="8400" y="15709"/>
                </a:lnTo>
                <a:lnTo>
                  <a:pt x="8400" y="13255"/>
                </a:lnTo>
                <a:cubicBezTo>
                  <a:pt x="8400" y="12983"/>
                  <a:pt x="8132" y="12764"/>
                  <a:pt x="7800" y="12764"/>
                </a:cubicBezTo>
                <a:cubicBezTo>
                  <a:pt x="7468" y="12764"/>
                  <a:pt x="7200" y="12983"/>
                  <a:pt x="7200" y="13255"/>
                </a:cubicBezTo>
                <a:lnTo>
                  <a:pt x="7200" y="15709"/>
                </a:lnTo>
                <a:lnTo>
                  <a:pt x="6000" y="15709"/>
                </a:lnTo>
                <a:lnTo>
                  <a:pt x="6000" y="13745"/>
                </a:lnTo>
                <a:cubicBezTo>
                  <a:pt x="6000" y="13474"/>
                  <a:pt x="5732" y="13255"/>
                  <a:pt x="5400" y="13255"/>
                </a:cubicBezTo>
                <a:cubicBezTo>
                  <a:pt x="5068" y="13255"/>
                  <a:pt x="4800" y="13474"/>
                  <a:pt x="4800" y="13745"/>
                </a:cubicBezTo>
                <a:lnTo>
                  <a:pt x="4800" y="15709"/>
                </a:lnTo>
                <a:lnTo>
                  <a:pt x="1200" y="15709"/>
                </a:lnTo>
                <a:lnTo>
                  <a:pt x="1200" y="11291"/>
                </a:lnTo>
                <a:lnTo>
                  <a:pt x="20400" y="11291"/>
                </a:lnTo>
                <a:cubicBezTo>
                  <a:pt x="20400" y="11291"/>
                  <a:pt x="20400" y="15709"/>
                  <a:pt x="20400" y="15709"/>
                </a:cubicBezTo>
                <a:close/>
                <a:moveTo>
                  <a:pt x="20400" y="20618"/>
                </a:moveTo>
                <a:lnTo>
                  <a:pt x="19200" y="20618"/>
                </a:lnTo>
                <a:lnTo>
                  <a:pt x="19200" y="18655"/>
                </a:lnTo>
                <a:cubicBezTo>
                  <a:pt x="19200" y="18383"/>
                  <a:pt x="18932" y="18164"/>
                  <a:pt x="18600" y="18164"/>
                </a:cubicBezTo>
                <a:cubicBezTo>
                  <a:pt x="18268" y="18164"/>
                  <a:pt x="18000" y="18383"/>
                  <a:pt x="18000" y="18655"/>
                </a:cubicBezTo>
                <a:lnTo>
                  <a:pt x="18000" y="20618"/>
                </a:lnTo>
                <a:lnTo>
                  <a:pt x="16800" y="20618"/>
                </a:lnTo>
                <a:lnTo>
                  <a:pt x="16800" y="18655"/>
                </a:lnTo>
                <a:cubicBezTo>
                  <a:pt x="16800" y="18383"/>
                  <a:pt x="16532" y="18164"/>
                  <a:pt x="16200" y="18164"/>
                </a:cubicBezTo>
                <a:cubicBezTo>
                  <a:pt x="15868" y="18164"/>
                  <a:pt x="15600" y="18383"/>
                  <a:pt x="15600" y="18655"/>
                </a:cubicBezTo>
                <a:lnTo>
                  <a:pt x="15600" y="20618"/>
                </a:lnTo>
                <a:lnTo>
                  <a:pt x="14400" y="20618"/>
                </a:lnTo>
                <a:lnTo>
                  <a:pt x="14400" y="18164"/>
                </a:lnTo>
                <a:cubicBezTo>
                  <a:pt x="14400" y="17892"/>
                  <a:pt x="14132" y="17673"/>
                  <a:pt x="13800" y="17673"/>
                </a:cubicBezTo>
                <a:cubicBezTo>
                  <a:pt x="13468" y="17673"/>
                  <a:pt x="13200" y="17892"/>
                  <a:pt x="13200" y="18164"/>
                </a:cubicBezTo>
                <a:lnTo>
                  <a:pt x="13200" y="20618"/>
                </a:lnTo>
                <a:lnTo>
                  <a:pt x="10800" y="20618"/>
                </a:lnTo>
                <a:lnTo>
                  <a:pt x="10800" y="18164"/>
                </a:lnTo>
                <a:cubicBezTo>
                  <a:pt x="10800" y="17892"/>
                  <a:pt x="10532" y="17673"/>
                  <a:pt x="10200" y="17673"/>
                </a:cubicBezTo>
                <a:cubicBezTo>
                  <a:pt x="9868" y="17673"/>
                  <a:pt x="9600" y="17892"/>
                  <a:pt x="9600" y="18164"/>
                </a:cubicBezTo>
                <a:lnTo>
                  <a:pt x="9600" y="20618"/>
                </a:lnTo>
                <a:lnTo>
                  <a:pt x="8400" y="20618"/>
                </a:lnTo>
                <a:lnTo>
                  <a:pt x="8400" y="18655"/>
                </a:lnTo>
                <a:cubicBezTo>
                  <a:pt x="8400" y="18383"/>
                  <a:pt x="8132" y="18164"/>
                  <a:pt x="7800" y="18164"/>
                </a:cubicBezTo>
                <a:cubicBezTo>
                  <a:pt x="7468" y="18164"/>
                  <a:pt x="7200" y="18383"/>
                  <a:pt x="7200" y="18655"/>
                </a:cubicBezTo>
                <a:lnTo>
                  <a:pt x="7200" y="20618"/>
                </a:lnTo>
                <a:lnTo>
                  <a:pt x="6000" y="20618"/>
                </a:lnTo>
                <a:lnTo>
                  <a:pt x="6000" y="18164"/>
                </a:lnTo>
                <a:cubicBezTo>
                  <a:pt x="6000" y="17892"/>
                  <a:pt x="5732" y="17673"/>
                  <a:pt x="5400" y="17673"/>
                </a:cubicBezTo>
                <a:cubicBezTo>
                  <a:pt x="5068" y="17673"/>
                  <a:pt x="4800" y="17892"/>
                  <a:pt x="4800" y="18164"/>
                </a:cubicBezTo>
                <a:lnTo>
                  <a:pt x="4800" y="20618"/>
                </a:lnTo>
                <a:lnTo>
                  <a:pt x="3600" y="20618"/>
                </a:lnTo>
                <a:lnTo>
                  <a:pt x="3600" y="18655"/>
                </a:lnTo>
                <a:cubicBezTo>
                  <a:pt x="3600" y="18383"/>
                  <a:pt x="3332" y="18164"/>
                  <a:pt x="3000" y="18164"/>
                </a:cubicBezTo>
                <a:cubicBezTo>
                  <a:pt x="2668" y="18164"/>
                  <a:pt x="2400" y="18383"/>
                  <a:pt x="2400" y="18655"/>
                </a:cubicBezTo>
                <a:lnTo>
                  <a:pt x="2400" y="20618"/>
                </a:lnTo>
                <a:lnTo>
                  <a:pt x="1200" y="20618"/>
                </a:lnTo>
                <a:lnTo>
                  <a:pt x="1200" y="16691"/>
                </a:lnTo>
                <a:lnTo>
                  <a:pt x="20400" y="16691"/>
                </a:lnTo>
                <a:cubicBezTo>
                  <a:pt x="20400" y="16691"/>
                  <a:pt x="20400" y="20618"/>
                  <a:pt x="20400" y="20618"/>
                </a:cubicBezTo>
                <a:close/>
                <a:moveTo>
                  <a:pt x="20400" y="0"/>
                </a:moveTo>
                <a:lnTo>
                  <a:pt x="1200" y="0"/>
                </a:lnTo>
                <a:cubicBezTo>
                  <a:pt x="537" y="0"/>
                  <a:pt x="0" y="440"/>
                  <a:pt x="0" y="982"/>
                </a:cubicBezTo>
                <a:lnTo>
                  <a:pt x="0" y="20618"/>
                </a:lnTo>
                <a:cubicBezTo>
                  <a:pt x="0" y="21160"/>
                  <a:pt x="537" y="21600"/>
                  <a:pt x="1200" y="21600"/>
                </a:cubicBezTo>
                <a:lnTo>
                  <a:pt x="20400" y="21600"/>
                </a:lnTo>
                <a:cubicBezTo>
                  <a:pt x="21062" y="21600"/>
                  <a:pt x="21600" y="21160"/>
                  <a:pt x="21600" y="20618"/>
                </a:cubicBezTo>
                <a:lnTo>
                  <a:pt x="21600" y="982"/>
                </a:lnTo>
                <a:cubicBezTo>
                  <a:pt x="21600" y="440"/>
                  <a:pt x="21062" y="0"/>
                  <a:pt x="204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21" name="Shape 2756"/>
          <p:cNvSpPr/>
          <p:nvPr/>
        </p:nvSpPr>
        <p:spPr>
          <a:xfrm>
            <a:off x="7861994" y="2928992"/>
            <a:ext cx="209496" cy="95226"/>
          </a:xfrm>
          <a:custGeom>
            <a:avLst/>
            <a:gdLst/>
            <a:ahLst/>
            <a:cxnLst>
              <a:cxn ang="0">
                <a:pos x="wd2" y="hd2"/>
              </a:cxn>
              <a:cxn ang="5400000">
                <a:pos x="wd2" y="hd2"/>
              </a:cxn>
              <a:cxn ang="10800000">
                <a:pos x="wd2" y="hd2"/>
              </a:cxn>
              <a:cxn ang="16200000">
                <a:pos x="wd2" y="hd2"/>
              </a:cxn>
            </a:cxnLst>
            <a:rect l="0" t="0" r="r" b="b"/>
            <a:pathLst>
              <a:path w="21600" h="21600" extrusionOk="0">
                <a:moveTo>
                  <a:pt x="18900" y="19440"/>
                </a:moveTo>
                <a:cubicBezTo>
                  <a:pt x="17951" y="19440"/>
                  <a:pt x="17182" y="17747"/>
                  <a:pt x="17182" y="15660"/>
                </a:cubicBezTo>
                <a:cubicBezTo>
                  <a:pt x="17182" y="14601"/>
                  <a:pt x="17381" y="13647"/>
                  <a:pt x="17700" y="12960"/>
                </a:cubicBezTo>
                <a:lnTo>
                  <a:pt x="3900" y="12960"/>
                </a:lnTo>
                <a:cubicBezTo>
                  <a:pt x="4219" y="13647"/>
                  <a:pt x="4418" y="14601"/>
                  <a:pt x="4418" y="15660"/>
                </a:cubicBezTo>
                <a:cubicBezTo>
                  <a:pt x="4418" y="17747"/>
                  <a:pt x="3649" y="19440"/>
                  <a:pt x="2700" y="19440"/>
                </a:cubicBezTo>
                <a:cubicBezTo>
                  <a:pt x="1751" y="19440"/>
                  <a:pt x="982" y="17747"/>
                  <a:pt x="982" y="15660"/>
                </a:cubicBezTo>
                <a:cubicBezTo>
                  <a:pt x="982" y="13757"/>
                  <a:pt x="1623" y="12199"/>
                  <a:pt x="2455" y="11935"/>
                </a:cubicBezTo>
                <a:lnTo>
                  <a:pt x="2455" y="11880"/>
                </a:lnTo>
                <a:cubicBezTo>
                  <a:pt x="2726" y="11880"/>
                  <a:pt x="2945" y="11397"/>
                  <a:pt x="2945" y="10800"/>
                </a:cubicBezTo>
                <a:cubicBezTo>
                  <a:pt x="2945" y="10203"/>
                  <a:pt x="2726" y="9720"/>
                  <a:pt x="2455" y="9720"/>
                </a:cubicBezTo>
                <a:lnTo>
                  <a:pt x="2455" y="9665"/>
                </a:lnTo>
                <a:cubicBezTo>
                  <a:pt x="1623" y="9401"/>
                  <a:pt x="982" y="7843"/>
                  <a:pt x="982" y="5940"/>
                </a:cubicBezTo>
                <a:cubicBezTo>
                  <a:pt x="982" y="3852"/>
                  <a:pt x="1751" y="2160"/>
                  <a:pt x="2700" y="2160"/>
                </a:cubicBezTo>
                <a:cubicBezTo>
                  <a:pt x="3649" y="2160"/>
                  <a:pt x="4418" y="3852"/>
                  <a:pt x="4418" y="5940"/>
                </a:cubicBezTo>
                <a:cubicBezTo>
                  <a:pt x="4418" y="6999"/>
                  <a:pt x="4219" y="7954"/>
                  <a:pt x="3900" y="8640"/>
                </a:cubicBezTo>
                <a:lnTo>
                  <a:pt x="17700" y="8640"/>
                </a:lnTo>
                <a:cubicBezTo>
                  <a:pt x="17381" y="7954"/>
                  <a:pt x="17182" y="6999"/>
                  <a:pt x="17182" y="5940"/>
                </a:cubicBezTo>
                <a:cubicBezTo>
                  <a:pt x="17182" y="3852"/>
                  <a:pt x="17951" y="2160"/>
                  <a:pt x="18900" y="2160"/>
                </a:cubicBezTo>
                <a:cubicBezTo>
                  <a:pt x="19849" y="2160"/>
                  <a:pt x="20618" y="3852"/>
                  <a:pt x="20618" y="5940"/>
                </a:cubicBezTo>
                <a:cubicBezTo>
                  <a:pt x="20618" y="7843"/>
                  <a:pt x="19977" y="9401"/>
                  <a:pt x="19145" y="9665"/>
                </a:cubicBezTo>
                <a:lnTo>
                  <a:pt x="19145" y="9720"/>
                </a:lnTo>
                <a:cubicBezTo>
                  <a:pt x="18874" y="9720"/>
                  <a:pt x="18655" y="10203"/>
                  <a:pt x="18655" y="10800"/>
                </a:cubicBezTo>
                <a:cubicBezTo>
                  <a:pt x="18655" y="11397"/>
                  <a:pt x="18874" y="11880"/>
                  <a:pt x="19145" y="11880"/>
                </a:cubicBezTo>
                <a:lnTo>
                  <a:pt x="19145" y="11935"/>
                </a:lnTo>
                <a:cubicBezTo>
                  <a:pt x="19977" y="12199"/>
                  <a:pt x="20618" y="13757"/>
                  <a:pt x="20618" y="15660"/>
                </a:cubicBezTo>
                <a:cubicBezTo>
                  <a:pt x="20618" y="17747"/>
                  <a:pt x="19849" y="19440"/>
                  <a:pt x="18900" y="19440"/>
                </a:cubicBezTo>
                <a:moveTo>
                  <a:pt x="20449" y="10800"/>
                </a:moveTo>
                <a:cubicBezTo>
                  <a:pt x="21145" y="9725"/>
                  <a:pt x="21600" y="7950"/>
                  <a:pt x="21600" y="5940"/>
                </a:cubicBezTo>
                <a:cubicBezTo>
                  <a:pt x="21600" y="2660"/>
                  <a:pt x="20391" y="0"/>
                  <a:pt x="18900" y="0"/>
                </a:cubicBezTo>
                <a:cubicBezTo>
                  <a:pt x="17409" y="0"/>
                  <a:pt x="16200" y="2660"/>
                  <a:pt x="16200" y="5940"/>
                </a:cubicBezTo>
                <a:cubicBezTo>
                  <a:pt x="16200" y="6124"/>
                  <a:pt x="16208" y="6301"/>
                  <a:pt x="16215" y="6480"/>
                </a:cubicBezTo>
                <a:lnTo>
                  <a:pt x="5385" y="6480"/>
                </a:lnTo>
                <a:cubicBezTo>
                  <a:pt x="5392" y="6301"/>
                  <a:pt x="5400" y="6124"/>
                  <a:pt x="5400" y="5940"/>
                </a:cubicBezTo>
                <a:cubicBezTo>
                  <a:pt x="5400" y="2660"/>
                  <a:pt x="4191" y="0"/>
                  <a:pt x="2700" y="0"/>
                </a:cubicBezTo>
                <a:cubicBezTo>
                  <a:pt x="1209" y="0"/>
                  <a:pt x="0" y="2660"/>
                  <a:pt x="0" y="5940"/>
                </a:cubicBezTo>
                <a:cubicBezTo>
                  <a:pt x="0" y="7950"/>
                  <a:pt x="455" y="9725"/>
                  <a:pt x="1151" y="10800"/>
                </a:cubicBezTo>
                <a:cubicBezTo>
                  <a:pt x="455" y="11875"/>
                  <a:pt x="0" y="13649"/>
                  <a:pt x="0" y="15660"/>
                </a:cubicBezTo>
                <a:cubicBezTo>
                  <a:pt x="0" y="18940"/>
                  <a:pt x="1209" y="21600"/>
                  <a:pt x="2700" y="21600"/>
                </a:cubicBezTo>
                <a:cubicBezTo>
                  <a:pt x="4191" y="21600"/>
                  <a:pt x="5400" y="18940"/>
                  <a:pt x="5400" y="15660"/>
                </a:cubicBezTo>
                <a:cubicBezTo>
                  <a:pt x="5400" y="15476"/>
                  <a:pt x="5392" y="15298"/>
                  <a:pt x="5385" y="15120"/>
                </a:cubicBezTo>
                <a:lnTo>
                  <a:pt x="16215" y="15120"/>
                </a:lnTo>
                <a:cubicBezTo>
                  <a:pt x="16208" y="15298"/>
                  <a:pt x="16200" y="15476"/>
                  <a:pt x="16200" y="15660"/>
                </a:cubicBezTo>
                <a:cubicBezTo>
                  <a:pt x="16200" y="18940"/>
                  <a:pt x="17409" y="21600"/>
                  <a:pt x="18900" y="21600"/>
                </a:cubicBezTo>
                <a:cubicBezTo>
                  <a:pt x="20391" y="21600"/>
                  <a:pt x="21600" y="18940"/>
                  <a:pt x="21600" y="15660"/>
                </a:cubicBezTo>
                <a:cubicBezTo>
                  <a:pt x="21600" y="13649"/>
                  <a:pt x="21145" y="11875"/>
                  <a:pt x="20449" y="108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22" name="Shape 2757"/>
          <p:cNvSpPr/>
          <p:nvPr/>
        </p:nvSpPr>
        <p:spPr>
          <a:xfrm>
            <a:off x="8261940" y="2871857"/>
            <a:ext cx="209549" cy="209551"/>
          </a:xfrm>
          <a:custGeom>
            <a:avLst/>
            <a:gdLst/>
            <a:ahLst/>
            <a:cxnLst>
              <a:cxn ang="0">
                <a:pos x="wd2" y="hd2"/>
              </a:cxn>
              <a:cxn ang="5400000">
                <a:pos x="wd2" y="hd2"/>
              </a:cxn>
              <a:cxn ang="10800000">
                <a:pos x="wd2" y="hd2"/>
              </a:cxn>
              <a:cxn ang="16200000">
                <a:pos x="wd2" y="hd2"/>
              </a:cxn>
            </a:cxnLst>
            <a:rect l="0" t="0" r="r" b="b"/>
            <a:pathLst>
              <a:path w="21084" h="21085" extrusionOk="0">
                <a:moveTo>
                  <a:pt x="6690" y="19632"/>
                </a:moveTo>
                <a:cubicBezTo>
                  <a:pt x="6035" y="20288"/>
                  <a:pt x="4973" y="20288"/>
                  <a:pt x="4318" y="19632"/>
                </a:cubicBezTo>
                <a:cubicBezTo>
                  <a:pt x="3731" y="19043"/>
                  <a:pt x="3675" y="18127"/>
                  <a:pt x="4141" y="17471"/>
                </a:cubicBezTo>
                <a:lnTo>
                  <a:pt x="4127" y="17458"/>
                </a:lnTo>
                <a:cubicBezTo>
                  <a:pt x="4237" y="17311"/>
                  <a:pt x="4231" y="17106"/>
                  <a:pt x="4096" y="16973"/>
                </a:cubicBezTo>
                <a:cubicBezTo>
                  <a:pt x="3963" y="16842"/>
                  <a:pt x="3758" y="16835"/>
                  <a:pt x="3610" y="16939"/>
                </a:cubicBezTo>
                <a:lnTo>
                  <a:pt x="3601" y="16931"/>
                </a:lnTo>
                <a:cubicBezTo>
                  <a:pt x="2946" y="17395"/>
                  <a:pt x="2036" y="17338"/>
                  <a:pt x="1449" y="16752"/>
                </a:cubicBezTo>
                <a:cubicBezTo>
                  <a:pt x="794" y="16097"/>
                  <a:pt x="794" y="15035"/>
                  <a:pt x="1449" y="14381"/>
                </a:cubicBezTo>
                <a:cubicBezTo>
                  <a:pt x="2104" y="13726"/>
                  <a:pt x="3166" y="13726"/>
                  <a:pt x="3821" y="14381"/>
                </a:cubicBezTo>
                <a:cubicBezTo>
                  <a:pt x="4110" y="14670"/>
                  <a:pt x="4264" y="15040"/>
                  <a:pt x="4297" y="15418"/>
                </a:cubicBezTo>
                <a:lnTo>
                  <a:pt x="9862" y="9852"/>
                </a:lnTo>
                <a:lnTo>
                  <a:pt x="15417" y="4298"/>
                </a:lnTo>
                <a:cubicBezTo>
                  <a:pt x="15038" y="4264"/>
                  <a:pt x="14669" y="4111"/>
                  <a:pt x="14380" y="3821"/>
                </a:cubicBezTo>
                <a:cubicBezTo>
                  <a:pt x="13725" y="3166"/>
                  <a:pt x="13725" y="2105"/>
                  <a:pt x="14380" y="1450"/>
                </a:cubicBezTo>
                <a:cubicBezTo>
                  <a:pt x="15034" y="795"/>
                  <a:pt x="16096" y="795"/>
                  <a:pt x="16751" y="1450"/>
                </a:cubicBezTo>
                <a:cubicBezTo>
                  <a:pt x="17332" y="2031"/>
                  <a:pt x="17394" y="2932"/>
                  <a:pt x="16943" y="3585"/>
                </a:cubicBezTo>
                <a:lnTo>
                  <a:pt x="16949" y="3592"/>
                </a:lnTo>
                <a:cubicBezTo>
                  <a:pt x="16829" y="3738"/>
                  <a:pt x="16832" y="3953"/>
                  <a:pt x="16971" y="4089"/>
                </a:cubicBezTo>
                <a:cubicBezTo>
                  <a:pt x="17109" y="4225"/>
                  <a:pt x="17323" y="4230"/>
                  <a:pt x="17473" y="4114"/>
                </a:cubicBezTo>
                <a:lnTo>
                  <a:pt x="17487" y="4129"/>
                </a:lnTo>
                <a:cubicBezTo>
                  <a:pt x="18142" y="3675"/>
                  <a:pt x="19047" y="3737"/>
                  <a:pt x="19631" y="4319"/>
                </a:cubicBezTo>
                <a:cubicBezTo>
                  <a:pt x="20287" y="4974"/>
                  <a:pt x="20287" y="6036"/>
                  <a:pt x="19631" y="6691"/>
                </a:cubicBezTo>
                <a:cubicBezTo>
                  <a:pt x="18974" y="7346"/>
                  <a:pt x="17909" y="7346"/>
                  <a:pt x="17253" y="6691"/>
                </a:cubicBezTo>
                <a:cubicBezTo>
                  <a:pt x="16962" y="6400"/>
                  <a:pt x="16807" y="6029"/>
                  <a:pt x="16775" y="5650"/>
                </a:cubicBezTo>
                <a:lnTo>
                  <a:pt x="5650" y="16775"/>
                </a:lnTo>
                <a:cubicBezTo>
                  <a:pt x="6029" y="16808"/>
                  <a:pt x="6400" y="16963"/>
                  <a:pt x="6690" y="17254"/>
                </a:cubicBezTo>
                <a:cubicBezTo>
                  <a:pt x="7344" y="17910"/>
                  <a:pt x="7344" y="18975"/>
                  <a:pt x="6690" y="19632"/>
                </a:cubicBezTo>
                <a:moveTo>
                  <a:pt x="7277" y="16503"/>
                </a:moveTo>
                <a:lnTo>
                  <a:pt x="16501" y="7278"/>
                </a:lnTo>
                <a:cubicBezTo>
                  <a:pt x="16528" y="7307"/>
                  <a:pt x="16545" y="7340"/>
                  <a:pt x="16573" y="7368"/>
                </a:cubicBezTo>
                <a:cubicBezTo>
                  <a:pt x="17605" y="8397"/>
                  <a:pt x="19278" y="8397"/>
                  <a:pt x="20310" y="7368"/>
                </a:cubicBezTo>
                <a:cubicBezTo>
                  <a:pt x="21342" y="6339"/>
                  <a:pt x="21342" y="4671"/>
                  <a:pt x="20310" y="3641"/>
                </a:cubicBezTo>
                <a:cubicBezTo>
                  <a:pt x="19726" y="3059"/>
                  <a:pt x="18937" y="2818"/>
                  <a:pt x="18175" y="2895"/>
                </a:cubicBezTo>
                <a:cubicBezTo>
                  <a:pt x="18250" y="2137"/>
                  <a:pt x="18009" y="1353"/>
                  <a:pt x="17428" y="772"/>
                </a:cubicBezTo>
                <a:cubicBezTo>
                  <a:pt x="16399" y="-257"/>
                  <a:pt x="14731" y="-257"/>
                  <a:pt x="13702" y="772"/>
                </a:cubicBezTo>
                <a:cubicBezTo>
                  <a:pt x="12673" y="1802"/>
                  <a:pt x="12673" y="3470"/>
                  <a:pt x="13702" y="4498"/>
                </a:cubicBezTo>
                <a:cubicBezTo>
                  <a:pt x="13729" y="4526"/>
                  <a:pt x="13763" y="4543"/>
                  <a:pt x="13791" y="4569"/>
                </a:cubicBezTo>
                <a:lnTo>
                  <a:pt x="4568" y="13791"/>
                </a:lnTo>
                <a:cubicBezTo>
                  <a:pt x="4542" y="13763"/>
                  <a:pt x="4526" y="13730"/>
                  <a:pt x="4498" y="13703"/>
                </a:cubicBezTo>
                <a:cubicBezTo>
                  <a:pt x="3469" y="12674"/>
                  <a:pt x="1801" y="12674"/>
                  <a:pt x="772" y="13703"/>
                </a:cubicBezTo>
                <a:cubicBezTo>
                  <a:pt x="-258" y="14732"/>
                  <a:pt x="-258" y="16400"/>
                  <a:pt x="772" y="17429"/>
                </a:cubicBezTo>
                <a:cubicBezTo>
                  <a:pt x="1353" y="18010"/>
                  <a:pt x="2136" y="18251"/>
                  <a:pt x="2895" y="18176"/>
                </a:cubicBezTo>
                <a:cubicBezTo>
                  <a:pt x="2818" y="18938"/>
                  <a:pt x="3058" y="19727"/>
                  <a:pt x="3641" y="20311"/>
                </a:cubicBezTo>
                <a:cubicBezTo>
                  <a:pt x="4670" y="21343"/>
                  <a:pt x="6338" y="21343"/>
                  <a:pt x="7367" y="20311"/>
                </a:cubicBezTo>
                <a:cubicBezTo>
                  <a:pt x="8396" y="19279"/>
                  <a:pt x="8396" y="17606"/>
                  <a:pt x="7367" y="16574"/>
                </a:cubicBezTo>
                <a:cubicBezTo>
                  <a:pt x="7339" y="16546"/>
                  <a:pt x="7306" y="16529"/>
                  <a:pt x="7277" y="16503"/>
                </a:cubicBezTo>
                <a:moveTo>
                  <a:pt x="16558" y="13703"/>
                </a:moveTo>
                <a:cubicBezTo>
                  <a:pt x="16530" y="13731"/>
                  <a:pt x="16513" y="13764"/>
                  <a:pt x="16487" y="13793"/>
                </a:cubicBezTo>
                <a:lnTo>
                  <a:pt x="14254" y="11560"/>
                </a:lnTo>
                <a:cubicBezTo>
                  <a:pt x="14067" y="11391"/>
                  <a:pt x="13780" y="11393"/>
                  <a:pt x="13601" y="11573"/>
                </a:cubicBezTo>
                <a:cubicBezTo>
                  <a:pt x="13421" y="11753"/>
                  <a:pt x="13419" y="12039"/>
                  <a:pt x="13588" y="12226"/>
                </a:cubicBezTo>
                <a:lnTo>
                  <a:pt x="13576" y="12237"/>
                </a:lnTo>
                <a:lnTo>
                  <a:pt x="16759" y="15420"/>
                </a:lnTo>
                <a:cubicBezTo>
                  <a:pt x="16792" y="15041"/>
                  <a:pt x="16947" y="14671"/>
                  <a:pt x="17238" y="14381"/>
                </a:cubicBezTo>
                <a:cubicBezTo>
                  <a:pt x="17895" y="13726"/>
                  <a:pt x="18959" y="13726"/>
                  <a:pt x="19615" y="14381"/>
                </a:cubicBezTo>
                <a:cubicBezTo>
                  <a:pt x="20273" y="15035"/>
                  <a:pt x="20273" y="16097"/>
                  <a:pt x="19615" y="16752"/>
                </a:cubicBezTo>
                <a:cubicBezTo>
                  <a:pt x="19027" y="17339"/>
                  <a:pt x="18112" y="17395"/>
                  <a:pt x="17455" y="16929"/>
                </a:cubicBezTo>
                <a:lnTo>
                  <a:pt x="17442" y="16942"/>
                </a:lnTo>
                <a:cubicBezTo>
                  <a:pt x="17295" y="16832"/>
                  <a:pt x="17090" y="16839"/>
                  <a:pt x="16957" y="16974"/>
                </a:cubicBezTo>
                <a:cubicBezTo>
                  <a:pt x="16826" y="17107"/>
                  <a:pt x="16819" y="17312"/>
                  <a:pt x="16923" y="17460"/>
                </a:cubicBezTo>
                <a:lnTo>
                  <a:pt x="16915" y="17469"/>
                </a:lnTo>
                <a:cubicBezTo>
                  <a:pt x="17379" y="18124"/>
                  <a:pt x="17322" y="19034"/>
                  <a:pt x="16736" y="19621"/>
                </a:cubicBezTo>
                <a:cubicBezTo>
                  <a:pt x="16081" y="20276"/>
                  <a:pt x="15019" y="20276"/>
                  <a:pt x="14365" y="19621"/>
                </a:cubicBezTo>
                <a:cubicBezTo>
                  <a:pt x="13710" y="18966"/>
                  <a:pt x="13710" y="17904"/>
                  <a:pt x="14365" y="17250"/>
                </a:cubicBezTo>
                <a:cubicBezTo>
                  <a:pt x="14654" y="16960"/>
                  <a:pt x="15024" y="16807"/>
                  <a:pt x="15402" y="16773"/>
                </a:cubicBezTo>
                <a:lnTo>
                  <a:pt x="12222" y="13592"/>
                </a:lnTo>
                <a:lnTo>
                  <a:pt x="12218" y="13596"/>
                </a:lnTo>
                <a:cubicBezTo>
                  <a:pt x="12031" y="13427"/>
                  <a:pt x="11744" y="13428"/>
                  <a:pt x="11565" y="13609"/>
                </a:cubicBezTo>
                <a:cubicBezTo>
                  <a:pt x="11385" y="13789"/>
                  <a:pt x="11383" y="14075"/>
                  <a:pt x="11552" y="14262"/>
                </a:cubicBezTo>
                <a:lnTo>
                  <a:pt x="13776" y="16501"/>
                </a:lnTo>
                <a:cubicBezTo>
                  <a:pt x="13748" y="16528"/>
                  <a:pt x="13714" y="16544"/>
                  <a:pt x="13687" y="16572"/>
                </a:cubicBezTo>
                <a:cubicBezTo>
                  <a:pt x="12658" y="17601"/>
                  <a:pt x="12658" y="19269"/>
                  <a:pt x="13687" y="20298"/>
                </a:cubicBezTo>
                <a:cubicBezTo>
                  <a:pt x="14716" y="21328"/>
                  <a:pt x="16384" y="21328"/>
                  <a:pt x="17413" y="20298"/>
                </a:cubicBezTo>
                <a:cubicBezTo>
                  <a:pt x="17994" y="19717"/>
                  <a:pt x="18235" y="18934"/>
                  <a:pt x="18160" y="18175"/>
                </a:cubicBezTo>
                <a:cubicBezTo>
                  <a:pt x="18922" y="18252"/>
                  <a:pt x="19711" y="18011"/>
                  <a:pt x="20295" y="17429"/>
                </a:cubicBezTo>
                <a:cubicBezTo>
                  <a:pt x="21327" y="16400"/>
                  <a:pt x="21327" y="14732"/>
                  <a:pt x="20295" y="13703"/>
                </a:cubicBezTo>
                <a:cubicBezTo>
                  <a:pt x="19263" y="12674"/>
                  <a:pt x="17590" y="12674"/>
                  <a:pt x="16558" y="13703"/>
                </a:cubicBezTo>
                <a:moveTo>
                  <a:pt x="4511" y="7368"/>
                </a:moveTo>
                <a:cubicBezTo>
                  <a:pt x="4539" y="7340"/>
                  <a:pt x="4556" y="7306"/>
                  <a:pt x="4582" y="7278"/>
                </a:cubicBezTo>
                <a:lnTo>
                  <a:pt x="6815" y="9511"/>
                </a:lnTo>
                <a:cubicBezTo>
                  <a:pt x="7002" y="9679"/>
                  <a:pt x="7289" y="9678"/>
                  <a:pt x="7468" y="9498"/>
                </a:cubicBezTo>
                <a:cubicBezTo>
                  <a:pt x="7649" y="9318"/>
                  <a:pt x="7650" y="9031"/>
                  <a:pt x="7481" y="8844"/>
                </a:cubicBezTo>
                <a:lnTo>
                  <a:pt x="7493" y="8833"/>
                </a:lnTo>
                <a:lnTo>
                  <a:pt x="4309" y="5650"/>
                </a:lnTo>
                <a:cubicBezTo>
                  <a:pt x="4277" y="6029"/>
                  <a:pt x="4122" y="6400"/>
                  <a:pt x="3831" y="6691"/>
                </a:cubicBezTo>
                <a:cubicBezTo>
                  <a:pt x="3175" y="7346"/>
                  <a:pt x="2110" y="7346"/>
                  <a:pt x="1453" y="6691"/>
                </a:cubicBezTo>
                <a:cubicBezTo>
                  <a:pt x="797" y="6036"/>
                  <a:pt x="797" y="4974"/>
                  <a:pt x="1453" y="4319"/>
                </a:cubicBezTo>
                <a:cubicBezTo>
                  <a:pt x="2042" y="3732"/>
                  <a:pt x="2957" y="3676"/>
                  <a:pt x="3614" y="4142"/>
                </a:cubicBezTo>
                <a:lnTo>
                  <a:pt x="3627" y="4128"/>
                </a:lnTo>
                <a:cubicBezTo>
                  <a:pt x="3774" y="4238"/>
                  <a:pt x="3979" y="4232"/>
                  <a:pt x="4112" y="4097"/>
                </a:cubicBezTo>
                <a:cubicBezTo>
                  <a:pt x="4243" y="3963"/>
                  <a:pt x="4250" y="3759"/>
                  <a:pt x="4146" y="3610"/>
                </a:cubicBezTo>
                <a:lnTo>
                  <a:pt x="4154" y="3602"/>
                </a:lnTo>
                <a:cubicBezTo>
                  <a:pt x="3690" y="2947"/>
                  <a:pt x="3746" y="2036"/>
                  <a:pt x="4333" y="1450"/>
                </a:cubicBezTo>
                <a:cubicBezTo>
                  <a:pt x="4988" y="795"/>
                  <a:pt x="6050" y="795"/>
                  <a:pt x="6705" y="1450"/>
                </a:cubicBezTo>
                <a:cubicBezTo>
                  <a:pt x="7359" y="2105"/>
                  <a:pt x="7359" y="3166"/>
                  <a:pt x="6705" y="3821"/>
                </a:cubicBezTo>
                <a:cubicBezTo>
                  <a:pt x="6415" y="4111"/>
                  <a:pt x="6046" y="4264"/>
                  <a:pt x="5667" y="4298"/>
                </a:cubicBezTo>
                <a:lnTo>
                  <a:pt x="8847" y="7478"/>
                </a:lnTo>
                <a:lnTo>
                  <a:pt x="8851" y="7475"/>
                </a:lnTo>
                <a:cubicBezTo>
                  <a:pt x="9038" y="7644"/>
                  <a:pt x="9325" y="7642"/>
                  <a:pt x="9504" y="7462"/>
                </a:cubicBezTo>
                <a:cubicBezTo>
                  <a:pt x="9684" y="7282"/>
                  <a:pt x="9686" y="6995"/>
                  <a:pt x="9517" y="6808"/>
                </a:cubicBezTo>
                <a:lnTo>
                  <a:pt x="7293" y="4569"/>
                </a:lnTo>
                <a:cubicBezTo>
                  <a:pt x="7321" y="4543"/>
                  <a:pt x="7355" y="4526"/>
                  <a:pt x="7382" y="4498"/>
                </a:cubicBezTo>
                <a:cubicBezTo>
                  <a:pt x="8411" y="3470"/>
                  <a:pt x="8411" y="1802"/>
                  <a:pt x="7382" y="772"/>
                </a:cubicBezTo>
                <a:cubicBezTo>
                  <a:pt x="6353" y="-257"/>
                  <a:pt x="4685" y="-257"/>
                  <a:pt x="3656" y="772"/>
                </a:cubicBezTo>
                <a:cubicBezTo>
                  <a:pt x="3075" y="1353"/>
                  <a:pt x="2834" y="2137"/>
                  <a:pt x="2909" y="2895"/>
                </a:cubicBezTo>
                <a:cubicBezTo>
                  <a:pt x="2147" y="2818"/>
                  <a:pt x="1358" y="3059"/>
                  <a:pt x="774" y="3641"/>
                </a:cubicBezTo>
                <a:cubicBezTo>
                  <a:pt x="-258" y="4671"/>
                  <a:pt x="-258" y="6339"/>
                  <a:pt x="774" y="7368"/>
                </a:cubicBezTo>
                <a:cubicBezTo>
                  <a:pt x="1806" y="8397"/>
                  <a:pt x="3479" y="8397"/>
                  <a:pt x="4511" y="7368"/>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23" name="Shape 2758"/>
          <p:cNvSpPr/>
          <p:nvPr/>
        </p:nvSpPr>
        <p:spPr>
          <a:xfrm>
            <a:off x="4662428" y="327180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982" y="6873"/>
                </a:moveTo>
                <a:lnTo>
                  <a:pt x="14727" y="6873"/>
                </a:lnTo>
                <a:lnTo>
                  <a:pt x="14727" y="8836"/>
                </a:lnTo>
                <a:lnTo>
                  <a:pt x="982" y="8836"/>
                </a:lnTo>
                <a:cubicBezTo>
                  <a:pt x="982" y="8836"/>
                  <a:pt x="982" y="6873"/>
                  <a:pt x="982" y="6873"/>
                </a:cubicBezTo>
                <a:close/>
                <a:moveTo>
                  <a:pt x="982" y="9818"/>
                </a:moveTo>
                <a:lnTo>
                  <a:pt x="14727" y="9818"/>
                </a:lnTo>
                <a:cubicBezTo>
                  <a:pt x="15269" y="9818"/>
                  <a:pt x="15709" y="9378"/>
                  <a:pt x="15709" y="8836"/>
                </a:cubicBezTo>
                <a:lnTo>
                  <a:pt x="15709" y="6873"/>
                </a:lnTo>
                <a:cubicBezTo>
                  <a:pt x="15709" y="6331"/>
                  <a:pt x="15269" y="5891"/>
                  <a:pt x="14727" y="5891"/>
                </a:cubicBezTo>
                <a:lnTo>
                  <a:pt x="982" y="5891"/>
                </a:lnTo>
                <a:cubicBezTo>
                  <a:pt x="440" y="5891"/>
                  <a:pt x="0" y="6331"/>
                  <a:pt x="0" y="6873"/>
                </a:cubicBezTo>
                <a:lnTo>
                  <a:pt x="0" y="8836"/>
                </a:lnTo>
                <a:cubicBezTo>
                  <a:pt x="0" y="9378"/>
                  <a:pt x="440" y="9818"/>
                  <a:pt x="982" y="9818"/>
                </a:cubicBezTo>
                <a:moveTo>
                  <a:pt x="14727" y="20618"/>
                </a:moveTo>
                <a:lnTo>
                  <a:pt x="982" y="20618"/>
                </a:lnTo>
                <a:lnTo>
                  <a:pt x="982" y="18655"/>
                </a:lnTo>
                <a:lnTo>
                  <a:pt x="14727" y="18655"/>
                </a:lnTo>
                <a:cubicBezTo>
                  <a:pt x="14727" y="18655"/>
                  <a:pt x="14727" y="20618"/>
                  <a:pt x="14727" y="20618"/>
                </a:cubicBezTo>
                <a:close/>
                <a:moveTo>
                  <a:pt x="14727" y="17673"/>
                </a:moveTo>
                <a:lnTo>
                  <a:pt x="982" y="17673"/>
                </a:lnTo>
                <a:cubicBezTo>
                  <a:pt x="440" y="17673"/>
                  <a:pt x="0" y="18113"/>
                  <a:pt x="0" y="18655"/>
                </a:cubicBezTo>
                <a:lnTo>
                  <a:pt x="0" y="20618"/>
                </a:lnTo>
                <a:cubicBezTo>
                  <a:pt x="0" y="21160"/>
                  <a:pt x="440" y="21600"/>
                  <a:pt x="982" y="21600"/>
                </a:cubicBezTo>
                <a:lnTo>
                  <a:pt x="14727" y="21600"/>
                </a:lnTo>
                <a:cubicBezTo>
                  <a:pt x="15269" y="21600"/>
                  <a:pt x="15709" y="21160"/>
                  <a:pt x="15709" y="20618"/>
                </a:cubicBezTo>
                <a:lnTo>
                  <a:pt x="15709" y="18655"/>
                </a:lnTo>
                <a:cubicBezTo>
                  <a:pt x="15709" y="18113"/>
                  <a:pt x="15269" y="17673"/>
                  <a:pt x="14727" y="1767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24" name="Shape 2759"/>
          <p:cNvSpPr/>
          <p:nvPr/>
        </p:nvSpPr>
        <p:spPr>
          <a:xfrm>
            <a:off x="5062373" y="327180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3927" y="6873"/>
                </a:moveTo>
                <a:lnTo>
                  <a:pt x="17673" y="6873"/>
                </a:lnTo>
                <a:lnTo>
                  <a:pt x="17673" y="8836"/>
                </a:lnTo>
                <a:lnTo>
                  <a:pt x="3927" y="8836"/>
                </a:lnTo>
                <a:cubicBezTo>
                  <a:pt x="3927" y="8836"/>
                  <a:pt x="3927" y="6873"/>
                  <a:pt x="3927" y="6873"/>
                </a:cubicBezTo>
                <a:close/>
                <a:moveTo>
                  <a:pt x="17673" y="9818"/>
                </a:moveTo>
                <a:cubicBezTo>
                  <a:pt x="18215" y="9818"/>
                  <a:pt x="18655" y="9378"/>
                  <a:pt x="18655" y="8836"/>
                </a:cubicBezTo>
                <a:lnTo>
                  <a:pt x="18655" y="6873"/>
                </a:lnTo>
                <a:cubicBezTo>
                  <a:pt x="18655" y="6331"/>
                  <a:pt x="18215" y="5891"/>
                  <a:pt x="17673" y="5891"/>
                </a:cubicBezTo>
                <a:lnTo>
                  <a:pt x="3927" y="5891"/>
                </a:lnTo>
                <a:cubicBezTo>
                  <a:pt x="3385" y="5891"/>
                  <a:pt x="2945" y="6331"/>
                  <a:pt x="2945" y="6873"/>
                </a:cubicBezTo>
                <a:lnTo>
                  <a:pt x="2945" y="8836"/>
                </a:lnTo>
                <a:cubicBezTo>
                  <a:pt x="2945" y="9378"/>
                  <a:pt x="3385" y="9818"/>
                  <a:pt x="3927" y="9818"/>
                </a:cubicBezTo>
                <a:cubicBezTo>
                  <a:pt x="3927" y="9818"/>
                  <a:pt x="17673" y="9818"/>
                  <a:pt x="17673" y="9818"/>
                </a:cubicBezTo>
                <a:close/>
                <a:moveTo>
                  <a:pt x="17673" y="20618"/>
                </a:moveTo>
                <a:lnTo>
                  <a:pt x="3927" y="20618"/>
                </a:lnTo>
                <a:lnTo>
                  <a:pt x="3927" y="18655"/>
                </a:lnTo>
                <a:lnTo>
                  <a:pt x="17673" y="18655"/>
                </a:lnTo>
                <a:cubicBezTo>
                  <a:pt x="17673" y="18655"/>
                  <a:pt x="17673" y="20618"/>
                  <a:pt x="17673" y="20618"/>
                </a:cubicBezTo>
                <a:close/>
                <a:moveTo>
                  <a:pt x="17673" y="17673"/>
                </a:moveTo>
                <a:lnTo>
                  <a:pt x="3927" y="17673"/>
                </a:lnTo>
                <a:cubicBezTo>
                  <a:pt x="3385" y="17673"/>
                  <a:pt x="2945" y="18113"/>
                  <a:pt x="2945" y="18655"/>
                </a:cubicBezTo>
                <a:lnTo>
                  <a:pt x="2945" y="20618"/>
                </a:lnTo>
                <a:cubicBezTo>
                  <a:pt x="2945" y="21160"/>
                  <a:pt x="3385" y="21600"/>
                  <a:pt x="3927" y="21600"/>
                </a:cubicBezTo>
                <a:lnTo>
                  <a:pt x="17673" y="21600"/>
                </a:lnTo>
                <a:cubicBezTo>
                  <a:pt x="18215" y="21600"/>
                  <a:pt x="18655" y="21160"/>
                  <a:pt x="18655" y="20618"/>
                </a:cubicBezTo>
                <a:lnTo>
                  <a:pt x="18655" y="18655"/>
                </a:lnTo>
                <a:cubicBezTo>
                  <a:pt x="18655" y="18113"/>
                  <a:pt x="18215" y="17673"/>
                  <a:pt x="17673" y="1767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25" name="Shape 2760"/>
          <p:cNvSpPr/>
          <p:nvPr/>
        </p:nvSpPr>
        <p:spPr>
          <a:xfrm>
            <a:off x="5462319" y="327180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20618" y="8836"/>
                </a:moveTo>
                <a:lnTo>
                  <a:pt x="6873" y="8836"/>
                </a:lnTo>
                <a:lnTo>
                  <a:pt x="6873" y="6873"/>
                </a:lnTo>
                <a:lnTo>
                  <a:pt x="20618" y="6873"/>
                </a:lnTo>
                <a:cubicBezTo>
                  <a:pt x="20618" y="6873"/>
                  <a:pt x="20618" y="8836"/>
                  <a:pt x="20618" y="8836"/>
                </a:cubicBezTo>
                <a:close/>
                <a:moveTo>
                  <a:pt x="20618" y="5891"/>
                </a:moveTo>
                <a:lnTo>
                  <a:pt x="6873" y="5891"/>
                </a:lnTo>
                <a:cubicBezTo>
                  <a:pt x="6331" y="5891"/>
                  <a:pt x="5891" y="6331"/>
                  <a:pt x="5891" y="6873"/>
                </a:cubicBezTo>
                <a:lnTo>
                  <a:pt x="5891" y="8836"/>
                </a:lnTo>
                <a:cubicBezTo>
                  <a:pt x="5891" y="9378"/>
                  <a:pt x="6331" y="9818"/>
                  <a:pt x="6873" y="9818"/>
                </a:cubicBezTo>
                <a:lnTo>
                  <a:pt x="20618" y="9818"/>
                </a:lnTo>
                <a:cubicBezTo>
                  <a:pt x="21160" y="9818"/>
                  <a:pt x="21600" y="9378"/>
                  <a:pt x="21600" y="8836"/>
                </a:cubicBezTo>
                <a:lnTo>
                  <a:pt x="21600" y="6873"/>
                </a:lnTo>
                <a:cubicBezTo>
                  <a:pt x="21600" y="6331"/>
                  <a:pt x="21160" y="5891"/>
                  <a:pt x="20618" y="5891"/>
                </a:cubicBezTo>
                <a:moveTo>
                  <a:pt x="20618" y="20618"/>
                </a:moveTo>
                <a:lnTo>
                  <a:pt x="6873" y="20618"/>
                </a:lnTo>
                <a:lnTo>
                  <a:pt x="6873" y="18655"/>
                </a:lnTo>
                <a:lnTo>
                  <a:pt x="20618" y="18655"/>
                </a:lnTo>
                <a:cubicBezTo>
                  <a:pt x="20618" y="18655"/>
                  <a:pt x="20618" y="20618"/>
                  <a:pt x="20618" y="20618"/>
                </a:cubicBezTo>
                <a:close/>
                <a:moveTo>
                  <a:pt x="20618" y="17673"/>
                </a:moveTo>
                <a:lnTo>
                  <a:pt x="6873" y="17673"/>
                </a:lnTo>
                <a:cubicBezTo>
                  <a:pt x="6331" y="17673"/>
                  <a:pt x="5891" y="18113"/>
                  <a:pt x="5891" y="18655"/>
                </a:cubicBezTo>
                <a:lnTo>
                  <a:pt x="5891" y="20618"/>
                </a:lnTo>
                <a:cubicBezTo>
                  <a:pt x="5891" y="21160"/>
                  <a:pt x="6331" y="21600"/>
                  <a:pt x="6873" y="21600"/>
                </a:cubicBezTo>
                <a:lnTo>
                  <a:pt x="20618" y="21600"/>
                </a:lnTo>
                <a:cubicBezTo>
                  <a:pt x="21160" y="21600"/>
                  <a:pt x="21600" y="21160"/>
                  <a:pt x="21600" y="20618"/>
                </a:cubicBezTo>
                <a:lnTo>
                  <a:pt x="21600" y="18655"/>
                </a:lnTo>
                <a:cubicBezTo>
                  <a:pt x="21600" y="18113"/>
                  <a:pt x="21160" y="17673"/>
                  <a:pt x="20618" y="1767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26" name="Shape 2761"/>
          <p:cNvSpPr/>
          <p:nvPr/>
        </p:nvSpPr>
        <p:spPr>
          <a:xfrm>
            <a:off x="5862265" y="327180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4727"/>
                </a:moveTo>
                <a:lnTo>
                  <a:pt x="982" y="14727"/>
                </a:lnTo>
                <a:lnTo>
                  <a:pt x="982" y="12764"/>
                </a:lnTo>
                <a:lnTo>
                  <a:pt x="20618" y="12764"/>
                </a:lnTo>
                <a:cubicBezTo>
                  <a:pt x="20618" y="12764"/>
                  <a:pt x="20618" y="14727"/>
                  <a:pt x="20618" y="14727"/>
                </a:cubicBezTo>
                <a:close/>
                <a:moveTo>
                  <a:pt x="20618" y="11782"/>
                </a:moveTo>
                <a:lnTo>
                  <a:pt x="982" y="11782"/>
                </a:lnTo>
                <a:cubicBezTo>
                  <a:pt x="440" y="11782"/>
                  <a:pt x="0" y="12222"/>
                  <a:pt x="0" y="12764"/>
                </a:cubicBezTo>
                <a:lnTo>
                  <a:pt x="0" y="14727"/>
                </a:lnTo>
                <a:cubicBezTo>
                  <a:pt x="0" y="15270"/>
                  <a:pt x="440" y="15709"/>
                  <a:pt x="982" y="15709"/>
                </a:cubicBezTo>
                <a:lnTo>
                  <a:pt x="20618" y="15709"/>
                </a:lnTo>
                <a:cubicBezTo>
                  <a:pt x="21160" y="15709"/>
                  <a:pt x="21600" y="15270"/>
                  <a:pt x="21600" y="14727"/>
                </a:cubicBezTo>
                <a:lnTo>
                  <a:pt x="21600" y="12764"/>
                </a:lnTo>
                <a:cubicBezTo>
                  <a:pt x="21600" y="12222"/>
                  <a:pt x="21160" y="11782"/>
                  <a:pt x="20618" y="11782"/>
                </a:cubicBezTo>
                <a:moveTo>
                  <a:pt x="20618" y="8836"/>
                </a:moveTo>
                <a:lnTo>
                  <a:pt x="982" y="8836"/>
                </a:lnTo>
                <a:lnTo>
                  <a:pt x="982" y="6873"/>
                </a:lnTo>
                <a:lnTo>
                  <a:pt x="20618" y="6873"/>
                </a:lnTo>
                <a:cubicBezTo>
                  <a:pt x="20618" y="6873"/>
                  <a:pt x="20618" y="8836"/>
                  <a:pt x="20618" y="8836"/>
                </a:cubicBezTo>
                <a:close/>
                <a:moveTo>
                  <a:pt x="20618" y="5891"/>
                </a:moveTo>
                <a:lnTo>
                  <a:pt x="982" y="5891"/>
                </a:lnTo>
                <a:cubicBezTo>
                  <a:pt x="440" y="5891"/>
                  <a:pt x="0" y="6331"/>
                  <a:pt x="0" y="6873"/>
                </a:cubicBezTo>
                <a:lnTo>
                  <a:pt x="0" y="8836"/>
                </a:lnTo>
                <a:cubicBezTo>
                  <a:pt x="0" y="9378"/>
                  <a:pt x="440" y="9818"/>
                  <a:pt x="982" y="9818"/>
                </a:cubicBezTo>
                <a:lnTo>
                  <a:pt x="20618" y="9818"/>
                </a:lnTo>
                <a:cubicBezTo>
                  <a:pt x="21160" y="9818"/>
                  <a:pt x="21600" y="9378"/>
                  <a:pt x="21600" y="8836"/>
                </a:cubicBezTo>
                <a:lnTo>
                  <a:pt x="21600" y="6873"/>
                </a:lnTo>
                <a:cubicBezTo>
                  <a:pt x="21600" y="6331"/>
                  <a:pt x="21160" y="5891"/>
                  <a:pt x="20618" y="5891"/>
                </a:cubicBezTo>
                <a:moveTo>
                  <a:pt x="20618" y="2945"/>
                </a:moveTo>
                <a:lnTo>
                  <a:pt x="982" y="2945"/>
                </a:lnTo>
                <a:lnTo>
                  <a:pt x="982" y="982"/>
                </a:lnTo>
                <a:lnTo>
                  <a:pt x="20618" y="982"/>
                </a:lnTo>
                <a:cubicBezTo>
                  <a:pt x="20618" y="982"/>
                  <a:pt x="20618" y="2945"/>
                  <a:pt x="20618" y="2945"/>
                </a:cubicBezTo>
                <a:close/>
                <a:moveTo>
                  <a:pt x="20618" y="0"/>
                </a:moveTo>
                <a:lnTo>
                  <a:pt x="982" y="0"/>
                </a:lnTo>
                <a:cubicBezTo>
                  <a:pt x="440" y="0"/>
                  <a:pt x="0" y="440"/>
                  <a:pt x="0" y="982"/>
                </a:cubicBezTo>
                <a:lnTo>
                  <a:pt x="0" y="2945"/>
                </a:lnTo>
                <a:cubicBezTo>
                  <a:pt x="0" y="3487"/>
                  <a:pt x="440" y="3927"/>
                  <a:pt x="982" y="3927"/>
                </a:cubicBezTo>
                <a:lnTo>
                  <a:pt x="20618" y="3927"/>
                </a:lnTo>
                <a:cubicBezTo>
                  <a:pt x="21160" y="3927"/>
                  <a:pt x="21600" y="3487"/>
                  <a:pt x="21600" y="2945"/>
                </a:cubicBezTo>
                <a:lnTo>
                  <a:pt x="21600" y="982"/>
                </a:lnTo>
                <a:cubicBezTo>
                  <a:pt x="21600" y="440"/>
                  <a:pt x="21160" y="0"/>
                  <a:pt x="20618" y="0"/>
                </a:cubicBezTo>
                <a:moveTo>
                  <a:pt x="20618" y="20618"/>
                </a:moveTo>
                <a:lnTo>
                  <a:pt x="982" y="20618"/>
                </a:lnTo>
                <a:lnTo>
                  <a:pt x="982" y="18655"/>
                </a:lnTo>
                <a:lnTo>
                  <a:pt x="20618" y="18655"/>
                </a:lnTo>
                <a:cubicBezTo>
                  <a:pt x="20618" y="18655"/>
                  <a:pt x="20618" y="20618"/>
                  <a:pt x="20618" y="20618"/>
                </a:cubicBezTo>
                <a:close/>
                <a:moveTo>
                  <a:pt x="20618" y="17673"/>
                </a:moveTo>
                <a:lnTo>
                  <a:pt x="982" y="17673"/>
                </a:lnTo>
                <a:cubicBezTo>
                  <a:pt x="440" y="17673"/>
                  <a:pt x="0" y="18113"/>
                  <a:pt x="0" y="18655"/>
                </a:cubicBezTo>
                <a:lnTo>
                  <a:pt x="0" y="20618"/>
                </a:lnTo>
                <a:cubicBezTo>
                  <a:pt x="0" y="21160"/>
                  <a:pt x="440" y="21600"/>
                  <a:pt x="982" y="21600"/>
                </a:cubicBezTo>
                <a:lnTo>
                  <a:pt x="20618" y="21600"/>
                </a:lnTo>
                <a:cubicBezTo>
                  <a:pt x="21160" y="21600"/>
                  <a:pt x="21600" y="21160"/>
                  <a:pt x="21600" y="20618"/>
                </a:cubicBezTo>
                <a:lnTo>
                  <a:pt x="21600" y="18655"/>
                </a:lnTo>
                <a:cubicBezTo>
                  <a:pt x="21600" y="18113"/>
                  <a:pt x="21160" y="17673"/>
                  <a:pt x="20618" y="1767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27" name="Shape 2762"/>
          <p:cNvSpPr/>
          <p:nvPr/>
        </p:nvSpPr>
        <p:spPr>
          <a:xfrm>
            <a:off x="6262211" y="327180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164" y="982"/>
                </a:moveTo>
                <a:cubicBezTo>
                  <a:pt x="19520" y="982"/>
                  <a:pt x="20618" y="2081"/>
                  <a:pt x="20618" y="3436"/>
                </a:cubicBezTo>
                <a:cubicBezTo>
                  <a:pt x="20618" y="4792"/>
                  <a:pt x="19520" y="5891"/>
                  <a:pt x="18164" y="5891"/>
                </a:cubicBezTo>
                <a:cubicBezTo>
                  <a:pt x="16808" y="5891"/>
                  <a:pt x="15709" y="4792"/>
                  <a:pt x="15709" y="3436"/>
                </a:cubicBezTo>
                <a:cubicBezTo>
                  <a:pt x="15709" y="2081"/>
                  <a:pt x="16808" y="982"/>
                  <a:pt x="18164" y="982"/>
                </a:cubicBezTo>
                <a:moveTo>
                  <a:pt x="18164" y="6873"/>
                </a:moveTo>
                <a:cubicBezTo>
                  <a:pt x="20062" y="6873"/>
                  <a:pt x="21600" y="5334"/>
                  <a:pt x="21600" y="3436"/>
                </a:cubicBezTo>
                <a:cubicBezTo>
                  <a:pt x="21600" y="1538"/>
                  <a:pt x="20062" y="0"/>
                  <a:pt x="18164" y="0"/>
                </a:cubicBezTo>
                <a:cubicBezTo>
                  <a:pt x="16266" y="0"/>
                  <a:pt x="14727" y="1538"/>
                  <a:pt x="14727" y="3436"/>
                </a:cubicBezTo>
                <a:cubicBezTo>
                  <a:pt x="14727" y="5334"/>
                  <a:pt x="16266" y="6873"/>
                  <a:pt x="18164" y="6873"/>
                </a:cubicBezTo>
                <a:moveTo>
                  <a:pt x="18164" y="3927"/>
                </a:moveTo>
                <a:lnTo>
                  <a:pt x="18655" y="3927"/>
                </a:lnTo>
                <a:cubicBezTo>
                  <a:pt x="18925" y="3927"/>
                  <a:pt x="19145" y="3708"/>
                  <a:pt x="19145" y="3436"/>
                </a:cubicBezTo>
                <a:cubicBezTo>
                  <a:pt x="19145" y="3165"/>
                  <a:pt x="18925" y="2945"/>
                  <a:pt x="18655" y="2945"/>
                </a:cubicBezTo>
                <a:lnTo>
                  <a:pt x="18655" y="2455"/>
                </a:lnTo>
                <a:cubicBezTo>
                  <a:pt x="18655" y="2183"/>
                  <a:pt x="18434" y="1964"/>
                  <a:pt x="18164" y="1964"/>
                </a:cubicBezTo>
                <a:cubicBezTo>
                  <a:pt x="17893" y="1964"/>
                  <a:pt x="17673" y="2183"/>
                  <a:pt x="17673" y="2455"/>
                </a:cubicBezTo>
                <a:lnTo>
                  <a:pt x="17673" y="3436"/>
                </a:lnTo>
                <a:cubicBezTo>
                  <a:pt x="17673" y="3708"/>
                  <a:pt x="17893" y="3927"/>
                  <a:pt x="18164" y="3927"/>
                </a:cubicBezTo>
                <a:moveTo>
                  <a:pt x="9818" y="11782"/>
                </a:moveTo>
                <a:lnTo>
                  <a:pt x="4909" y="11782"/>
                </a:lnTo>
                <a:lnTo>
                  <a:pt x="4909" y="8836"/>
                </a:lnTo>
                <a:lnTo>
                  <a:pt x="9818" y="8836"/>
                </a:lnTo>
                <a:cubicBezTo>
                  <a:pt x="9818" y="8836"/>
                  <a:pt x="9818" y="11782"/>
                  <a:pt x="9818" y="11782"/>
                </a:cubicBezTo>
                <a:close/>
                <a:moveTo>
                  <a:pt x="21109" y="12764"/>
                </a:moveTo>
                <a:lnTo>
                  <a:pt x="11291" y="12764"/>
                </a:lnTo>
                <a:cubicBezTo>
                  <a:pt x="11562" y="12764"/>
                  <a:pt x="11782" y="12544"/>
                  <a:pt x="11782" y="12273"/>
                </a:cubicBezTo>
                <a:cubicBezTo>
                  <a:pt x="11782" y="12001"/>
                  <a:pt x="11562" y="11782"/>
                  <a:pt x="11291" y="11782"/>
                </a:cubicBezTo>
                <a:lnTo>
                  <a:pt x="10800" y="11782"/>
                </a:lnTo>
                <a:lnTo>
                  <a:pt x="10800" y="8836"/>
                </a:lnTo>
                <a:cubicBezTo>
                  <a:pt x="10800" y="8295"/>
                  <a:pt x="10360" y="7855"/>
                  <a:pt x="9818" y="7855"/>
                </a:cubicBezTo>
                <a:lnTo>
                  <a:pt x="4909" y="7855"/>
                </a:lnTo>
                <a:cubicBezTo>
                  <a:pt x="4367" y="7855"/>
                  <a:pt x="3927" y="8295"/>
                  <a:pt x="3927" y="8836"/>
                </a:cubicBezTo>
                <a:lnTo>
                  <a:pt x="3927" y="11782"/>
                </a:lnTo>
                <a:lnTo>
                  <a:pt x="3436" y="11782"/>
                </a:lnTo>
                <a:cubicBezTo>
                  <a:pt x="3166" y="11782"/>
                  <a:pt x="2945" y="12001"/>
                  <a:pt x="2945" y="12273"/>
                </a:cubicBezTo>
                <a:cubicBezTo>
                  <a:pt x="2945" y="12544"/>
                  <a:pt x="3166" y="12764"/>
                  <a:pt x="3436" y="12764"/>
                </a:cubicBezTo>
                <a:lnTo>
                  <a:pt x="491" y="12764"/>
                </a:lnTo>
                <a:cubicBezTo>
                  <a:pt x="220" y="12764"/>
                  <a:pt x="0" y="12983"/>
                  <a:pt x="0" y="13255"/>
                </a:cubicBezTo>
                <a:cubicBezTo>
                  <a:pt x="0" y="13526"/>
                  <a:pt x="220" y="13745"/>
                  <a:pt x="491" y="13745"/>
                </a:cubicBezTo>
                <a:lnTo>
                  <a:pt x="2945" y="13745"/>
                </a:lnTo>
                <a:lnTo>
                  <a:pt x="2945" y="21109"/>
                </a:lnTo>
                <a:cubicBezTo>
                  <a:pt x="2945" y="21380"/>
                  <a:pt x="3166" y="21600"/>
                  <a:pt x="3436" y="21600"/>
                </a:cubicBezTo>
                <a:cubicBezTo>
                  <a:pt x="3707" y="21600"/>
                  <a:pt x="3927" y="21380"/>
                  <a:pt x="3927" y="21109"/>
                </a:cubicBezTo>
                <a:lnTo>
                  <a:pt x="3927" y="13745"/>
                </a:lnTo>
                <a:lnTo>
                  <a:pt x="17673" y="13745"/>
                </a:lnTo>
                <a:lnTo>
                  <a:pt x="17673" y="21109"/>
                </a:lnTo>
                <a:cubicBezTo>
                  <a:pt x="17673" y="21380"/>
                  <a:pt x="17893" y="21600"/>
                  <a:pt x="18164" y="21600"/>
                </a:cubicBezTo>
                <a:cubicBezTo>
                  <a:pt x="18434" y="21600"/>
                  <a:pt x="18655" y="21380"/>
                  <a:pt x="18655" y="21109"/>
                </a:cubicBezTo>
                <a:lnTo>
                  <a:pt x="18655" y="13745"/>
                </a:lnTo>
                <a:lnTo>
                  <a:pt x="21109" y="13745"/>
                </a:lnTo>
                <a:cubicBezTo>
                  <a:pt x="21380" y="13745"/>
                  <a:pt x="21600" y="13526"/>
                  <a:pt x="21600" y="13255"/>
                </a:cubicBezTo>
                <a:cubicBezTo>
                  <a:pt x="21600" y="12983"/>
                  <a:pt x="21380" y="12764"/>
                  <a:pt x="21109" y="1276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28" name="Shape 2763"/>
          <p:cNvSpPr/>
          <p:nvPr/>
        </p:nvSpPr>
        <p:spPr>
          <a:xfrm>
            <a:off x="6662156" y="327180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579" y="7008"/>
                </a:moveTo>
                <a:cubicBezTo>
                  <a:pt x="20006" y="12260"/>
                  <a:pt x="12624" y="19436"/>
                  <a:pt x="10800" y="20538"/>
                </a:cubicBezTo>
                <a:cubicBezTo>
                  <a:pt x="8976" y="19436"/>
                  <a:pt x="1594" y="12260"/>
                  <a:pt x="1021" y="7001"/>
                </a:cubicBezTo>
                <a:cubicBezTo>
                  <a:pt x="1021" y="7001"/>
                  <a:pt x="982" y="6718"/>
                  <a:pt x="982" y="6382"/>
                </a:cubicBezTo>
                <a:cubicBezTo>
                  <a:pt x="982" y="3405"/>
                  <a:pt x="3404" y="982"/>
                  <a:pt x="6382" y="982"/>
                </a:cubicBezTo>
                <a:cubicBezTo>
                  <a:pt x="7780" y="982"/>
                  <a:pt x="9107" y="1518"/>
                  <a:pt x="10120" y="2491"/>
                </a:cubicBezTo>
                <a:lnTo>
                  <a:pt x="10585" y="2939"/>
                </a:lnTo>
                <a:lnTo>
                  <a:pt x="8836" y="6873"/>
                </a:lnTo>
                <a:lnTo>
                  <a:pt x="11291" y="9818"/>
                </a:lnTo>
                <a:lnTo>
                  <a:pt x="9327" y="14236"/>
                </a:lnTo>
                <a:lnTo>
                  <a:pt x="10800" y="16691"/>
                </a:lnTo>
                <a:lnTo>
                  <a:pt x="10432" y="14236"/>
                </a:lnTo>
                <a:lnTo>
                  <a:pt x="12365" y="9542"/>
                </a:lnTo>
                <a:lnTo>
                  <a:pt x="10002" y="6781"/>
                </a:lnTo>
                <a:lnTo>
                  <a:pt x="12069" y="2007"/>
                </a:lnTo>
                <a:cubicBezTo>
                  <a:pt x="12984" y="1345"/>
                  <a:pt x="14076" y="982"/>
                  <a:pt x="15218" y="982"/>
                </a:cubicBezTo>
                <a:cubicBezTo>
                  <a:pt x="18196" y="982"/>
                  <a:pt x="20618" y="3405"/>
                  <a:pt x="20618" y="6382"/>
                </a:cubicBezTo>
                <a:cubicBezTo>
                  <a:pt x="20618" y="6725"/>
                  <a:pt x="20579" y="7008"/>
                  <a:pt x="20579" y="7008"/>
                </a:cubicBezTo>
                <a:moveTo>
                  <a:pt x="21600" y="6382"/>
                </a:moveTo>
                <a:cubicBezTo>
                  <a:pt x="21600" y="2857"/>
                  <a:pt x="18743" y="0"/>
                  <a:pt x="15218" y="0"/>
                </a:cubicBezTo>
                <a:cubicBezTo>
                  <a:pt x="13502" y="0"/>
                  <a:pt x="11947" y="681"/>
                  <a:pt x="10800" y="1783"/>
                </a:cubicBezTo>
                <a:cubicBezTo>
                  <a:pt x="9653" y="681"/>
                  <a:pt x="8098" y="0"/>
                  <a:pt x="6382" y="0"/>
                </a:cubicBezTo>
                <a:cubicBezTo>
                  <a:pt x="2857" y="0"/>
                  <a:pt x="0" y="2857"/>
                  <a:pt x="0" y="6382"/>
                </a:cubicBezTo>
                <a:cubicBezTo>
                  <a:pt x="0" y="6792"/>
                  <a:pt x="65" y="7282"/>
                  <a:pt x="45" y="7115"/>
                </a:cubicBezTo>
                <a:cubicBezTo>
                  <a:pt x="733" y="13419"/>
                  <a:pt x="9855" y="21600"/>
                  <a:pt x="10800" y="21600"/>
                </a:cubicBezTo>
                <a:cubicBezTo>
                  <a:pt x="11745" y="21600"/>
                  <a:pt x="20867" y="13419"/>
                  <a:pt x="21555" y="7115"/>
                </a:cubicBezTo>
                <a:cubicBezTo>
                  <a:pt x="21536" y="7282"/>
                  <a:pt x="21600" y="6792"/>
                  <a:pt x="21600" y="63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29" name="Shape 2764"/>
          <p:cNvSpPr/>
          <p:nvPr/>
        </p:nvSpPr>
        <p:spPr>
          <a:xfrm>
            <a:off x="7062102" y="3281326"/>
            <a:ext cx="209496" cy="190451"/>
          </a:xfrm>
          <a:custGeom>
            <a:avLst/>
            <a:gdLst/>
            <a:ahLst/>
            <a:cxnLst>
              <a:cxn ang="0">
                <a:pos x="wd2" y="hd2"/>
              </a:cxn>
              <a:cxn ang="5400000">
                <a:pos x="wd2" y="hd2"/>
              </a:cxn>
              <a:cxn ang="10800000">
                <a:pos x="wd2" y="hd2"/>
              </a:cxn>
              <a:cxn ang="16200000">
                <a:pos x="wd2" y="hd2"/>
              </a:cxn>
            </a:cxnLst>
            <a:rect l="0" t="0" r="r" b="b"/>
            <a:pathLst>
              <a:path w="21600" h="21600" extrusionOk="0">
                <a:moveTo>
                  <a:pt x="20588" y="6611"/>
                </a:moveTo>
                <a:cubicBezTo>
                  <a:pt x="20587" y="6619"/>
                  <a:pt x="20587" y="6627"/>
                  <a:pt x="20586" y="6635"/>
                </a:cubicBezTo>
                <a:cubicBezTo>
                  <a:pt x="20585" y="6640"/>
                  <a:pt x="20582" y="6674"/>
                  <a:pt x="20581" y="6680"/>
                </a:cubicBezTo>
                <a:cubicBezTo>
                  <a:pt x="20107" y="11287"/>
                  <a:pt x="14607" y="17428"/>
                  <a:pt x="12595" y="19086"/>
                </a:cubicBezTo>
                <a:lnTo>
                  <a:pt x="11905" y="15660"/>
                </a:lnTo>
                <a:lnTo>
                  <a:pt x="13960" y="10631"/>
                </a:lnTo>
                <a:lnTo>
                  <a:pt x="11429" y="7425"/>
                </a:lnTo>
                <a:lnTo>
                  <a:pt x="12699" y="2550"/>
                </a:lnTo>
                <a:cubicBezTo>
                  <a:pt x="12708" y="2540"/>
                  <a:pt x="12713" y="2534"/>
                  <a:pt x="12723" y="2524"/>
                </a:cubicBezTo>
                <a:cubicBezTo>
                  <a:pt x="13572" y="1625"/>
                  <a:pt x="14916" y="1080"/>
                  <a:pt x="16088" y="1080"/>
                </a:cubicBezTo>
                <a:cubicBezTo>
                  <a:pt x="18586" y="1080"/>
                  <a:pt x="20618" y="3315"/>
                  <a:pt x="20618" y="6063"/>
                </a:cubicBezTo>
                <a:cubicBezTo>
                  <a:pt x="20618" y="6262"/>
                  <a:pt x="20598" y="6506"/>
                  <a:pt x="20588" y="6611"/>
                </a:cubicBezTo>
                <a:moveTo>
                  <a:pt x="21600" y="6063"/>
                </a:moveTo>
                <a:cubicBezTo>
                  <a:pt x="21600" y="2715"/>
                  <a:pt x="19132" y="0"/>
                  <a:pt x="16088" y="0"/>
                </a:cubicBezTo>
                <a:cubicBezTo>
                  <a:pt x="14607" y="0"/>
                  <a:pt x="12974" y="748"/>
                  <a:pt x="11983" y="1794"/>
                </a:cubicBezTo>
                <a:lnTo>
                  <a:pt x="11985" y="1802"/>
                </a:lnTo>
                <a:cubicBezTo>
                  <a:pt x="11900" y="1871"/>
                  <a:pt x="11839" y="1965"/>
                  <a:pt x="11809" y="2079"/>
                </a:cubicBezTo>
                <a:lnTo>
                  <a:pt x="11797" y="2076"/>
                </a:lnTo>
                <a:lnTo>
                  <a:pt x="10309" y="7560"/>
                </a:lnTo>
                <a:lnTo>
                  <a:pt x="12764" y="10800"/>
                </a:lnTo>
                <a:lnTo>
                  <a:pt x="10800" y="15660"/>
                </a:lnTo>
                <a:lnTo>
                  <a:pt x="11797" y="20098"/>
                </a:lnTo>
                <a:lnTo>
                  <a:pt x="11803" y="20097"/>
                </a:lnTo>
                <a:cubicBezTo>
                  <a:pt x="11853" y="20337"/>
                  <a:pt x="12039" y="20520"/>
                  <a:pt x="12273" y="20520"/>
                </a:cubicBezTo>
                <a:cubicBezTo>
                  <a:pt x="12410" y="20520"/>
                  <a:pt x="12534" y="20457"/>
                  <a:pt x="12623" y="20357"/>
                </a:cubicBezTo>
                <a:cubicBezTo>
                  <a:pt x="14361" y="19225"/>
                  <a:pt x="20995" y="12270"/>
                  <a:pt x="21558" y="6787"/>
                </a:cubicBezTo>
                <a:lnTo>
                  <a:pt x="21558" y="6791"/>
                </a:lnTo>
                <a:cubicBezTo>
                  <a:pt x="21559" y="6791"/>
                  <a:pt x="21600" y="6399"/>
                  <a:pt x="21600" y="6063"/>
                </a:cubicBezTo>
                <a:moveTo>
                  <a:pt x="1019" y="7760"/>
                </a:moveTo>
                <a:cubicBezTo>
                  <a:pt x="1018" y="7754"/>
                  <a:pt x="1015" y="7720"/>
                  <a:pt x="1014" y="7715"/>
                </a:cubicBezTo>
                <a:cubicBezTo>
                  <a:pt x="1013" y="7707"/>
                  <a:pt x="1013" y="7699"/>
                  <a:pt x="1012" y="7691"/>
                </a:cubicBezTo>
                <a:cubicBezTo>
                  <a:pt x="1002" y="7586"/>
                  <a:pt x="982" y="7342"/>
                  <a:pt x="982" y="7143"/>
                </a:cubicBezTo>
                <a:cubicBezTo>
                  <a:pt x="982" y="4395"/>
                  <a:pt x="3014" y="2160"/>
                  <a:pt x="5512" y="2160"/>
                </a:cubicBezTo>
                <a:cubicBezTo>
                  <a:pt x="6634" y="2160"/>
                  <a:pt x="7908" y="2664"/>
                  <a:pt x="8760" y="3495"/>
                </a:cubicBezTo>
                <a:lnTo>
                  <a:pt x="7364" y="8640"/>
                </a:lnTo>
                <a:lnTo>
                  <a:pt x="9818" y="11880"/>
                </a:lnTo>
                <a:lnTo>
                  <a:pt x="7855" y="16740"/>
                </a:lnTo>
                <a:lnTo>
                  <a:pt x="8531" y="19752"/>
                </a:lnTo>
                <a:cubicBezTo>
                  <a:pt x="6242" y="17649"/>
                  <a:pt x="1459" y="12041"/>
                  <a:pt x="1019" y="7760"/>
                </a:cubicBezTo>
                <a:moveTo>
                  <a:pt x="9803" y="20925"/>
                </a:moveTo>
                <a:lnTo>
                  <a:pt x="8959" y="16740"/>
                </a:lnTo>
                <a:lnTo>
                  <a:pt x="11015" y="11711"/>
                </a:lnTo>
                <a:lnTo>
                  <a:pt x="8484" y="8505"/>
                </a:lnTo>
                <a:lnTo>
                  <a:pt x="9799" y="3457"/>
                </a:lnTo>
                <a:lnTo>
                  <a:pt x="9791" y="3454"/>
                </a:lnTo>
                <a:cubicBezTo>
                  <a:pt x="9804" y="3407"/>
                  <a:pt x="9818" y="3360"/>
                  <a:pt x="9818" y="3308"/>
                </a:cubicBezTo>
                <a:cubicBezTo>
                  <a:pt x="9818" y="3130"/>
                  <a:pt x="9736" y="2981"/>
                  <a:pt x="9615" y="2882"/>
                </a:cubicBezTo>
                <a:lnTo>
                  <a:pt x="9617" y="2874"/>
                </a:lnTo>
                <a:cubicBezTo>
                  <a:pt x="8626" y="1827"/>
                  <a:pt x="6993" y="1080"/>
                  <a:pt x="5512" y="1080"/>
                </a:cubicBezTo>
                <a:cubicBezTo>
                  <a:pt x="2468" y="1080"/>
                  <a:pt x="0" y="3795"/>
                  <a:pt x="0" y="7143"/>
                </a:cubicBezTo>
                <a:cubicBezTo>
                  <a:pt x="0" y="7479"/>
                  <a:pt x="41" y="7871"/>
                  <a:pt x="42" y="7871"/>
                </a:cubicBezTo>
                <a:lnTo>
                  <a:pt x="42" y="7867"/>
                </a:lnTo>
                <a:cubicBezTo>
                  <a:pt x="605" y="13350"/>
                  <a:pt x="7239" y="20305"/>
                  <a:pt x="8977" y="21437"/>
                </a:cubicBezTo>
                <a:cubicBezTo>
                  <a:pt x="9066" y="21537"/>
                  <a:pt x="9190" y="21600"/>
                  <a:pt x="9327" y="21600"/>
                </a:cubicBezTo>
                <a:cubicBezTo>
                  <a:pt x="9599" y="21600"/>
                  <a:pt x="9818" y="21358"/>
                  <a:pt x="9818" y="21060"/>
                </a:cubicBezTo>
                <a:cubicBezTo>
                  <a:pt x="9818" y="21013"/>
                  <a:pt x="9804" y="20971"/>
                  <a:pt x="9794" y="20927"/>
                </a:cubicBezTo>
                <a:cubicBezTo>
                  <a:pt x="9794" y="20927"/>
                  <a:pt x="9803" y="20925"/>
                  <a:pt x="9803" y="20925"/>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30" name="Shape 2765"/>
          <p:cNvSpPr/>
          <p:nvPr/>
        </p:nvSpPr>
        <p:spPr>
          <a:xfrm>
            <a:off x="7462049" y="327180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1782" y="12764"/>
                </a:moveTo>
                <a:cubicBezTo>
                  <a:pt x="11510" y="12764"/>
                  <a:pt x="11291" y="12984"/>
                  <a:pt x="11291" y="13255"/>
                </a:cubicBezTo>
                <a:cubicBezTo>
                  <a:pt x="11291" y="13526"/>
                  <a:pt x="11510" y="13745"/>
                  <a:pt x="11782" y="13745"/>
                </a:cubicBezTo>
                <a:cubicBezTo>
                  <a:pt x="12053" y="13745"/>
                  <a:pt x="12273" y="13526"/>
                  <a:pt x="12273" y="13255"/>
                </a:cubicBezTo>
                <a:cubicBezTo>
                  <a:pt x="12273" y="12984"/>
                  <a:pt x="12053" y="12764"/>
                  <a:pt x="11782" y="12764"/>
                </a:cubicBezTo>
                <a:moveTo>
                  <a:pt x="14727" y="10800"/>
                </a:moveTo>
                <a:cubicBezTo>
                  <a:pt x="14999" y="10800"/>
                  <a:pt x="15218" y="10580"/>
                  <a:pt x="15218" y="10309"/>
                </a:cubicBezTo>
                <a:cubicBezTo>
                  <a:pt x="15218" y="10038"/>
                  <a:pt x="14999" y="9818"/>
                  <a:pt x="14727" y="9818"/>
                </a:cubicBezTo>
                <a:cubicBezTo>
                  <a:pt x="14456" y="9818"/>
                  <a:pt x="14236" y="10038"/>
                  <a:pt x="14236" y="10309"/>
                </a:cubicBezTo>
                <a:cubicBezTo>
                  <a:pt x="14236" y="10580"/>
                  <a:pt x="14456" y="10800"/>
                  <a:pt x="14727" y="10800"/>
                </a:cubicBezTo>
                <a:moveTo>
                  <a:pt x="19913" y="7150"/>
                </a:moveTo>
                <a:lnTo>
                  <a:pt x="19959" y="7195"/>
                </a:lnTo>
                <a:lnTo>
                  <a:pt x="19468" y="7686"/>
                </a:lnTo>
                <a:lnTo>
                  <a:pt x="19468" y="7687"/>
                </a:lnTo>
                <a:lnTo>
                  <a:pt x="17606" y="9549"/>
                </a:lnTo>
                <a:lnTo>
                  <a:pt x="12052" y="3994"/>
                </a:lnTo>
                <a:lnTo>
                  <a:pt x="13913" y="2132"/>
                </a:lnTo>
                <a:cubicBezTo>
                  <a:pt x="13914" y="2132"/>
                  <a:pt x="13914" y="2132"/>
                  <a:pt x="13914" y="2132"/>
                </a:cubicBezTo>
                <a:lnTo>
                  <a:pt x="14405" y="1641"/>
                </a:lnTo>
                <a:lnTo>
                  <a:pt x="14450" y="1687"/>
                </a:lnTo>
                <a:cubicBezTo>
                  <a:pt x="15086" y="1244"/>
                  <a:pt x="15857" y="982"/>
                  <a:pt x="16691" y="982"/>
                </a:cubicBezTo>
                <a:cubicBezTo>
                  <a:pt x="18860" y="982"/>
                  <a:pt x="20618" y="2740"/>
                  <a:pt x="20618" y="4909"/>
                </a:cubicBezTo>
                <a:cubicBezTo>
                  <a:pt x="20618" y="5743"/>
                  <a:pt x="20356" y="6514"/>
                  <a:pt x="19913" y="7150"/>
                </a:cubicBezTo>
                <a:moveTo>
                  <a:pt x="10242" y="16912"/>
                </a:moveTo>
                <a:lnTo>
                  <a:pt x="4689" y="11358"/>
                </a:lnTo>
                <a:lnTo>
                  <a:pt x="11358" y="4689"/>
                </a:lnTo>
                <a:lnTo>
                  <a:pt x="16911" y="10243"/>
                </a:lnTo>
                <a:cubicBezTo>
                  <a:pt x="16911" y="10243"/>
                  <a:pt x="10242" y="16912"/>
                  <a:pt x="10242" y="16912"/>
                </a:cubicBezTo>
                <a:close/>
                <a:moveTo>
                  <a:pt x="7686" y="19468"/>
                </a:moveTo>
                <a:cubicBezTo>
                  <a:pt x="6975" y="20179"/>
                  <a:pt x="5994" y="20618"/>
                  <a:pt x="4909" y="20618"/>
                </a:cubicBezTo>
                <a:cubicBezTo>
                  <a:pt x="2740" y="20618"/>
                  <a:pt x="982" y="18860"/>
                  <a:pt x="982" y="16691"/>
                </a:cubicBezTo>
                <a:cubicBezTo>
                  <a:pt x="982" y="15606"/>
                  <a:pt x="1421" y="14625"/>
                  <a:pt x="2132" y="13914"/>
                </a:cubicBezTo>
                <a:lnTo>
                  <a:pt x="3994" y="12052"/>
                </a:lnTo>
                <a:lnTo>
                  <a:pt x="9548" y="17606"/>
                </a:lnTo>
                <a:cubicBezTo>
                  <a:pt x="9548" y="17606"/>
                  <a:pt x="7686" y="19468"/>
                  <a:pt x="7686" y="19468"/>
                </a:cubicBezTo>
                <a:close/>
                <a:moveTo>
                  <a:pt x="21600" y="4909"/>
                </a:moveTo>
                <a:cubicBezTo>
                  <a:pt x="21600" y="2198"/>
                  <a:pt x="19402" y="0"/>
                  <a:pt x="16691" y="0"/>
                </a:cubicBezTo>
                <a:cubicBezTo>
                  <a:pt x="15586" y="0"/>
                  <a:pt x="14570" y="370"/>
                  <a:pt x="13749" y="986"/>
                </a:cubicBezTo>
                <a:lnTo>
                  <a:pt x="13710" y="947"/>
                </a:lnTo>
                <a:lnTo>
                  <a:pt x="13221" y="1437"/>
                </a:lnTo>
                <a:cubicBezTo>
                  <a:pt x="13220" y="1438"/>
                  <a:pt x="13220" y="1438"/>
                  <a:pt x="13219" y="1439"/>
                </a:cubicBezTo>
                <a:lnTo>
                  <a:pt x="1438" y="13220"/>
                </a:lnTo>
                <a:cubicBezTo>
                  <a:pt x="549" y="14108"/>
                  <a:pt x="0" y="15336"/>
                  <a:pt x="0" y="16691"/>
                </a:cubicBezTo>
                <a:cubicBezTo>
                  <a:pt x="0" y="19402"/>
                  <a:pt x="2198" y="21600"/>
                  <a:pt x="4909" y="21600"/>
                </a:cubicBezTo>
                <a:cubicBezTo>
                  <a:pt x="6265" y="21600"/>
                  <a:pt x="7492" y="21051"/>
                  <a:pt x="8380" y="20162"/>
                </a:cubicBezTo>
                <a:lnTo>
                  <a:pt x="20162" y="8381"/>
                </a:lnTo>
                <a:lnTo>
                  <a:pt x="20163" y="8380"/>
                </a:lnTo>
                <a:lnTo>
                  <a:pt x="20653" y="7890"/>
                </a:lnTo>
                <a:lnTo>
                  <a:pt x="20614" y="7851"/>
                </a:lnTo>
                <a:cubicBezTo>
                  <a:pt x="21230" y="7030"/>
                  <a:pt x="21600" y="6015"/>
                  <a:pt x="21600" y="4909"/>
                </a:cubicBezTo>
                <a:moveTo>
                  <a:pt x="10800" y="6873"/>
                </a:moveTo>
                <a:cubicBezTo>
                  <a:pt x="10800" y="7144"/>
                  <a:pt x="11020" y="7364"/>
                  <a:pt x="11291" y="7364"/>
                </a:cubicBezTo>
                <a:cubicBezTo>
                  <a:pt x="11562" y="7364"/>
                  <a:pt x="11782" y="7144"/>
                  <a:pt x="11782" y="6873"/>
                </a:cubicBezTo>
                <a:cubicBezTo>
                  <a:pt x="11782" y="6602"/>
                  <a:pt x="11562" y="6382"/>
                  <a:pt x="11291" y="6382"/>
                </a:cubicBezTo>
                <a:cubicBezTo>
                  <a:pt x="11020" y="6382"/>
                  <a:pt x="10800" y="6602"/>
                  <a:pt x="10800" y="6873"/>
                </a:cubicBezTo>
                <a:moveTo>
                  <a:pt x="13255" y="12273"/>
                </a:moveTo>
                <a:cubicBezTo>
                  <a:pt x="13526" y="12273"/>
                  <a:pt x="13745" y="12053"/>
                  <a:pt x="13745" y="11782"/>
                </a:cubicBezTo>
                <a:cubicBezTo>
                  <a:pt x="13745" y="11511"/>
                  <a:pt x="13526" y="11291"/>
                  <a:pt x="13255" y="11291"/>
                </a:cubicBezTo>
                <a:cubicBezTo>
                  <a:pt x="12983" y="11291"/>
                  <a:pt x="12764" y="11511"/>
                  <a:pt x="12764" y="11782"/>
                </a:cubicBezTo>
                <a:cubicBezTo>
                  <a:pt x="12764" y="12053"/>
                  <a:pt x="12983" y="12273"/>
                  <a:pt x="13255" y="12273"/>
                </a:cubicBezTo>
                <a:moveTo>
                  <a:pt x="12273" y="9818"/>
                </a:moveTo>
                <a:cubicBezTo>
                  <a:pt x="12544" y="9818"/>
                  <a:pt x="12764" y="9599"/>
                  <a:pt x="12764" y="9327"/>
                </a:cubicBezTo>
                <a:cubicBezTo>
                  <a:pt x="12764" y="9056"/>
                  <a:pt x="12544" y="8836"/>
                  <a:pt x="12273" y="8836"/>
                </a:cubicBezTo>
                <a:cubicBezTo>
                  <a:pt x="12001" y="8836"/>
                  <a:pt x="11782" y="9056"/>
                  <a:pt x="11782" y="9327"/>
                </a:cubicBezTo>
                <a:cubicBezTo>
                  <a:pt x="11782" y="9599"/>
                  <a:pt x="12001" y="9818"/>
                  <a:pt x="12273" y="9818"/>
                </a:cubicBezTo>
                <a:moveTo>
                  <a:pt x="10800" y="10309"/>
                </a:moveTo>
                <a:cubicBezTo>
                  <a:pt x="10529" y="10309"/>
                  <a:pt x="10309" y="10529"/>
                  <a:pt x="10309" y="10800"/>
                </a:cubicBezTo>
                <a:cubicBezTo>
                  <a:pt x="10309" y="11071"/>
                  <a:pt x="10529" y="11291"/>
                  <a:pt x="10800" y="11291"/>
                </a:cubicBezTo>
                <a:cubicBezTo>
                  <a:pt x="11071" y="11291"/>
                  <a:pt x="11291" y="11071"/>
                  <a:pt x="11291" y="10800"/>
                </a:cubicBezTo>
                <a:cubicBezTo>
                  <a:pt x="11291" y="10529"/>
                  <a:pt x="11071" y="10309"/>
                  <a:pt x="10800" y="10309"/>
                </a:cubicBezTo>
                <a:moveTo>
                  <a:pt x="10309" y="14236"/>
                </a:moveTo>
                <a:cubicBezTo>
                  <a:pt x="10038" y="14236"/>
                  <a:pt x="9818" y="14456"/>
                  <a:pt x="9818" y="14727"/>
                </a:cubicBezTo>
                <a:cubicBezTo>
                  <a:pt x="9818" y="14999"/>
                  <a:pt x="10038" y="15218"/>
                  <a:pt x="10309" y="15218"/>
                </a:cubicBezTo>
                <a:cubicBezTo>
                  <a:pt x="10580" y="15218"/>
                  <a:pt x="10800" y="14999"/>
                  <a:pt x="10800" y="14727"/>
                </a:cubicBezTo>
                <a:cubicBezTo>
                  <a:pt x="10800" y="14456"/>
                  <a:pt x="10580" y="14236"/>
                  <a:pt x="10309" y="14236"/>
                </a:cubicBezTo>
                <a:moveTo>
                  <a:pt x="9818" y="8836"/>
                </a:moveTo>
                <a:cubicBezTo>
                  <a:pt x="10090" y="8836"/>
                  <a:pt x="10309" y="8617"/>
                  <a:pt x="10309" y="8345"/>
                </a:cubicBezTo>
                <a:cubicBezTo>
                  <a:pt x="10309" y="8075"/>
                  <a:pt x="10090" y="7855"/>
                  <a:pt x="9818" y="7855"/>
                </a:cubicBezTo>
                <a:cubicBezTo>
                  <a:pt x="9547" y="7855"/>
                  <a:pt x="9327" y="8075"/>
                  <a:pt x="9327" y="8345"/>
                </a:cubicBezTo>
                <a:cubicBezTo>
                  <a:pt x="9327" y="8617"/>
                  <a:pt x="9547" y="8836"/>
                  <a:pt x="9818" y="8836"/>
                </a:cubicBezTo>
                <a:moveTo>
                  <a:pt x="6873" y="10800"/>
                </a:moveTo>
                <a:cubicBezTo>
                  <a:pt x="6601" y="10800"/>
                  <a:pt x="6382" y="11020"/>
                  <a:pt x="6382" y="11291"/>
                </a:cubicBezTo>
                <a:cubicBezTo>
                  <a:pt x="6382" y="11562"/>
                  <a:pt x="6601" y="11782"/>
                  <a:pt x="6873" y="11782"/>
                </a:cubicBezTo>
                <a:cubicBezTo>
                  <a:pt x="7144" y="11782"/>
                  <a:pt x="7364" y="11562"/>
                  <a:pt x="7364" y="11291"/>
                </a:cubicBezTo>
                <a:cubicBezTo>
                  <a:pt x="7364" y="11020"/>
                  <a:pt x="7144" y="10800"/>
                  <a:pt x="6873" y="10800"/>
                </a:cubicBezTo>
                <a:moveTo>
                  <a:pt x="8345" y="9327"/>
                </a:moveTo>
                <a:cubicBezTo>
                  <a:pt x="8074" y="9327"/>
                  <a:pt x="7855" y="9547"/>
                  <a:pt x="7855" y="9818"/>
                </a:cubicBezTo>
                <a:cubicBezTo>
                  <a:pt x="7855" y="10090"/>
                  <a:pt x="8074" y="10309"/>
                  <a:pt x="8345" y="10309"/>
                </a:cubicBezTo>
                <a:cubicBezTo>
                  <a:pt x="8617" y="10309"/>
                  <a:pt x="8836" y="10090"/>
                  <a:pt x="8836" y="9818"/>
                </a:cubicBezTo>
                <a:cubicBezTo>
                  <a:pt x="8836" y="9547"/>
                  <a:pt x="8617" y="9327"/>
                  <a:pt x="8345" y="9327"/>
                </a:cubicBezTo>
                <a:moveTo>
                  <a:pt x="9327" y="11782"/>
                </a:moveTo>
                <a:cubicBezTo>
                  <a:pt x="9056" y="11782"/>
                  <a:pt x="8836" y="12001"/>
                  <a:pt x="8836" y="12273"/>
                </a:cubicBezTo>
                <a:cubicBezTo>
                  <a:pt x="8836" y="12544"/>
                  <a:pt x="9056" y="12764"/>
                  <a:pt x="9327" y="12764"/>
                </a:cubicBezTo>
                <a:cubicBezTo>
                  <a:pt x="9599" y="12764"/>
                  <a:pt x="9818" y="12544"/>
                  <a:pt x="9818" y="12273"/>
                </a:cubicBezTo>
                <a:cubicBezTo>
                  <a:pt x="9818" y="12001"/>
                  <a:pt x="9599" y="11782"/>
                  <a:pt x="9327" y="117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31" name="Shape 2766"/>
          <p:cNvSpPr/>
          <p:nvPr/>
        </p:nvSpPr>
        <p:spPr>
          <a:xfrm>
            <a:off x="7861994" y="327180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5709" y="11782"/>
                </a:moveTo>
                <a:lnTo>
                  <a:pt x="11782" y="11782"/>
                </a:lnTo>
                <a:lnTo>
                  <a:pt x="11782" y="15709"/>
                </a:lnTo>
                <a:lnTo>
                  <a:pt x="9818" y="15709"/>
                </a:lnTo>
                <a:lnTo>
                  <a:pt x="9818" y="11782"/>
                </a:lnTo>
                <a:lnTo>
                  <a:pt x="5891" y="11782"/>
                </a:lnTo>
                <a:lnTo>
                  <a:pt x="5891" y="9818"/>
                </a:lnTo>
                <a:lnTo>
                  <a:pt x="9818" y="9818"/>
                </a:lnTo>
                <a:lnTo>
                  <a:pt x="9818" y="5891"/>
                </a:lnTo>
                <a:lnTo>
                  <a:pt x="11782" y="5891"/>
                </a:lnTo>
                <a:lnTo>
                  <a:pt x="11782" y="9818"/>
                </a:lnTo>
                <a:lnTo>
                  <a:pt x="15709" y="9818"/>
                </a:lnTo>
                <a:cubicBezTo>
                  <a:pt x="15709" y="9818"/>
                  <a:pt x="15709" y="11782"/>
                  <a:pt x="15709" y="11782"/>
                </a:cubicBezTo>
                <a:close/>
                <a:moveTo>
                  <a:pt x="15709" y="8836"/>
                </a:moveTo>
                <a:lnTo>
                  <a:pt x="12764" y="8836"/>
                </a:lnTo>
                <a:lnTo>
                  <a:pt x="12764" y="5891"/>
                </a:lnTo>
                <a:cubicBezTo>
                  <a:pt x="12764" y="5349"/>
                  <a:pt x="12324" y="4909"/>
                  <a:pt x="11782" y="4909"/>
                </a:cubicBezTo>
                <a:lnTo>
                  <a:pt x="9818" y="4909"/>
                </a:lnTo>
                <a:cubicBezTo>
                  <a:pt x="9276" y="4909"/>
                  <a:pt x="8836" y="5349"/>
                  <a:pt x="8836" y="5891"/>
                </a:cubicBezTo>
                <a:lnTo>
                  <a:pt x="8836" y="8836"/>
                </a:lnTo>
                <a:lnTo>
                  <a:pt x="5891" y="8836"/>
                </a:lnTo>
                <a:cubicBezTo>
                  <a:pt x="5349" y="8836"/>
                  <a:pt x="4909" y="9276"/>
                  <a:pt x="4909" y="9818"/>
                </a:cubicBezTo>
                <a:lnTo>
                  <a:pt x="4909" y="11782"/>
                </a:lnTo>
                <a:cubicBezTo>
                  <a:pt x="4909" y="12324"/>
                  <a:pt x="5349" y="12764"/>
                  <a:pt x="5891" y="12764"/>
                </a:cubicBezTo>
                <a:lnTo>
                  <a:pt x="8836" y="12764"/>
                </a:lnTo>
                <a:lnTo>
                  <a:pt x="8836" y="15709"/>
                </a:lnTo>
                <a:cubicBezTo>
                  <a:pt x="8836" y="16251"/>
                  <a:pt x="9276" y="16691"/>
                  <a:pt x="9818" y="16691"/>
                </a:cubicBezTo>
                <a:lnTo>
                  <a:pt x="11782" y="16691"/>
                </a:lnTo>
                <a:cubicBezTo>
                  <a:pt x="12324" y="16691"/>
                  <a:pt x="12764" y="16251"/>
                  <a:pt x="12764" y="15709"/>
                </a:cubicBezTo>
                <a:lnTo>
                  <a:pt x="12764" y="12764"/>
                </a:lnTo>
                <a:lnTo>
                  <a:pt x="15709" y="12764"/>
                </a:lnTo>
                <a:cubicBezTo>
                  <a:pt x="16251" y="12764"/>
                  <a:pt x="16691" y="12324"/>
                  <a:pt x="16691" y="11782"/>
                </a:cubicBezTo>
                <a:lnTo>
                  <a:pt x="16691" y="9818"/>
                </a:lnTo>
                <a:cubicBezTo>
                  <a:pt x="16691" y="9276"/>
                  <a:pt x="16251" y="8836"/>
                  <a:pt x="15709" y="8836"/>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32" name="Shape 2767"/>
          <p:cNvSpPr/>
          <p:nvPr/>
        </p:nvSpPr>
        <p:spPr>
          <a:xfrm>
            <a:off x="8261940" y="327180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5709" y="11782"/>
                </a:moveTo>
                <a:lnTo>
                  <a:pt x="11782" y="11782"/>
                </a:lnTo>
                <a:lnTo>
                  <a:pt x="11782" y="15709"/>
                </a:lnTo>
                <a:lnTo>
                  <a:pt x="9818" y="15709"/>
                </a:lnTo>
                <a:lnTo>
                  <a:pt x="9818" y="11782"/>
                </a:lnTo>
                <a:lnTo>
                  <a:pt x="5891" y="11782"/>
                </a:lnTo>
                <a:lnTo>
                  <a:pt x="5891" y="9818"/>
                </a:lnTo>
                <a:lnTo>
                  <a:pt x="9818" y="9818"/>
                </a:lnTo>
                <a:lnTo>
                  <a:pt x="9818" y="5891"/>
                </a:lnTo>
                <a:lnTo>
                  <a:pt x="11782" y="5891"/>
                </a:lnTo>
                <a:lnTo>
                  <a:pt x="11782" y="9818"/>
                </a:lnTo>
                <a:lnTo>
                  <a:pt x="15709" y="9818"/>
                </a:lnTo>
                <a:cubicBezTo>
                  <a:pt x="15709" y="9818"/>
                  <a:pt x="15709" y="11782"/>
                  <a:pt x="15709" y="11782"/>
                </a:cubicBezTo>
                <a:close/>
                <a:moveTo>
                  <a:pt x="15709" y="8836"/>
                </a:moveTo>
                <a:lnTo>
                  <a:pt x="12764" y="8836"/>
                </a:lnTo>
                <a:lnTo>
                  <a:pt x="12764" y="5891"/>
                </a:lnTo>
                <a:cubicBezTo>
                  <a:pt x="12764" y="5349"/>
                  <a:pt x="12324" y="4909"/>
                  <a:pt x="11782" y="4909"/>
                </a:cubicBezTo>
                <a:lnTo>
                  <a:pt x="9818" y="4909"/>
                </a:lnTo>
                <a:cubicBezTo>
                  <a:pt x="9276" y="4909"/>
                  <a:pt x="8836" y="5349"/>
                  <a:pt x="8836" y="5891"/>
                </a:cubicBezTo>
                <a:lnTo>
                  <a:pt x="8836" y="8836"/>
                </a:lnTo>
                <a:lnTo>
                  <a:pt x="5891" y="8836"/>
                </a:lnTo>
                <a:cubicBezTo>
                  <a:pt x="5349" y="8836"/>
                  <a:pt x="4909" y="9276"/>
                  <a:pt x="4909" y="9818"/>
                </a:cubicBezTo>
                <a:lnTo>
                  <a:pt x="4909" y="11782"/>
                </a:lnTo>
                <a:cubicBezTo>
                  <a:pt x="4909" y="12324"/>
                  <a:pt x="5349" y="12764"/>
                  <a:pt x="5891" y="12764"/>
                </a:cubicBezTo>
                <a:lnTo>
                  <a:pt x="8836" y="12764"/>
                </a:lnTo>
                <a:lnTo>
                  <a:pt x="8836" y="15709"/>
                </a:lnTo>
                <a:cubicBezTo>
                  <a:pt x="8836" y="16251"/>
                  <a:pt x="9276" y="16691"/>
                  <a:pt x="9818" y="16691"/>
                </a:cubicBezTo>
                <a:lnTo>
                  <a:pt x="11782" y="16691"/>
                </a:lnTo>
                <a:cubicBezTo>
                  <a:pt x="12324" y="16691"/>
                  <a:pt x="12764" y="16251"/>
                  <a:pt x="12764" y="15709"/>
                </a:cubicBezTo>
                <a:lnTo>
                  <a:pt x="12764" y="12764"/>
                </a:lnTo>
                <a:lnTo>
                  <a:pt x="15709" y="12764"/>
                </a:lnTo>
                <a:cubicBezTo>
                  <a:pt x="16251" y="12764"/>
                  <a:pt x="16691" y="12324"/>
                  <a:pt x="16691" y="11782"/>
                </a:cubicBezTo>
                <a:lnTo>
                  <a:pt x="16691" y="9818"/>
                </a:lnTo>
                <a:cubicBezTo>
                  <a:pt x="16691" y="9276"/>
                  <a:pt x="16251" y="8836"/>
                  <a:pt x="15709" y="8836"/>
                </a:cubicBezTo>
                <a:moveTo>
                  <a:pt x="10800" y="20618"/>
                </a:moveTo>
                <a:cubicBezTo>
                  <a:pt x="5377" y="20618"/>
                  <a:pt x="982" y="16222"/>
                  <a:pt x="982" y="10800"/>
                </a:cubicBezTo>
                <a:cubicBezTo>
                  <a:pt x="982" y="5377"/>
                  <a:pt x="5377" y="982"/>
                  <a:pt x="10800" y="982"/>
                </a:cubicBezTo>
                <a:cubicBezTo>
                  <a:pt x="16223" y="982"/>
                  <a:pt x="20618" y="5377"/>
                  <a:pt x="20618" y="10800"/>
                </a:cubicBezTo>
                <a:cubicBezTo>
                  <a:pt x="20618" y="16222"/>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33" name="Shape 2768"/>
          <p:cNvSpPr/>
          <p:nvPr/>
        </p:nvSpPr>
        <p:spPr>
          <a:xfrm>
            <a:off x="4662428" y="3738406"/>
            <a:ext cx="209496" cy="76181"/>
          </a:xfrm>
          <a:custGeom>
            <a:avLst/>
            <a:gdLst/>
            <a:ahLst/>
            <a:cxnLst>
              <a:cxn ang="0">
                <a:pos x="wd2" y="hd2"/>
              </a:cxn>
              <a:cxn ang="5400000">
                <a:pos x="wd2" y="hd2"/>
              </a:cxn>
              <a:cxn ang="10800000">
                <a:pos x="wd2" y="hd2"/>
              </a:cxn>
              <a:cxn ang="16200000">
                <a:pos x="wd2" y="hd2"/>
              </a:cxn>
            </a:cxnLst>
            <a:rect l="0" t="0" r="r" b="b"/>
            <a:pathLst>
              <a:path w="21600" h="21600" extrusionOk="0">
                <a:moveTo>
                  <a:pt x="17673" y="18900"/>
                </a:moveTo>
                <a:lnTo>
                  <a:pt x="11291" y="18900"/>
                </a:lnTo>
                <a:lnTo>
                  <a:pt x="11291" y="2700"/>
                </a:lnTo>
                <a:lnTo>
                  <a:pt x="17673" y="2700"/>
                </a:lnTo>
                <a:cubicBezTo>
                  <a:pt x="19300" y="2700"/>
                  <a:pt x="20618" y="6328"/>
                  <a:pt x="20618" y="10800"/>
                </a:cubicBezTo>
                <a:cubicBezTo>
                  <a:pt x="20618" y="15273"/>
                  <a:pt x="19300" y="18900"/>
                  <a:pt x="17673" y="18900"/>
                </a:cubicBezTo>
                <a:moveTo>
                  <a:pt x="6382" y="13500"/>
                </a:moveTo>
                <a:cubicBezTo>
                  <a:pt x="6111" y="13500"/>
                  <a:pt x="5891" y="12896"/>
                  <a:pt x="5891" y="12150"/>
                </a:cubicBezTo>
                <a:cubicBezTo>
                  <a:pt x="5891" y="11404"/>
                  <a:pt x="6111" y="10800"/>
                  <a:pt x="6382" y="10800"/>
                </a:cubicBezTo>
                <a:cubicBezTo>
                  <a:pt x="6653" y="10800"/>
                  <a:pt x="6873" y="11404"/>
                  <a:pt x="6873" y="12150"/>
                </a:cubicBezTo>
                <a:cubicBezTo>
                  <a:pt x="6873" y="12896"/>
                  <a:pt x="6653" y="13500"/>
                  <a:pt x="6382" y="13500"/>
                </a:cubicBezTo>
                <a:moveTo>
                  <a:pt x="3927" y="10800"/>
                </a:moveTo>
                <a:cubicBezTo>
                  <a:pt x="3385" y="10800"/>
                  <a:pt x="2945" y="9592"/>
                  <a:pt x="2945" y="8100"/>
                </a:cubicBezTo>
                <a:cubicBezTo>
                  <a:pt x="2945" y="6610"/>
                  <a:pt x="3385" y="5400"/>
                  <a:pt x="3927" y="5400"/>
                </a:cubicBezTo>
                <a:cubicBezTo>
                  <a:pt x="4469" y="5400"/>
                  <a:pt x="4909" y="6610"/>
                  <a:pt x="4909" y="8100"/>
                </a:cubicBezTo>
                <a:cubicBezTo>
                  <a:pt x="4909" y="9592"/>
                  <a:pt x="4469" y="10800"/>
                  <a:pt x="3927" y="10800"/>
                </a:cubicBezTo>
                <a:moveTo>
                  <a:pt x="17673" y="0"/>
                </a:moveTo>
                <a:lnTo>
                  <a:pt x="3927" y="0"/>
                </a:lnTo>
                <a:cubicBezTo>
                  <a:pt x="1758" y="0"/>
                  <a:pt x="0" y="4836"/>
                  <a:pt x="0" y="10800"/>
                </a:cubicBezTo>
                <a:cubicBezTo>
                  <a:pt x="0" y="16764"/>
                  <a:pt x="1758" y="21600"/>
                  <a:pt x="3927" y="21600"/>
                </a:cubicBezTo>
                <a:lnTo>
                  <a:pt x="17673" y="21600"/>
                </a:lnTo>
                <a:cubicBezTo>
                  <a:pt x="19842" y="21600"/>
                  <a:pt x="21600" y="16764"/>
                  <a:pt x="21600" y="10800"/>
                </a:cubicBezTo>
                <a:cubicBezTo>
                  <a:pt x="21600" y="4836"/>
                  <a:pt x="19842" y="0"/>
                  <a:pt x="17673"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34" name="Shape 2769"/>
          <p:cNvSpPr/>
          <p:nvPr/>
        </p:nvSpPr>
        <p:spPr>
          <a:xfrm>
            <a:off x="5090941" y="3671748"/>
            <a:ext cx="152361" cy="209496"/>
          </a:xfrm>
          <a:custGeom>
            <a:avLst/>
            <a:gdLst/>
            <a:ahLst/>
            <a:cxnLst>
              <a:cxn ang="0">
                <a:pos x="wd2" y="hd2"/>
              </a:cxn>
              <a:cxn ang="5400000">
                <a:pos x="wd2" y="hd2"/>
              </a:cxn>
              <a:cxn ang="10800000">
                <a:pos x="wd2" y="hd2"/>
              </a:cxn>
              <a:cxn ang="16200000">
                <a:pos x="wd2" y="hd2"/>
              </a:cxn>
            </a:cxnLst>
            <a:rect l="0" t="0" r="r" b="b"/>
            <a:pathLst>
              <a:path w="21600" h="21600" extrusionOk="0">
                <a:moveTo>
                  <a:pt x="1350" y="8836"/>
                </a:moveTo>
                <a:cubicBezTo>
                  <a:pt x="1350" y="7752"/>
                  <a:pt x="2559" y="6873"/>
                  <a:pt x="4050" y="6873"/>
                </a:cubicBezTo>
                <a:lnTo>
                  <a:pt x="17550" y="6873"/>
                </a:lnTo>
                <a:cubicBezTo>
                  <a:pt x="19041" y="6873"/>
                  <a:pt x="20250" y="7752"/>
                  <a:pt x="20250" y="8836"/>
                </a:cubicBezTo>
                <a:cubicBezTo>
                  <a:pt x="20250" y="8836"/>
                  <a:pt x="1350" y="8836"/>
                  <a:pt x="1350" y="8836"/>
                </a:cubicBezTo>
                <a:close/>
                <a:moveTo>
                  <a:pt x="14850" y="12764"/>
                </a:moveTo>
                <a:lnTo>
                  <a:pt x="14850" y="14727"/>
                </a:lnTo>
                <a:lnTo>
                  <a:pt x="12150" y="14727"/>
                </a:lnTo>
                <a:lnTo>
                  <a:pt x="12150" y="16691"/>
                </a:lnTo>
                <a:lnTo>
                  <a:pt x="9450" y="16691"/>
                </a:lnTo>
                <a:lnTo>
                  <a:pt x="9450" y="14727"/>
                </a:lnTo>
                <a:lnTo>
                  <a:pt x="6750" y="14727"/>
                </a:lnTo>
                <a:lnTo>
                  <a:pt x="6750" y="12764"/>
                </a:lnTo>
                <a:lnTo>
                  <a:pt x="9450" y="12764"/>
                </a:lnTo>
                <a:lnTo>
                  <a:pt x="9450" y="10800"/>
                </a:lnTo>
                <a:lnTo>
                  <a:pt x="12150" y="10800"/>
                </a:lnTo>
                <a:lnTo>
                  <a:pt x="12150" y="12764"/>
                </a:lnTo>
                <a:cubicBezTo>
                  <a:pt x="12150" y="12764"/>
                  <a:pt x="14850" y="12764"/>
                  <a:pt x="14850" y="12764"/>
                </a:cubicBezTo>
                <a:close/>
                <a:moveTo>
                  <a:pt x="17550" y="20618"/>
                </a:moveTo>
                <a:lnTo>
                  <a:pt x="4050" y="20618"/>
                </a:lnTo>
                <a:cubicBezTo>
                  <a:pt x="2559" y="20618"/>
                  <a:pt x="1350" y="19739"/>
                  <a:pt x="1350" y="18655"/>
                </a:cubicBezTo>
                <a:lnTo>
                  <a:pt x="20250" y="18655"/>
                </a:lnTo>
                <a:cubicBezTo>
                  <a:pt x="20250" y="19739"/>
                  <a:pt x="19041" y="20618"/>
                  <a:pt x="17550" y="20618"/>
                </a:cubicBezTo>
                <a:moveTo>
                  <a:pt x="6750" y="2945"/>
                </a:moveTo>
                <a:lnTo>
                  <a:pt x="14850" y="2945"/>
                </a:lnTo>
                <a:lnTo>
                  <a:pt x="14850" y="4909"/>
                </a:lnTo>
                <a:lnTo>
                  <a:pt x="6750" y="4909"/>
                </a:lnTo>
                <a:cubicBezTo>
                  <a:pt x="6750" y="4909"/>
                  <a:pt x="6750" y="2945"/>
                  <a:pt x="6750" y="2945"/>
                </a:cubicBezTo>
                <a:close/>
                <a:moveTo>
                  <a:pt x="6750" y="982"/>
                </a:moveTo>
                <a:lnTo>
                  <a:pt x="14850" y="982"/>
                </a:lnTo>
                <a:lnTo>
                  <a:pt x="14850" y="1964"/>
                </a:lnTo>
                <a:lnTo>
                  <a:pt x="6750" y="1964"/>
                </a:lnTo>
                <a:cubicBezTo>
                  <a:pt x="6750" y="1964"/>
                  <a:pt x="6750" y="982"/>
                  <a:pt x="6750" y="982"/>
                </a:cubicBezTo>
                <a:close/>
                <a:moveTo>
                  <a:pt x="17550" y="5891"/>
                </a:moveTo>
                <a:lnTo>
                  <a:pt x="16200" y="5891"/>
                </a:lnTo>
                <a:lnTo>
                  <a:pt x="16200" y="4909"/>
                </a:lnTo>
                <a:lnTo>
                  <a:pt x="16200" y="982"/>
                </a:lnTo>
                <a:cubicBezTo>
                  <a:pt x="16200" y="440"/>
                  <a:pt x="15595" y="0"/>
                  <a:pt x="14850" y="0"/>
                </a:cubicBezTo>
                <a:lnTo>
                  <a:pt x="6750" y="0"/>
                </a:lnTo>
                <a:cubicBezTo>
                  <a:pt x="6005" y="0"/>
                  <a:pt x="5400" y="440"/>
                  <a:pt x="5400" y="982"/>
                </a:cubicBezTo>
                <a:lnTo>
                  <a:pt x="5400" y="4909"/>
                </a:lnTo>
                <a:lnTo>
                  <a:pt x="5400" y="5891"/>
                </a:lnTo>
                <a:lnTo>
                  <a:pt x="4050" y="5891"/>
                </a:lnTo>
                <a:cubicBezTo>
                  <a:pt x="1813" y="5891"/>
                  <a:pt x="0" y="7210"/>
                  <a:pt x="0" y="8836"/>
                </a:cubicBezTo>
                <a:lnTo>
                  <a:pt x="0" y="18655"/>
                </a:lnTo>
                <a:cubicBezTo>
                  <a:pt x="0" y="20282"/>
                  <a:pt x="1813" y="21600"/>
                  <a:pt x="4050" y="21600"/>
                </a:cubicBezTo>
                <a:lnTo>
                  <a:pt x="17550" y="21600"/>
                </a:lnTo>
                <a:cubicBezTo>
                  <a:pt x="19787" y="21600"/>
                  <a:pt x="21600" y="20282"/>
                  <a:pt x="21600" y="18655"/>
                </a:cubicBezTo>
                <a:lnTo>
                  <a:pt x="21600" y="8836"/>
                </a:lnTo>
                <a:cubicBezTo>
                  <a:pt x="21600" y="7210"/>
                  <a:pt x="19787" y="5891"/>
                  <a:pt x="17550" y="589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35" name="Shape 2770"/>
          <p:cNvSpPr/>
          <p:nvPr/>
        </p:nvSpPr>
        <p:spPr>
          <a:xfrm>
            <a:off x="5462319" y="367174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36" name="Shape 2771"/>
          <p:cNvSpPr/>
          <p:nvPr/>
        </p:nvSpPr>
        <p:spPr>
          <a:xfrm>
            <a:off x="5862265" y="367174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4727" y="8836"/>
                </a:moveTo>
                <a:cubicBezTo>
                  <a:pt x="15812" y="8836"/>
                  <a:pt x="16691" y="9716"/>
                  <a:pt x="16691" y="10800"/>
                </a:cubicBezTo>
                <a:cubicBezTo>
                  <a:pt x="16691" y="11884"/>
                  <a:pt x="15812" y="12764"/>
                  <a:pt x="14727" y="12764"/>
                </a:cubicBezTo>
                <a:cubicBezTo>
                  <a:pt x="13643" y="12764"/>
                  <a:pt x="12764" y="11884"/>
                  <a:pt x="12764" y="10800"/>
                </a:cubicBezTo>
                <a:cubicBezTo>
                  <a:pt x="12764" y="9716"/>
                  <a:pt x="13643" y="8836"/>
                  <a:pt x="14727" y="8836"/>
                </a:cubicBezTo>
                <a:moveTo>
                  <a:pt x="14727" y="13745"/>
                </a:moveTo>
                <a:cubicBezTo>
                  <a:pt x="16354" y="13745"/>
                  <a:pt x="17673" y="12427"/>
                  <a:pt x="17673" y="10800"/>
                </a:cubicBezTo>
                <a:cubicBezTo>
                  <a:pt x="17673" y="9174"/>
                  <a:pt x="16354" y="7855"/>
                  <a:pt x="14727" y="7855"/>
                </a:cubicBezTo>
                <a:cubicBezTo>
                  <a:pt x="13100" y="7855"/>
                  <a:pt x="11782" y="9174"/>
                  <a:pt x="11782" y="10800"/>
                </a:cubicBezTo>
                <a:cubicBezTo>
                  <a:pt x="11782" y="12427"/>
                  <a:pt x="13100" y="13745"/>
                  <a:pt x="14727" y="13745"/>
                </a:cubicBezTo>
                <a:moveTo>
                  <a:pt x="6873" y="7308"/>
                </a:moveTo>
                <a:lnTo>
                  <a:pt x="8442" y="9818"/>
                </a:lnTo>
                <a:lnTo>
                  <a:pt x="5304" y="9818"/>
                </a:lnTo>
                <a:cubicBezTo>
                  <a:pt x="5304" y="9818"/>
                  <a:pt x="6873" y="7308"/>
                  <a:pt x="6873" y="7308"/>
                </a:cubicBezTo>
                <a:close/>
                <a:moveTo>
                  <a:pt x="4418" y="10800"/>
                </a:moveTo>
                <a:lnTo>
                  <a:pt x="9327" y="10800"/>
                </a:lnTo>
                <a:cubicBezTo>
                  <a:pt x="9598" y="10800"/>
                  <a:pt x="9818" y="10580"/>
                  <a:pt x="9818" y="10309"/>
                </a:cubicBezTo>
                <a:cubicBezTo>
                  <a:pt x="9818" y="10208"/>
                  <a:pt x="9780" y="10120"/>
                  <a:pt x="9728" y="10042"/>
                </a:cubicBezTo>
                <a:lnTo>
                  <a:pt x="9736" y="10037"/>
                </a:lnTo>
                <a:lnTo>
                  <a:pt x="7281" y="6110"/>
                </a:lnTo>
                <a:lnTo>
                  <a:pt x="7274" y="6114"/>
                </a:lnTo>
                <a:cubicBezTo>
                  <a:pt x="7186" y="5983"/>
                  <a:pt x="7043" y="5891"/>
                  <a:pt x="6873" y="5891"/>
                </a:cubicBezTo>
                <a:cubicBezTo>
                  <a:pt x="6702" y="5891"/>
                  <a:pt x="6560" y="5983"/>
                  <a:pt x="6472" y="6114"/>
                </a:cubicBezTo>
                <a:lnTo>
                  <a:pt x="6464" y="6110"/>
                </a:lnTo>
                <a:lnTo>
                  <a:pt x="4010" y="10037"/>
                </a:lnTo>
                <a:lnTo>
                  <a:pt x="4018" y="10042"/>
                </a:lnTo>
                <a:cubicBezTo>
                  <a:pt x="3965" y="10120"/>
                  <a:pt x="3927" y="10208"/>
                  <a:pt x="3927" y="10309"/>
                </a:cubicBezTo>
                <a:cubicBezTo>
                  <a:pt x="3927" y="10580"/>
                  <a:pt x="4147" y="10800"/>
                  <a:pt x="4418" y="10800"/>
                </a:cubicBezTo>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37" name="Shape 2772"/>
          <p:cNvSpPr/>
          <p:nvPr/>
        </p:nvSpPr>
        <p:spPr>
          <a:xfrm>
            <a:off x="6262211" y="367174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9" y="20851"/>
                  <a:pt x="7364" y="20974"/>
                  <a:pt x="7364" y="21109"/>
                </a:cubicBezTo>
                <a:cubicBezTo>
                  <a:pt x="7364" y="21380"/>
                  <a:pt x="7584" y="21600"/>
                  <a:pt x="7855" y="21600"/>
                </a:cubicBezTo>
                <a:cubicBezTo>
                  <a:pt x="7990" y="21600"/>
                  <a:pt x="8113" y="21545"/>
                  <a:pt x="8202" y="21456"/>
                </a:cubicBezTo>
                <a:lnTo>
                  <a:pt x="10800" y="18858"/>
                </a:lnTo>
                <a:lnTo>
                  <a:pt x="13398" y="21456"/>
                </a:lnTo>
                <a:cubicBezTo>
                  <a:pt x="13487" y="21545"/>
                  <a:pt x="13610" y="21600"/>
                  <a:pt x="13745" y="21600"/>
                </a:cubicBezTo>
                <a:cubicBezTo>
                  <a:pt x="14016" y="21600"/>
                  <a:pt x="14236" y="21380"/>
                  <a:pt x="14236" y="21109"/>
                </a:cubicBezTo>
                <a:cubicBezTo>
                  <a:pt x="14236" y="20974"/>
                  <a:pt x="14181"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2273" y="12764"/>
                </a:moveTo>
                <a:lnTo>
                  <a:pt x="17182" y="12764"/>
                </a:lnTo>
                <a:cubicBezTo>
                  <a:pt x="17453" y="12764"/>
                  <a:pt x="17673" y="12544"/>
                  <a:pt x="17673" y="12273"/>
                </a:cubicBezTo>
                <a:cubicBezTo>
                  <a:pt x="17673" y="12002"/>
                  <a:pt x="17453" y="11782"/>
                  <a:pt x="17182" y="11782"/>
                </a:cubicBezTo>
                <a:lnTo>
                  <a:pt x="12273" y="11782"/>
                </a:lnTo>
                <a:cubicBezTo>
                  <a:pt x="12002" y="11782"/>
                  <a:pt x="11782" y="12002"/>
                  <a:pt x="11782" y="12273"/>
                </a:cubicBezTo>
                <a:cubicBezTo>
                  <a:pt x="11782" y="12544"/>
                  <a:pt x="12002" y="12764"/>
                  <a:pt x="12273" y="12764"/>
                </a:cubicBezTo>
                <a:moveTo>
                  <a:pt x="4909" y="6873"/>
                </a:moveTo>
                <a:lnTo>
                  <a:pt x="8836" y="6873"/>
                </a:lnTo>
                <a:lnTo>
                  <a:pt x="8836" y="11782"/>
                </a:lnTo>
                <a:lnTo>
                  <a:pt x="4909" y="11782"/>
                </a:lnTo>
                <a:cubicBezTo>
                  <a:pt x="4909" y="11782"/>
                  <a:pt x="4909" y="6873"/>
                  <a:pt x="4909" y="6873"/>
                </a:cubicBezTo>
                <a:close/>
                <a:moveTo>
                  <a:pt x="4909" y="12764"/>
                </a:moveTo>
                <a:lnTo>
                  <a:pt x="8836" y="12764"/>
                </a:lnTo>
                <a:cubicBezTo>
                  <a:pt x="9378" y="12764"/>
                  <a:pt x="9818" y="12325"/>
                  <a:pt x="9818" y="11782"/>
                </a:cubicBezTo>
                <a:lnTo>
                  <a:pt x="9818" y="6873"/>
                </a:lnTo>
                <a:cubicBezTo>
                  <a:pt x="9818" y="6331"/>
                  <a:pt x="9378" y="5891"/>
                  <a:pt x="8836" y="5891"/>
                </a:cubicBezTo>
                <a:lnTo>
                  <a:pt x="4909" y="5891"/>
                </a:lnTo>
                <a:cubicBezTo>
                  <a:pt x="4367" y="5891"/>
                  <a:pt x="3927" y="6331"/>
                  <a:pt x="3927" y="6873"/>
                </a:cubicBezTo>
                <a:lnTo>
                  <a:pt x="3927" y="11782"/>
                </a:lnTo>
                <a:cubicBezTo>
                  <a:pt x="3927" y="12325"/>
                  <a:pt x="4367" y="12764"/>
                  <a:pt x="4909" y="12764"/>
                </a:cubicBezTo>
                <a:moveTo>
                  <a:pt x="12273" y="10800"/>
                </a:moveTo>
                <a:lnTo>
                  <a:pt x="14236" y="10800"/>
                </a:lnTo>
                <a:cubicBezTo>
                  <a:pt x="14507" y="10800"/>
                  <a:pt x="14727" y="10580"/>
                  <a:pt x="14727" y="10309"/>
                </a:cubicBezTo>
                <a:cubicBezTo>
                  <a:pt x="14727" y="10038"/>
                  <a:pt x="14507" y="9818"/>
                  <a:pt x="14236" y="9818"/>
                </a:cubicBezTo>
                <a:lnTo>
                  <a:pt x="12273" y="9818"/>
                </a:lnTo>
                <a:cubicBezTo>
                  <a:pt x="12002" y="9818"/>
                  <a:pt x="11782" y="10038"/>
                  <a:pt x="11782" y="10309"/>
                </a:cubicBezTo>
                <a:cubicBezTo>
                  <a:pt x="11782" y="10580"/>
                  <a:pt x="12002" y="10800"/>
                  <a:pt x="12273" y="10800"/>
                </a:cubicBezTo>
                <a:moveTo>
                  <a:pt x="12273" y="6873"/>
                </a:moveTo>
                <a:lnTo>
                  <a:pt x="15218" y="6873"/>
                </a:lnTo>
                <a:cubicBezTo>
                  <a:pt x="15489" y="6873"/>
                  <a:pt x="15709" y="6653"/>
                  <a:pt x="15709" y="6382"/>
                </a:cubicBezTo>
                <a:cubicBezTo>
                  <a:pt x="15709" y="6111"/>
                  <a:pt x="15489" y="5891"/>
                  <a:pt x="15218" y="5891"/>
                </a:cubicBezTo>
                <a:lnTo>
                  <a:pt x="12273" y="5891"/>
                </a:lnTo>
                <a:cubicBezTo>
                  <a:pt x="12002" y="5891"/>
                  <a:pt x="11782" y="6111"/>
                  <a:pt x="11782" y="6382"/>
                </a:cubicBezTo>
                <a:cubicBezTo>
                  <a:pt x="11782" y="6653"/>
                  <a:pt x="12002" y="6873"/>
                  <a:pt x="12273" y="6873"/>
                </a:cubicBezTo>
                <a:moveTo>
                  <a:pt x="12273" y="8836"/>
                </a:moveTo>
                <a:lnTo>
                  <a:pt x="17182" y="8836"/>
                </a:lnTo>
                <a:cubicBezTo>
                  <a:pt x="17453" y="8836"/>
                  <a:pt x="17673" y="8617"/>
                  <a:pt x="17673" y="8345"/>
                </a:cubicBezTo>
                <a:cubicBezTo>
                  <a:pt x="17673" y="8075"/>
                  <a:pt x="17453" y="7855"/>
                  <a:pt x="17182" y="7855"/>
                </a:cubicBezTo>
                <a:lnTo>
                  <a:pt x="12273" y="7855"/>
                </a:lnTo>
                <a:cubicBezTo>
                  <a:pt x="12002" y="7855"/>
                  <a:pt x="11782" y="8075"/>
                  <a:pt x="11782" y="8345"/>
                </a:cubicBezTo>
                <a:cubicBezTo>
                  <a:pt x="11782" y="8617"/>
                  <a:pt x="12002" y="8836"/>
                  <a:pt x="12273" y="883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38" name="Shape 2773"/>
          <p:cNvSpPr/>
          <p:nvPr/>
        </p:nvSpPr>
        <p:spPr>
          <a:xfrm>
            <a:off x="6662156" y="367174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8" y="0"/>
                  <a:pt x="9818" y="440"/>
                  <a:pt x="9818" y="982"/>
                </a:cubicBezTo>
                <a:lnTo>
                  <a:pt x="982" y="982"/>
                </a:lnTo>
                <a:cubicBezTo>
                  <a:pt x="440" y="982"/>
                  <a:pt x="0" y="1422"/>
                  <a:pt x="0" y="1964"/>
                </a:cubicBezTo>
                <a:lnTo>
                  <a:pt x="0" y="2945"/>
                </a:lnTo>
                <a:cubicBezTo>
                  <a:pt x="0" y="3488"/>
                  <a:pt x="440" y="3927"/>
                  <a:pt x="982" y="3927"/>
                </a:cubicBezTo>
                <a:lnTo>
                  <a:pt x="982" y="15709"/>
                </a:lnTo>
                <a:cubicBezTo>
                  <a:pt x="982" y="16252"/>
                  <a:pt x="1422" y="16691"/>
                  <a:pt x="1964" y="16691"/>
                </a:cubicBezTo>
                <a:lnTo>
                  <a:pt x="10309" y="16691"/>
                </a:lnTo>
                <a:lnTo>
                  <a:pt x="10309" y="17960"/>
                </a:lnTo>
                <a:lnTo>
                  <a:pt x="7507" y="20762"/>
                </a:lnTo>
                <a:cubicBezTo>
                  <a:pt x="7418"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4909" y="12764"/>
                </a:moveTo>
                <a:cubicBezTo>
                  <a:pt x="5180" y="12764"/>
                  <a:pt x="5400" y="12544"/>
                  <a:pt x="5400" y="12273"/>
                </a:cubicBezTo>
                <a:cubicBezTo>
                  <a:pt x="5400" y="9290"/>
                  <a:pt x="7818" y="6873"/>
                  <a:pt x="10800" y="6873"/>
                </a:cubicBezTo>
                <a:cubicBezTo>
                  <a:pt x="13782" y="6873"/>
                  <a:pt x="16200" y="9290"/>
                  <a:pt x="16200" y="12273"/>
                </a:cubicBezTo>
                <a:cubicBezTo>
                  <a:pt x="16200" y="12544"/>
                  <a:pt x="16420" y="12764"/>
                  <a:pt x="16691" y="12764"/>
                </a:cubicBezTo>
                <a:cubicBezTo>
                  <a:pt x="16962" y="12764"/>
                  <a:pt x="17182" y="12544"/>
                  <a:pt x="17182" y="12273"/>
                </a:cubicBezTo>
                <a:cubicBezTo>
                  <a:pt x="17182" y="8748"/>
                  <a:pt x="14325" y="5891"/>
                  <a:pt x="10800" y="5891"/>
                </a:cubicBezTo>
                <a:cubicBezTo>
                  <a:pt x="7275" y="5891"/>
                  <a:pt x="4418" y="8748"/>
                  <a:pt x="4418" y="12273"/>
                </a:cubicBezTo>
                <a:cubicBezTo>
                  <a:pt x="4418" y="12544"/>
                  <a:pt x="4638" y="12764"/>
                  <a:pt x="4909" y="12764"/>
                </a:cubicBezTo>
                <a:moveTo>
                  <a:pt x="10800" y="11782"/>
                </a:moveTo>
                <a:cubicBezTo>
                  <a:pt x="10529" y="11782"/>
                  <a:pt x="10309" y="12002"/>
                  <a:pt x="10309" y="12273"/>
                </a:cubicBezTo>
                <a:cubicBezTo>
                  <a:pt x="10309" y="12544"/>
                  <a:pt x="10529" y="12764"/>
                  <a:pt x="10800" y="12764"/>
                </a:cubicBezTo>
                <a:cubicBezTo>
                  <a:pt x="11071" y="12764"/>
                  <a:pt x="11291" y="12544"/>
                  <a:pt x="11291" y="12273"/>
                </a:cubicBezTo>
                <a:cubicBezTo>
                  <a:pt x="11291" y="12002"/>
                  <a:pt x="11071" y="11782"/>
                  <a:pt x="10800" y="11782"/>
                </a:cubicBezTo>
                <a:moveTo>
                  <a:pt x="10800" y="8836"/>
                </a:moveTo>
                <a:cubicBezTo>
                  <a:pt x="8903" y="8836"/>
                  <a:pt x="7364" y="10375"/>
                  <a:pt x="7364" y="12273"/>
                </a:cubicBezTo>
                <a:cubicBezTo>
                  <a:pt x="7364" y="12544"/>
                  <a:pt x="7583" y="12764"/>
                  <a:pt x="7855" y="12764"/>
                </a:cubicBezTo>
                <a:cubicBezTo>
                  <a:pt x="8126" y="12764"/>
                  <a:pt x="8345" y="12544"/>
                  <a:pt x="8345" y="12273"/>
                </a:cubicBezTo>
                <a:cubicBezTo>
                  <a:pt x="8345" y="10917"/>
                  <a:pt x="9444" y="9818"/>
                  <a:pt x="10800" y="9818"/>
                </a:cubicBezTo>
                <a:cubicBezTo>
                  <a:pt x="12156" y="9818"/>
                  <a:pt x="13255" y="10917"/>
                  <a:pt x="13255" y="12273"/>
                </a:cubicBezTo>
                <a:cubicBezTo>
                  <a:pt x="13255" y="12544"/>
                  <a:pt x="13474" y="12764"/>
                  <a:pt x="13745" y="12764"/>
                </a:cubicBezTo>
                <a:cubicBezTo>
                  <a:pt x="14017" y="12764"/>
                  <a:pt x="14236" y="12544"/>
                  <a:pt x="14236" y="12273"/>
                </a:cubicBezTo>
                <a:cubicBezTo>
                  <a:pt x="14236" y="10375"/>
                  <a:pt x="12698" y="8836"/>
                  <a:pt x="10800" y="883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39" name="Shape 2774"/>
          <p:cNvSpPr/>
          <p:nvPr/>
        </p:nvSpPr>
        <p:spPr>
          <a:xfrm>
            <a:off x="7062102" y="367174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40" name="Shape 2775"/>
          <p:cNvSpPr/>
          <p:nvPr/>
        </p:nvSpPr>
        <p:spPr>
          <a:xfrm>
            <a:off x="7462049" y="3705077"/>
            <a:ext cx="209496" cy="152361"/>
          </a:xfrm>
          <a:custGeom>
            <a:avLst/>
            <a:gdLst/>
            <a:ahLst/>
            <a:cxnLst>
              <a:cxn ang="0">
                <a:pos x="wd2" y="hd2"/>
              </a:cxn>
              <a:cxn ang="5400000">
                <a:pos x="wd2" y="hd2"/>
              </a:cxn>
              <a:cxn ang="10800000">
                <a:pos x="wd2" y="hd2"/>
              </a:cxn>
              <a:cxn ang="16200000">
                <a:pos x="wd2" y="hd2"/>
              </a:cxn>
            </a:cxnLst>
            <a:rect l="0" t="0" r="r" b="b"/>
            <a:pathLst>
              <a:path w="21600" h="21600" extrusionOk="0">
                <a:moveTo>
                  <a:pt x="10800" y="10755"/>
                </a:moveTo>
                <a:lnTo>
                  <a:pt x="1866" y="6075"/>
                </a:lnTo>
                <a:lnTo>
                  <a:pt x="10800" y="1395"/>
                </a:lnTo>
                <a:lnTo>
                  <a:pt x="19735" y="6075"/>
                </a:lnTo>
                <a:cubicBezTo>
                  <a:pt x="19735" y="6075"/>
                  <a:pt x="10800" y="10755"/>
                  <a:pt x="10800" y="10755"/>
                </a:cubicBezTo>
                <a:close/>
                <a:moveTo>
                  <a:pt x="18031" y="17315"/>
                </a:moveTo>
                <a:lnTo>
                  <a:pt x="14834" y="16216"/>
                </a:lnTo>
                <a:lnTo>
                  <a:pt x="14832" y="16229"/>
                </a:lnTo>
                <a:cubicBezTo>
                  <a:pt x="14797" y="16218"/>
                  <a:pt x="14765" y="16200"/>
                  <a:pt x="14727" y="16200"/>
                </a:cubicBezTo>
                <a:cubicBezTo>
                  <a:pt x="14627" y="16200"/>
                  <a:pt x="14538" y="16251"/>
                  <a:pt x="14460" y="16324"/>
                </a:cubicBezTo>
                <a:lnTo>
                  <a:pt x="14455" y="16313"/>
                </a:lnTo>
                <a:lnTo>
                  <a:pt x="10820" y="20061"/>
                </a:lnTo>
                <a:lnTo>
                  <a:pt x="7658" y="16334"/>
                </a:lnTo>
                <a:lnTo>
                  <a:pt x="7653" y="16344"/>
                </a:lnTo>
                <a:cubicBezTo>
                  <a:pt x="7571" y="16259"/>
                  <a:pt x="7474" y="16200"/>
                  <a:pt x="7364" y="16200"/>
                </a:cubicBezTo>
                <a:cubicBezTo>
                  <a:pt x="7327" y="16200"/>
                  <a:pt x="7294" y="16218"/>
                  <a:pt x="7259" y="16229"/>
                </a:cubicBezTo>
                <a:lnTo>
                  <a:pt x="7257" y="16216"/>
                </a:lnTo>
                <a:lnTo>
                  <a:pt x="4013" y="17331"/>
                </a:lnTo>
                <a:lnTo>
                  <a:pt x="4767" y="9035"/>
                </a:lnTo>
                <a:lnTo>
                  <a:pt x="10589" y="12084"/>
                </a:lnTo>
                <a:lnTo>
                  <a:pt x="10591" y="12080"/>
                </a:lnTo>
                <a:cubicBezTo>
                  <a:pt x="10655" y="12122"/>
                  <a:pt x="10724" y="12150"/>
                  <a:pt x="10800" y="12150"/>
                </a:cubicBezTo>
                <a:cubicBezTo>
                  <a:pt x="10876" y="12150"/>
                  <a:pt x="10946" y="12122"/>
                  <a:pt x="11009" y="12080"/>
                </a:cubicBezTo>
                <a:lnTo>
                  <a:pt x="11011" y="12084"/>
                </a:lnTo>
                <a:lnTo>
                  <a:pt x="16897" y="9001"/>
                </a:lnTo>
                <a:cubicBezTo>
                  <a:pt x="16897" y="9001"/>
                  <a:pt x="18031" y="17315"/>
                  <a:pt x="18031" y="17315"/>
                </a:cubicBezTo>
                <a:close/>
                <a:moveTo>
                  <a:pt x="21600" y="6075"/>
                </a:moveTo>
                <a:cubicBezTo>
                  <a:pt x="21600" y="5806"/>
                  <a:pt x="21484" y="5579"/>
                  <a:pt x="21319" y="5470"/>
                </a:cubicBezTo>
                <a:lnTo>
                  <a:pt x="21320" y="5466"/>
                </a:lnTo>
                <a:lnTo>
                  <a:pt x="21306" y="5458"/>
                </a:lnTo>
                <a:cubicBezTo>
                  <a:pt x="21301" y="5455"/>
                  <a:pt x="21296" y="5453"/>
                  <a:pt x="21292" y="5451"/>
                </a:cubicBezTo>
                <a:lnTo>
                  <a:pt x="11011" y="66"/>
                </a:lnTo>
                <a:lnTo>
                  <a:pt x="11009" y="70"/>
                </a:lnTo>
                <a:cubicBezTo>
                  <a:pt x="10946" y="28"/>
                  <a:pt x="10876" y="0"/>
                  <a:pt x="10800" y="0"/>
                </a:cubicBezTo>
                <a:cubicBezTo>
                  <a:pt x="10724" y="0"/>
                  <a:pt x="10655" y="28"/>
                  <a:pt x="10591" y="70"/>
                </a:cubicBezTo>
                <a:lnTo>
                  <a:pt x="10589" y="66"/>
                </a:lnTo>
                <a:lnTo>
                  <a:pt x="309" y="5451"/>
                </a:lnTo>
                <a:cubicBezTo>
                  <a:pt x="304" y="5453"/>
                  <a:pt x="299" y="5455"/>
                  <a:pt x="295" y="5458"/>
                </a:cubicBezTo>
                <a:lnTo>
                  <a:pt x="280" y="5466"/>
                </a:lnTo>
                <a:lnTo>
                  <a:pt x="281" y="5470"/>
                </a:lnTo>
                <a:cubicBezTo>
                  <a:pt x="116" y="5579"/>
                  <a:pt x="0" y="5806"/>
                  <a:pt x="0" y="6075"/>
                </a:cubicBezTo>
                <a:cubicBezTo>
                  <a:pt x="0" y="6344"/>
                  <a:pt x="116" y="6571"/>
                  <a:pt x="281" y="6680"/>
                </a:cubicBezTo>
                <a:lnTo>
                  <a:pt x="280" y="6684"/>
                </a:lnTo>
                <a:lnTo>
                  <a:pt x="295" y="6692"/>
                </a:lnTo>
                <a:cubicBezTo>
                  <a:pt x="299" y="6695"/>
                  <a:pt x="304" y="6697"/>
                  <a:pt x="309" y="6699"/>
                </a:cubicBezTo>
                <a:lnTo>
                  <a:pt x="1230" y="7182"/>
                </a:lnTo>
                <a:lnTo>
                  <a:pt x="608" y="13603"/>
                </a:lnTo>
                <a:cubicBezTo>
                  <a:pt x="251" y="13805"/>
                  <a:pt x="0" y="14287"/>
                  <a:pt x="0" y="14850"/>
                </a:cubicBezTo>
                <a:cubicBezTo>
                  <a:pt x="0" y="15596"/>
                  <a:pt x="439" y="16200"/>
                  <a:pt x="982" y="16200"/>
                </a:cubicBezTo>
                <a:cubicBezTo>
                  <a:pt x="1524" y="16200"/>
                  <a:pt x="1964" y="15596"/>
                  <a:pt x="1964" y="14850"/>
                </a:cubicBezTo>
                <a:cubicBezTo>
                  <a:pt x="1964" y="14416"/>
                  <a:pt x="1812" y="14034"/>
                  <a:pt x="1580" y="13787"/>
                </a:cubicBezTo>
                <a:lnTo>
                  <a:pt x="2173" y="7676"/>
                </a:lnTo>
                <a:lnTo>
                  <a:pt x="3822" y="8540"/>
                </a:lnTo>
                <a:lnTo>
                  <a:pt x="2950" y="18135"/>
                </a:lnTo>
                <a:lnTo>
                  <a:pt x="2958" y="18138"/>
                </a:lnTo>
                <a:cubicBezTo>
                  <a:pt x="2955" y="18167"/>
                  <a:pt x="2945" y="18193"/>
                  <a:pt x="2945" y="18225"/>
                </a:cubicBezTo>
                <a:cubicBezTo>
                  <a:pt x="2945" y="18598"/>
                  <a:pt x="3165" y="18900"/>
                  <a:pt x="3436" y="18900"/>
                </a:cubicBezTo>
                <a:cubicBezTo>
                  <a:pt x="3474" y="18900"/>
                  <a:pt x="3506" y="18884"/>
                  <a:pt x="3541" y="18873"/>
                </a:cubicBezTo>
                <a:lnTo>
                  <a:pt x="3543" y="18884"/>
                </a:lnTo>
                <a:lnTo>
                  <a:pt x="7238" y="17613"/>
                </a:lnTo>
                <a:lnTo>
                  <a:pt x="10506" y="21465"/>
                </a:lnTo>
                <a:lnTo>
                  <a:pt x="10510" y="21456"/>
                </a:lnTo>
                <a:cubicBezTo>
                  <a:pt x="10593" y="21541"/>
                  <a:pt x="10690" y="21600"/>
                  <a:pt x="10800" y="21600"/>
                </a:cubicBezTo>
                <a:cubicBezTo>
                  <a:pt x="10901" y="21600"/>
                  <a:pt x="10989" y="21548"/>
                  <a:pt x="11068" y="21476"/>
                </a:cubicBezTo>
                <a:lnTo>
                  <a:pt x="11072" y="21487"/>
                </a:lnTo>
                <a:lnTo>
                  <a:pt x="14834" y="17607"/>
                </a:lnTo>
                <a:lnTo>
                  <a:pt x="18548" y="18884"/>
                </a:lnTo>
                <a:lnTo>
                  <a:pt x="18550" y="18871"/>
                </a:lnTo>
                <a:cubicBezTo>
                  <a:pt x="18585" y="18882"/>
                  <a:pt x="18618" y="18900"/>
                  <a:pt x="18655" y="18900"/>
                </a:cubicBezTo>
                <a:cubicBezTo>
                  <a:pt x="18926" y="18900"/>
                  <a:pt x="19145" y="18598"/>
                  <a:pt x="19145" y="18225"/>
                </a:cubicBezTo>
                <a:cubicBezTo>
                  <a:pt x="19145" y="18181"/>
                  <a:pt x="19135" y="18143"/>
                  <a:pt x="19130" y="18102"/>
                </a:cubicBezTo>
                <a:lnTo>
                  <a:pt x="19137" y="18100"/>
                </a:lnTo>
                <a:lnTo>
                  <a:pt x="17830" y="8513"/>
                </a:lnTo>
                <a:lnTo>
                  <a:pt x="21292" y="6699"/>
                </a:lnTo>
                <a:cubicBezTo>
                  <a:pt x="21296" y="6697"/>
                  <a:pt x="21301" y="6695"/>
                  <a:pt x="21306" y="6692"/>
                </a:cubicBezTo>
                <a:lnTo>
                  <a:pt x="21320" y="6684"/>
                </a:lnTo>
                <a:lnTo>
                  <a:pt x="21319" y="6680"/>
                </a:lnTo>
                <a:cubicBezTo>
                  <a:pt x="21484" y="6571"/>
                  <a:pt x="21600" y="6344"/>
                  <a:pt x="21600" y="607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41" name="Shape 2776"/>
          <p:cNvSpPr/>
          <p:nvPr/>
        </p:nvSpPr>
        <p:spPr>
          <a:xfrm>
            <a:off x="7909607" y="3671748"/>
            <a:ext cx="114271" cy="209496"/>
          </a:xfrm>
          <a:custGeom>
            <a:avLst/>
            <a:gdLst/>
            <a:ahLst/>
            <a:cxnLst>
              <a:cxn ang="0">
                <a:pos x="wd2" y="hd2"/>
              </a:cxn>
              <a:cxn ang="5400000">
                <a:pos x="wd2" y="hd2"/>
              </a:cxn>
              <a:cxn ang="10800000">
                <a:pos x="wd2" y="hd2"/>
              </a:cxn>
              <a:cxn ang="16200000">
                <a:pos x="wd2" y="hd2"/>
              </a:cxn>
            </a:cxnLst>
            <a:rect l="0" t="0" r="r" b="b"/>
            <a:pathLst>
              <a:path w="21600" h="21600" extrusionOk="0">
                <a:moveTo>
                  <a:pt x="6300" y="7855"/>
                </a:moveTo>
                <a:lnTo>
                  <a:pt x="9900" y="7855"/>
                </a:lnTo>
                <a:lnTo>
                  <a:pt x="9900" y="9818"/>
                </a:lnTo>
                <a:cubicBezTo>
                  <a:pt x="9900" y="10090"/>
                  <a:pt x="10303" y="10309"/>
                  <a:pt x="10800" y="10309"/>
                </a:cubicBezTo>
                <a:cubicBezTo>
                  <a:pt x="11297" y="10309"/>
                  <a:pt x="11700" y="10090"/>
                  <a:pt x="11700" y="9818"/>
                </a:cubicBezTo>
                <a:lnTo>
                  <a:pt x="11700" y="7855"/>
                </a:lnTo>
                <a:lnTo>
                  <a:pt x="15300" y="7855"/>
                </a:lnTo>
                <a:cubicBezTo>
                  <a:pt x="15797" y="7855"/>
                  <a:pt x="16200" y="7635"/>
                  <a:pt x="16200" y="7364"/>
                </a:cubicBezTo>
                <a:cubicBezTo>
                  <a:pt x="16200" y="7092"/>
                  <a:pt x="15797" y="6873"/>
                  <a:pt x="15300" y="6873"/>
                </a:cubicBezTo>
                <a:lnTo>
                  <a:pt x="11700" y="6873"/>
                </a:lnTo>
                <a:lnTo>
                  <a:pt x="11700" y="4909"/>
                </a:lnTo>
                <a:cubicBezTo>
                  <a:pt x="11700" y="4638"/>
                  <a:pt x="11297" y="4418"/>
                  <a:pt x="10800" y="4418"/>
                </a:cubicBezTo>
                <a:cubicBezTo>
                  <a:pt x="10303" y="4418"/>
                  <a:pt x="9900" y="4638"/>
                  <a:pt x="9900" y="4909"/>
                </a:cubicBezTo>
                <a:lnTo>
                  <a:pt x="9900" y="6873"/>
                </a:lnTo>
                <a:lnTo>
                  <a:pt x="6300" y="6873"/>
                </a:lnTo>
                <a:cubicBezTo>
                  <a:pt x="5803" y="6873"/>
                  <a:pt x="5400" y="7092"/>
                  <a:pt x="5400" y="7364"/>
                </a:cubicBezTo>
                <a:cubicBezTo>
                  <a:pt x="5400" y="7635"/>
                  <a:pt x="5803" y="7855"/>
                  <a:pt x="6300" y="7855"/>
                </a:cubicBezTo>
                <a:moveTo>
                  <a:pt x="19800" y="19847"/>
                </a:moveTo>
                <a:lnTo>
                  <a:pt x="11464" y="14886"/>
                </a:lnTo>
                <a:lnTo>
                  <a:pt x="11457" y="14889"/>
                </a:lnTo>
                <a:cubicBezTo>
                  <a:pt x="11294" y="14791"/>
                  <a:pt x="11063" y="14727"/>
                  <a:pt x="10800" y="14727"/>
                </a:cubicBezTo>
                <a:cubicBezTo>
                  <a:pt x="10537" y="14727"/>
                  <a:pt x="10306" y="14791"/>
                  <a:pt x="10142" y="14889"/>
                </a:cubicBezTo>
                <a:lnTo>
                  <a:pt x="10136" y="14886"/>
                </a:lnTo>
                <a:lnTo>
                  <a:pt x="1800" y="19847"/>
                </a:lnTo>
                <a:lnTo>
                  <a:pt x="1800" y="982"/>
                </a:lnTo>
                <a:lnTo>
                  <a:pt x="19800" y="982"/>
                </a:lnTo>
                <a:cubicBezTo>
                  <a:pt x="19800" y="982"/>
                  <a:pt x="19800" y="19847"/>
                  <a:pt x="19800" y="19847"/>
                </a:cubicBezTo>
                <a:close/>
                <a:moveTo>
                  <a:pt x="20700" y="0"/>
                </a:moveTo>
                <a:lnTo>
                  <a:pt x="900" y="0"/>
                </a:lnTo>
                <a:cubicBezTo>
                  <a:pt x="403" y="0"/>
                  <a:pt x="0" y="220"/>
                  <a:pt x="0" y="491"/>
                </a:cubicBezTo>
                <a:lnTo>
                  <a:pt x="0" y="21109"/>
                </a:lnTo>
                <a:cubicBezTo>
                  <a:pt x="0" y="21380"/>
                  <a:pt x="403" y="21600"/>
                  <a:pt x="900" y="21600"/>
                </a:cubicBezTo>
                <a:cubicBezTo>
                  <a:pt x="1163" y="21600"/>
                  <a:pt x="1394" y="21536"/>
                  <a:pt x="1559" y="21438"/>
                </a:cubicBezTo>
                <a:lnTo>
                  <a:pt x="1564" y="21441"/>
                </a:lnTo>
                <a:lnTo>
                  <a:pt x="10800" y="15945"/>
                </a:lnTo>
                <a:lnTo>
                  <a:pt x="20036" y="21441"/>
                </a:lnTo>
                <a:lnTo>
                  <a:pt x="20041" y="21438"/>
                </a:lnTo>
                <a:cubicBezTo>
                  <a:pt x="20206" y="21536"/>
                  <a:pt x="20437" y="21600"/>
                  <a:pt x="20700" y="21600"/>
                </a:cubicBezTo>
                <a:cubicBezTo>
                  <a:pt x="21197" y="21600"/>
                  <a:pt x="21600" y="21380"/>
                  <a:pt x="21600" y="21109"/>
                </a:cubicBezTo>
                <a:lnTo>
                  <a:pt x="21600" y="491"/>
                </a:lnTo>
                <a:cubicBezTo>
                  <a:pt x="21600" y="220"/>
                  <a:pt x="21197" y="0"/>
                  <a:pt x="207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42" name="Shape 2777"/>
          <p:cNvSpPr/>
          <p:nvPr/>
        </p:nvSpPr>
        <p:spPr>
          <a:xfrm>
            <a:off x="8290508" y="3671748"/>
            <a:ext cx="152361" cy="209496"/>
          </a:xfrm>
          <a:custGeom>
            <a:avLst/>
            <a:gdLst/>
            <a:ahLst/>
            <a:cxnLst>
              <a:cxn ang="0">
                <a:pos x="wd2" y="hd2"/>
              </a:cxn>
              <a:cxn ang="5400000">
                <a:pos x="wd2" y="hd2"/>
              </a:cxn>
              <a:cxn ang="10800000">
                <a:pos x="wd2" y="hd2"/>
              </a:cxn>
              <a:cxn ang="16200000">
                <a:pos x="wd2" y="hd2"/>
              </a:cxn>
            </a:cxnLst>
            <a:rect l="0" t="0" r="r" b="b"/>
            <a:pathLst>
              <a:path w="21600" h="21600" extrusionOk="0">
                <a:moveTo>
                  <a:pt x="20250" y="20095"/>
                </a:moveTo>
                <a:lnTo>
                  <a:pt x="11298" y="14886"/>
                </a:lnTo>
                <a:lnTo>
                  <a:pt x="11293" y="14890"/>
                </a:lnTo>
                <a:cubicBezTo>
                  <a:pt x="11170" y="14791"/>
                  <a:pt x="10997" y="14727"/>
                  <a:pt x="10800" y="14727"/>
                </a:cubicBezTo>
                <a:cubicBezTo>
                  <a:pt x="10603" y="14727"/>
                  <a:pt x="10430" y="14791"/>
                  <a:pt x="10306" y="14890"/>
                </a:cubicBezTo>
                <a:lnTo>
                  <a:pt x="10302" y="14886"/>
                </a:lnTo>
                <a:lnTo>
                  <a:pt x="1350" y="20095"/>
                </a:lnTo>
                <a:lnTo>
                  <a:pt x="1350" y="982"/>
                </a:lnTo>
                <a:lnTo>
                  <a:pt x="20250" y="982"/>
                </a:lnTo>
                <a:cubicBezTo>
                  <a:pt x="20250" y="982"/>
                  <a:pt x="20250" y="20095"/>
                  <a:pt x="20250" y="20095"/>
                </a:cubicBezTo>
                <a:close/>
                <a:moveTo>
                  <a:pt x="20925" y="0"/>
                </a:moveTo>
                <a:lnTo>
                  <a:pt x="675" y="0"/>
                </a:lnTo>
                <a:cubicBezTo>
                  <a:pt x="302" y="0"/>
                  <a:pt x="0" y="220"/>
                  <a:pt x="0" y="491"/>
                </a:cubicBezTo>
                <a:lnTo>
                  <a:pt x="0" y="21109"/>
                </a:lnTo>
                <a:cubicBezTo>
                  <a:pt x="0" y="21380"/>
                  <a:pt x="302" y="21600"/>
                  <a:pt x="675" y="21600"/>
                </a:cubicBezTo>
                <a:cubicBezTo>
                  <a:pt x="872" y="21600"/>
                  <a:pt x="1045" y="21537"/>
                  <a:pt x="1169" y="21438"/>
                </a:cubicBezTo>
                <a:lnTo>
                  <a:pt x="1173" y="21441"/>
                </a:lnTo>
                <a:lnTo>
                  <a:pt x="10800" y="15839"/>
                </a:lnTo>
                <a:lnTo>
                  <a:pt x="20427" y="21441"/>
                </a:lnTo>
                <a:lnTo>
                  <a:pt x="20431" y="21438"/>
                </a:lnTo>
                <a:cubicBezTo>
                  <a:pt x="20555" y="21537"/>
                  <a:pt x="20728" y="21600"/>
                  <a:pt x="20925" y="21600"/>
                </a:cubicBezTo>
                <a:cubicBezTo>
                  <a:pt x="21298" y="21600"/>
                  <a:pt x="21600" y="21380"/>
                  <a:pt x="21600" y="21109"/>
                </a:cubicBezTo>
                <a:lnTo>
                  <a:pt x="21600" y="491"/>
                </a:lnTo>
                <a:cubicBezTo>
                  <a:pt x="21600" y="220"/>
                  <a:pt x="21298" y="0"/>
                  <a:pt x="20925" y="0"/>
                </a:cubicBezTo>
                <a:moveTo>
                  <a:pt x="7337" y="7850"/>
                </a:moveTo>
                <a:lnTo>
                  <a:pt x="9710" y="7850"/>
                </a:lnTo>
                <a:lnTo>
                  <a:pt x="10039" y="7213"/>
                </a:lnTo>
                <a:lnTo>
                  <a:pt x="10800" y="5738"/>
                </a:lnTo>
                <a:lnTo>
                  <a:pt x="11561" y="7213"/>
                </a:lnTo>
                <a:lnTo>
                  <a:pt x="11890" y="7850"/>
                </a:lnTo>
                <a:lnTo>
                  <a:pt x="14263" y="7850"/>
                </a:lnTo>
                <a:lnTo>
                  <a:pt x="13014" y="8550"/>
                </a:lnTo>
                <a:lnTo>
                  <a:pt x="12253" y="8976"/>
                </a:lnTo>
                <a:lnTo>
                  <a:pt x="12557" y="9638"/>
                </a:lnTo>
                <a:lnTo>
                  <a:pt x="13240" y="11130"/>
                </a:lnTo>
                <a:lnTo>
                  <a:pt x="11598" y="10254"/>
                </a:lnTo>
                <a:lnTo>
                  <a:pt x="10800" y="9828"/>
                </a:lnTo>
                <a:lnTo>
                  <a:pt x="10002" y="10254"/>
                </a:lnTo>
                <a:lnTo>
                  <a:pt x="8360" y="11130"/>
                </a:lnTo>
                <a:lnTo>
                  <a:pt x="9043" y="9638"/>
                </a:lnTo>
                <a:lnTo>
                  <a:pt x="9347" y="8976"/>
                </a:lnTo>
                <a:lnTo>
                  <a:pt x="8586" y="8550"/>
                </a:lnTo>
                <a:cubicBezTo>
                  <a:pt x="8586" y="8550"/>
                  <a:pt x="7337" y="7850"/>
                  <a:pt x="7337" y="7850"/>
                </a:cubicBezTo>
                <a:close/>
                <a:moveTo>
                  <a:pt x="5737" y="13745"/>
                </a:moveTo>
                <a:lnTo>
                  <a:pt x="10800" y="11045"/>
                </a:lnTo>
                <a:lnTo>
                  <a:pt x="15863" y="13745"/>
                </a:lnTo>
                <a:lnTo>
                  <a:pt x="13838" y="9328"/>
                </a:lnTo>
                <a:lnTo>
                  <a:pt x="18225" y="6868"/>
                </a:lnTo>
                <a:lnTo>
                  <a:pt x="12825" y="6868"/>
                </a:lnTo>
                <a:lnTo>
                  <a:pt x="10800" y="2945"/>
                </a:lnTo>
                <a:lnTo>
                  <a:pt x="8775" y="6868"/>
                </a:lnTo>
                <a:lnTo>
                  <a:pt x="3375" y="6868"/>
                </a:lnTo>
                <a:lnTo>
                  <a:pt x="7762" y="9328"/>
                </a:lnTo>
                <a:cubicBezTo>
                  <a:pt x="7762" y="9328"/>
                  <a:pt x="5737" y="13745"/>
                  <a:pt x="5737" y="13745"/>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43" name="Shape 2778"/>
          <p:cNvSpPr/>
          <p:nvPr/>
        </p:nvSpPr>
        <p:spPr>
          <a:xfrm>
            <a:off x="4662428" y="4071695"/>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44" name="Shape 2779"/>
          <p:cNvSpPr/>
          <p:nvPr/>
        </p:nvSpPr>
        <p:spPr>
          <a:xfrm>
            <a:off x="5090941" y="4071695"/>
            <a:ext cx="152361" cy="209496"/>
          </a:xfrm>
          <a:custGeom>
            <a:avLst/>
            <a:gdLst/>
            <a:ahLst/>
            <a:cxnLst>
              <a:cxn ang="0">
                <a:pos x="wd2" y="hd2"/>
              </a:cxn>
              <a:cxn ang="5400000">
                <a:pos x="wd2" y="hd2"/>
              </a:cxn>
              <a:cxn ang="10800000">
                <a:pos x="wd2" y="hd2"/>
              </a:cxn>
              <a:cxn ang="16200000">
                <a:pos x="wd2" y="hd2"/>
              </a:cxn>
            </a:cxnLst>
            <a:rect l="0" t="0" r="r" b="b"/>
            <a:pathLst>
              <a:path w="21600" h="21600" extrusionOk="0">
                <a:moveTo>
                  <a:pt x="1867" y="16691"/>
                </a:moveTo>
                <a:lnTo>
                  <a:pt x="5303" y="12525"/>
                </a:lnTo>
                <a:lnTo>
                  <a:pt x="5294" y="12521"/>
                </a:lnTo>
                <a:cubicBezTo>
                  <a:pt x="5355" y="12447"/>
                  <a:pt x="5400" y="12365"/>
                  <a:pt x="5400" y="12273"/>
                </a:cubicBezTo>
                <a:cubicBezTo>
                  <a:pt x="5400" y="12001"/>
                  <a:pt x="5098" y="11782"/>
                  <a:pt x="4725" y="11782"/>
                </a:cubicBezTo>
                <a:lnTo>
                  <a:pt x="3375" y="11782"/>
                </a:lnTo>
                <a:lnTo>
                  <a:pt x="6615" y="8640"/>
                </a:lnTo>
                <a:lnTo>
                  <a:pt x="6606" y="8635"/>
                </a:lnTo>
                <a:cubicBezTo>
                  <a:pt x="6691" y="8553"/>
                  <a:pt x="6750" y="8456"/>
                  <a:pt x="6750" y="8345"/>
                </a:cubicBezTo>
                <a:cubicBezTo>
                  <a:pt x="6750" y="8075"/>
                  <a:pt x="6448" y="7855"/>
                  <a:pt x="6075" y="7855"/>
                </a:cubicBezTo>
                <a:lnTo>
                  <a:pt x="4855" y="7855"/>
                </a:lnTo>
                <a:lnTo>
                  <a:pt x="8548" y="4785"/>
                </a:lnTo>
                <a:lnTo>
                  <a:pt x="8544" y="4782"/>
                </a:lnTo>
                <a:cubicBezTo>
                  <a:pt x="8683" y="4691"/>
                  <a:pt x="8775" y="4564"/>
                  <a:pt x="8775" y="4418"/>
                </a:cubicBezTo>
                <a:cubicBezTo>
                  <a:pt x="8775" y="4147"/>
                  <a:pt x="8473" y="3927"/>
                  <a:pt x="8100" y="3927"/>
                </a:cubicBezTo>
                <a:lnTo>
                  <a:pt x="7029" y="3927"/>
                </a:lnTo>
                <a:lnTo>
                  <a:pt x="10800" y="1185"/>
                </a:lnTo>
                <a:lnTo>
                  <a:pt x="14571" y="3927"/>
                </a:lnTo>
                <a:lnTo>
                  <a:pt x="13500" y="3927"/>
                </a:lnTo>
                <a:cubicBezTo>
                  <a:pt x="13128" y="3927"/>
                  <a:pt x="12825" y="4147"/>
                  <a:pt x="12825" y="4418"/>
                </a:cubicBezTo>
                <a:cubicBezTo>
                  <a:pt x="12825" y="4564"/>
                  <a:pt x="12917" y="4691"/>
                  <a:pt x="13056" y="4782"/>
                </a:cubicBezTo>
                <a:lnTo>
                  <a:pt x="13052" y="4785"/>
                </a:lnTo>
                <a:lnTo>
                  <a:pt x="16744" y="7855"/>
                </a:lnTo>
                <a:lnTo>
                  <a:pt x="15525" y="7855"/>
                </a:lnTo>
                <a:cubicBezTo>
                  <a:pt x="15153" y="7855"/>
                  <a:pt x="14850" y="8075"/>
                  <a:pt x="14850" y="8345"/>
                </a:cubicBezTo>
                <a:cubicBezTo>
                  <a:pt x="14850" y="8456"/>
                  <a:pt x="14909" y="8553"/>
                  <a:pt x="14994" y="8635"/>
                </a:cubicBezTo>
                <a:lnTo>
                  <a:pt x="14985" y="8640"/>
                </a:lnTo>
                <a:lnTo>
                  <a:pt x="18225" y="11782"/>
                </a:lnTo>
                <a:lnTo>
                  <a:pt x="16875" y="11782"/>
                </a:lnTo>
                <a:cubicBezTo>
                  <a:pt x="16503" y="11782"/>
                  <a:pt x="16200" y="12001"/>
                  <a:pt x="16200" y="12273"/>
                </a:cubicBezTo>
                <a:cubicBezTo>
                  <a:pt x="16200" y="12365"/>
                  <a:pt x="16244" y="12447"/>
                  <a:pt x="16306" y="12521"/>
                </a:cubicBezTo>
                <a:lnTo>
                  <a:pt x="16296" y="12525"/>
                </a:lnTo>
                <a:lnTo>
                  <a:pt x="19733" y="16691"/>
                </a:lnTo>
                <a:cubicBezTo>
                  <a:pt x="19733" y="16691"/>
                  <a:pt x="1867" y="16691"/>
                  <a:pt x="1867" y="16691"/>
                </a:cubicBezTo>
                <a:close/>
                <a:moveTo>
                  <a:pt x="12150" y="20618"/>
                </a:moveTo>
                <a:lnTo>
                  <a:pt x="9450" y="20618"/>
                </a:lnTo>
                <a:lnTo>
                  <a:pt x="9450" y="17673"/>
                </a:lnTo>
                <a:lnTo>
                  <a:pt x="12150" y="17673"/>
                </a:lnTo>
                <a:cubicBezTo>
                  <a:pt x="12150" y="17673"/>
                  <a:pt x="12150" y="20618"/>
                  <a:pt x="12150" y="20618"/>
                </a:cubicBezTo>
                <a:close/>
                <a:moveTo>
                  <a:pt x="21494" y="16933"/>
                </a:moveTo>
                <a:lnTo>
                  <a:pt x="21503" y="16929"/>
                </a:lnTo>
                <a:lnTo>
                  <a:pt x="18067" y="12764"/>
                </a:lnTo>
                <a:lnTo>
                  <a:pt x="19575" y="12764"/>
                </a:lnTo>
                <a:cubicBezTo>
                  <a:pt x="19948" y="12764"/>
                  <a:pt x="20250" y="12544"/>
                  <a:pt x="20250" y="12273"/>
                </a:cubicBezTo>
                <a:cubicBezTo>
                  <a:pt x="20250" y="12162"/>
                  <a:pt x="20191" y="12066"/>
                  <a:pt x="20106" y="11983"/>
                </a:cubicBezTo>
                <a:lnTo>
                  <a:pt x="20115" y="11978"/>
                </a:lnTo>
                <a:lnTo>
                  <a:pt x="16875" y="8836"/>
                </a:lnTo>
                <a:lnTo>
                  <a:pt x="18225" y="8836"/>
                </a:lnTo>
                <a:cubicBezTo>
                  <a:pt x="18598" y="8836"/>
                  <a:pt x="18900" y="8617"/>
                  <a:pt x="18900" y="8345"/>
                </a:cubicBezTo>
                <a:cubicBezTo>
                  <a:pt x="18900" y="8200"/>
                  <a:pt x="18808" y="8072"/>
                  <a:pt x="18669" y="7982"/>
                </a:cubicBezTo>
                <a:lnTo>
                  <a:pt x="18673" y="7978"/>
                </a:lnTo>
                <a:lnTo>
                  <a:pt x="14980" y="4909"/>
                </a:lnTo>
                <a:lnTo>
                  <a:pt x="16200" y="4909"/>
                </a:lnTo>
                <a:cubicBezTo>
                  <a:pt x="16573" y="4909"/>
                  <a:pt x="16875" y="4690"/>
                  <a:pt x="16875" y="4418"/>
                </a:cubicBezTo>
                <a:cubicBezTo>
                  <a:pt x="16875" y="4283"/>
                  <a:pt x="16800" y="4160"/>
                  <a:pt x="16677" y="4071"/>
                </a:cubicBezTo>
                <a:lnTo>
                  <a:pt x="11277" y="144"/>
                </a:lnTo>
                <a:cubicBezTo>
                  <a:pt x="11155" y="55"/>
                  <a:pt x="10986" y="0"/>
                  <a:pt x="10800" y="0"/>
                </a:cubicBezTo>
                <a:cubicBezTo>
                  <a:pt x="10614" y="0"/>
                  <a:pt x="10445" y="55"/>
                  <a:pt x="10323" y="144"/>
                </a:cubicBezTo>
                <a:lnTo>
                  <a:pt x="4923" y="4071"/>
                </a:lnTo>
                <a:cubicBezTo>
                  <a:pt x="4801" y="4160"/>
                  <a:pt x="4725" y="4283"/>
                  <a:pt x="4725" y="4418"/>
                </a:cubicBezTo>
                <a:cubicBezTo>
                  <a:pt x="4725" y="4690"/>
                  <a:pt x="5028" y="4909"/>
                  <a:pt x="5400" y="4909"/>
                </a:cubicBezTo>
                <a:lnTo>
                  <a:pt x="6619" y="4909"/>
                </a:lnTo>
                <a:lnTo>
                  <a:pt x="2927" y="7978"/>
                </a:lnTo>
                <a:lnTo>
                  <a:pt x="2931" y="7982"/>
                </a:lnTo>
                <a:cubicBezTo>
                  <a:pt x="2792" y="8072"/>
                  <a:pt x="2700" y="8200"/>
                  <a:pt x="2700" y="8345"/>
                </a:cubicBezTo>
                <a:cubicBezTo>
                  <a:pt x="2700" y="8617"/>
                  <a:pt x="3003" y="8836"/>
                  <a:pt x="3375" y="8836"/>
                </a:cubicBezTo>
                <a:lnTo>
                  <a:pt x="4725" y="8836"/>
                </a:lnTo>
                <a:lnTo>
                  <a:pt x="1485" y="11978"/>
                </a:lnTo>
                <a:lnTo>
                  <a:pt x="1494" y="11983"/>
                </a:lnTo>
                <a:cubicBezTo>
                  <a:pt x="1409" y="12066"/>
                  <a:pt x="1350" y="12162"/>
                  <a:pt x="1350" y="12273"/>
                </a:cubicBezTo>
                <a:cubicBezTo>
                  <a:pt x="1350" y="12544"/>
                  <a:pt x="1653" y="12764"/>
                  <a:pt x="2025" y="12764"/>
                </a:cubicBezTo>
                <a:lnTo>
                  <a:pt x="3533" y="12764"/>
                </a:lnTo>
                <a:lnTo>
                  <a:pt x="96" y="16929"/>
                </a:lnTo>
                <a:lnTo>
                  <a:pt x="106" y="16933"/>
                </a:lnTo>
                <a:cubicBezTo>
                  <a:pt x="44" y="17007"/>
                  <a:pt x="0" y="17089"/>
                  <a:pt x="0" y="17182"/>
                </a:cubicBezTo>
                <a:cubicBezTo>
                  <a:pt x="0" y="17453"/>
                  <a:pt x="303" y="17673"/>
                  <a:pt x="675" y="17673"/>
                </a:cubicBezTo>
                <a:lnTo>
                  <a:pt x="8100" y="17673"/>
                </a:lnTo>
                <a:lnTo>
                  <a:pt x="8100" y="21109"/>
                </a:lnTo>
                <a:cubicBezTo>
                  <a:pt x="8100" y="21380"/>
                  <a:pt x="8403" y="21600"/>
                  <a:pt x="8775" y="21600"/>
                </a:cubicBezTo>
                <a:lnTo>
                  <a:pt x="12825" y="21600"/>
                </a:lnTo>
                <a:cubicBezTo>
                  <a:pt x="13198" y="21600"/>
                  <a:pt x="13500" y="21380"/>
                  <a:pt x="13500" y="21109"/>
                </a:cubicBezTo>
                <a:lnTo>
                  <a:pt x="13500" y="17673"/>
                </a:lnTo>
                <a:lnTo>
                  <a:pt x="20925" y="17673"/>
                </a:lnTo>
                <a:cubicBezTo>
                  <a:pt x="21298" y="17673"/>
                  <a:pt x="21600" y="17453"/>
                  <a:pt x="21600" y="17182"/>
                </a:cubicBezTo>
                <a:cubicBezTo>
                  <a:pt x="21600" y="17089"/>
                  <a:pt x="21555" y="17007"/>
                  <a:pt x="21494" y="1693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45" name="Shape 2780"/>
          <p:cNvSpPr/>
          <p:nvPr/>
        </p:nvSpPr>
        <p:spPr>
          <a:xfrm>
            <a:off x="5519454" y="4071695"/>
            <a:ext cx="95226" cy="209496"/>
          </a:xfrm>
          <a:custGeom>
            <a:avLst/>
            <a:gdLst/>
            <a:ahLst/>
            <a:cxnLst>
              <a:cxn ang="0">
                <a:pos x="wd2" y="hd2"/>
              </a:cxn>
              <a:cxn ang="5400000">
                <a:pos x="wd2" y="hd2"/>
              </a:cxn>
              <a:cxn ang="10800000">
                <a:pos x="wd2" y="hd2"/>
              </a:cxn>
              <a:cxn ang="16200000">
                <a:pos x="wd2" y="hd2"/>
              </a:cxn>
            </a:cxnLst>
            <a:rect l="0" t="0" r="r" b="b"/>
            <a:pathLst>
              <a:path w="21600" h="21600" extrusionOk="0">
                <a:moveTo>
                  <a:pt x="19440" y="14727"/>
                </a:moveTo>
                <a:lnTo>
                  <a:pt x="2160" y="14727"/>
                </a:lnTo>
                <a:lnTo>
                  <a:pt x="2160" y="4909"/>
                </a:lnTo>
                <a:cubicBezTo>
                  <a:pt x="2160" y="2740"/>
                  <a:pt x="6028" y="982"/>
                  <a:pt x="10800" y="982"/>
                </a:cubicBezTo>
                <a:cubicBezTo>
                  <a:pt x="15571" y="982"/>
                  <a:pt x="19440" y="2740"/>
                  <a:pt x="19440" y="4909"/>
                </a:cubicBezTo>
                <a:cubicBezTo>
                  <a:pt x="19440" y="4909"/>
                  <a:pt x="19440" y="14727"/>
                  <a:pt x="19440" y="14727"/>
                </a:cubicBezTo>
                <a:close/>
                <a:moveTo>
                  <a:pt x="10800" y="0"/>
                </a:moveTo>
                <a:cubicBezTo>
                  <a:pt x="4835" y="0"/>
                  <a:pt x="0" y="2198"/>
                  <a:pt x="0" y="4909"/>
                </a:cubicBezTo>
                <a:lnTo>
                  <a:pt x="0" y="14727"/>
                </a:lnTo>
                <a:cubicBezTo>
                  <a:pt x="0" y="15269"/>
                  <a:pt x="968" y="15709"/>
                  <a:pt x="2160" y="15709"/>
                </a:cubicBezTo>
                <a:lnTo>
                  <a:pt x="9720" y="15709"/>
                </a:lnTo>
                <a:lnTo>
                  <a:pt x="9720" y="21109"/>
                </a:lnTo>
                <a:cubicBezTo>
                  <a:pt x="9720" y="21380"/>
                  <a:pt x="10204" y="21600"/>
                  <a:pt x="10800" y="21600"/>
                </a:cubicBezTo>
                <a:cubicBezTo>
                  <a:pt x="11396" y="21600"/>
                  <a:pt x="11880" y="21380"/>
                  <a:pt x="11880" y="21109"/>
                </a:cubicBezTo>
                <a:lnTo>
                  <a:pt x="11880" y="15709"/>
                </a:lnTo>
                <a:lnTo>
                  <a:pt x="19440" y="15709"/>
                </a:lnTo>
                <a:cubicBezTo>
                  <a:pt x="20632" y="15709"/>
                  <a:pt x="21600" y="15269"/>
                  <a:pt x="21600" y="14727"/>
                </a:cubicBezTo>
                <a:lnTo>
                  <a:pt x="21600" y="4909"/>
                </a:lnTo>
                <a:cubicBezTo>
                  <a:pt x="21600" y="2198"/>
                  <a:pt x="16765" y="0"/>
                  <a:pt x="10800" y="0"/>
                </a:cubicBezTo>
                <a:moveTo>
                  <a:pt x="7560" y="4909"/>
                </a:moveTo>
                <a:cubicBezTo>
                  <a:pt x="6964" y="4909"/>
                  <a:pt x="6480" y="5129"/>
                  <a:pt x="6480" y="5400"/>
                </a:cubicBezTo>
                <a:lnTo>
                  <a:pt x="6480" y="12273"/>
                </a:lnTo>
                <a:cubicBezTo>
                  <a:pt x="6480" y="12544"/>
                  <a:pt x="6964" y="12764"/>
                  <a:pt x="7560" y="12764"/>
                </a:cubicBezTo>
                <a:cubicBezTo>
                  <a:pt x="8156" y="12764"/>
                  <a:pt x="8640" y="12544"/>
                  <a:pt x="8640" y="12273"/>
                </a:cubicBezTo>
                <a:lnTo>
                  <a:pt x="8640" y="5400"/>
                </a:lnTo>
                <a:cubicBezTo>
                  <a:pt x="8640" y="5129"/>
                  <a:pt x="8156" y="4909"/>
                  <a:pt x="7560" y="4909"/>
                </a:cubicBezTo>
                <a:moveTo>
                  <a:pt x="14040" y="4909"/>
                </a:moveTo>
                <a:cubicBezTo>
                  <a:pt x="13444" y="4909"/>
                  <a:pt x="12960" y="5129"/>
                  <a:pt x="12960" y="5400"/>
                </a:cubicBezTo>
                <a:lnTo>
                  <a:pt x="12960" y="12273"/>
                </a:lnTo>
                <a:cubicBezTo>
                  <a:pt x="12960" y="12544"/>
                  <a:pt x="13444" y="12764"/>
                  <a:pt x="14040" y="12764"/>
                </a:cubicBezTo>
                <a:cubicBezTo>
                  <a:pt x="14636" y="12764"/>
                  <a:pt x="15120" y="12544"/>
                  <a:pt x="15120" y="12273"/>
                </a:cubicBezTo>
                <a:lnTo>
                  <a:pt x="15120" y="5400"/>
                </a:lnTo>
                <a:cubicBezTo>
                  <a:pt x="15120" y="5129"/>
                  <a:pt x="14636" y="4909"/>
                  <a:pt x="14040" y="4909"/>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46" name="Shape 2781"/>
          <p:cNvSpPr/>
          <p:nvPr/>
        </p:nvSpPr>
        <p:spPr>
          <a:xfrm>
            <a:off x="5862265" y="4071695"/>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5891" y="6873"/>
                </a:moveTo>
                <a:cubicBezTo>
                  <a:pt x="6162" y="6873"/>
                  <a:pt x="6382" y="6653"/>
                  <a:pt x="6382" y="6382"/>
                </a:cubicBezTo>
                <a:lnTo>
                  <a:pt x="6382" y="1473"/>
                </a:lnTo>
                <a:cubicBezTo>
                  <a:pt x="6382" y="1201"/>
                  <a:pt x="6162" y="982"/>
                  <a:pt x="5891" y="982"/>
                </a:cubicBezTo>
                <a:cubicBezTo>
                  <a:pt x="5620" y="982"/>
                  <a:pt x="5400" y="1201"/>
                  <a:pt x="5400" y="1473"/>
                </a:cubicBezTo>
                <a:lnTo>
                  <a:pt x="5400" y="6382"/>
                </a:lnTo>
                <a:cubicBezTo>
                  <a:pt x="5400" y="6653"/>
                  <a:pt x="5620" y="6873"/>
                  <a:pt x="5891" y="6873"/>
                </a:cubicBezTo>
                <a:moveTo>
                  <a:pt x="2945" y="5891"/>
                </a:moveTo>
                <a:cubicBezTo>
                  <a:pt x="3216" y="5891"/>
                  <a:pt x="3436" y="5671"/>
                  <a:pt x="3436" y="5400"/>
                </a:cubicBezTo>
                <a:lnTo>
                  <a:pt x="3436" y="2455"/>
                </a:lnTo>
                <a:cubicBezTo>
                  <a:pt x="3436" y="2183"/>
                  <a:pt x="3216" y="1964"/>
                  <a:pt x="2945" y="1964"/>
                </a:cubicBezTo>
                <a:cubicBezTo>
                  <a:pt x="2675" y="1964"/>
                  <a:pt x="2455" y="2183"/>
                  <a:pt x="2455" y="2455"/>
                </a:cubicBezTo>
                <a:lnTo>
                  <a:pt x="2455" y="5400"/>
                </a:lnTo>
                <a:cubicBezTo>
                  <a:pt x="2455" y="5671"/>
                  <a:pt x="2675" y="5891"/>
                  <a:pt x="2945" y="5891"/>
                </a:cubicBezTo>
                <a:moveTo>
                  <a:pt x="18655" y="15218"/>
                </a:moveTo>
                <a:lnTo>
                  <a:pt x="17648" y="15218"/>
                </a:lnTo>
                <a:cubicBezTo>
                  <a:pt x="17660" y="15056"/>
                  <a:pt x="17673" y="14893"/>
                  <a:pt x="17673" y="14727"/>
                </a:cubicBezTo>
                <a:lnTo>
                  <a:pt x="17673" y="11291"/>
                </a:lnTo>
                <a:lnTo>
                  <a:pt x="18655" y="11291"/>
                </a:lnTo>
                <a:cubicBezTo>
                  <a:pt x="19739" y="11291"/>
                  <a:pt x="20618" y="12170"/>
                  <a:pt x="20618" y="13255"/>
                </a:cubicBezTo>
                <a:cubicBezTo>
                  <a:pt x="20618" y="14339"/>
                  <a:pt x="19739" y="15218"/>
                  <a:pt x="18655" y="15218"/>
                </a:cubicBezTo>
                <a:moveTo>
                  <a:pt x="16691" y="14727"/>
                </a:moveTo>
                <a:cubicBezTo>
                  <a:pt x="16691" y="15802"/>
                  <a:pt x="16399" y="16805"/>
                  <a:pt x="15896" y="17673"/>
                </a:cubicBezTo>
                <a:lnTo>
                  <a:pt x="1777" y="17673"/>
                </a:lnTo>
                <a:cubicBezTo>
                  <a:pt x="1274" y="16805"/>
                  <a:pt x="982" y="15802"/>
                  <a:pt x="982" y="14727"/>
                </a:cubicBezTo>
                <a:lnTo>
                  <a:pt x="982" y="8836"/>
                </a:lnTo>
                <a:lnTo>
                  <a:pt x="16691" y="8836"/>
                </a:lnTo>
                <a:cubicBezTo>
                  <a:pt x="16691" y="8836"/>
                  <a:pt x="16691" y="14727"/>
                  <a:pt x="16691" y="14727"/>
                </a:cubicBezTo>
                <a:close/>
                <a:moveTo>
                  <a:pt x="10800" y="20618"/>
                </a:moveTo>
                <a:lnTo>
                  <a:pt x="6873" y="20618"/>
                </a:lnTo>
                <a:cubicBezTo>
                  <a:pt x="5131" y="20618"/>
                  <a:pt x="3569" y="19857"/>
                  <a:pt x="2491" y="18655"/>
                </a:cubicBezTo>
                <a:lnTo>
                  <a:pt x="15182" y="18655"/>
                </a:lnTo>
                <a:cubicBezTo>
                  <a:pt x="14103" y="19857"/>
                  <a:pt x="12542" y="20618"/>
                  <a:pt x="10800" y="20618"/>
                </a:cubicBezTo>
                <a:moveTo>
                  <a:pt x="18655" y="10309"/>
                </a:moveTo>
                <a:lnTo>
                  <a:pt x="17673" y="10309"/>
                </a:lnTo>
                <a:lnTo>
                  <a:pt x="17673" y="8836"/>
                </a:lnTo>
                <a:cubicBezTo>
                  <a:pt x="17673" y="8295"/>
                  <a:pt x="17233" y="7855"/>
                  <a:pt x="16691" y="7855"/>
                </a:cubicBezTo>
                <a:lnTo>
                  <a:pt x="982" y="7855"/>
                </a:lnTo>
                <a:cubicBezTo>
                  <a:pt x="440" y="7855"/>
                  <a:pt x="0" y="8295"/>
                  <a:pt x="0" y="8836"/>
                </a:cubicBezTo>
                <a:lnTo>
                  <a:pt x="0" y="14727"/>
                </a:lnTo>
                <a:cubicBezTo>
                  <a:pt x="0" y="17232"/>
                  <a:pt x="1344" y="19417"/>
                  <a:pt x="3346" y="20618"/>
                </a:cubicBezTo>
                <a:lnTo>
                  <a:pt x="491" y="20618"/>
                </a:lnTo>
                <a:cubicBezTo>
                  <a:pt x="220" y="20618"/>
                  <a:pt x="0" y="20838"/>
                  <a:pt x="0" y="21109"/>
                </a:cubicBezTo>
                <a:cubicBezTo>
                  <a:pt x="0" y="21380"/>
                  <a:pt x="220" y="21600"/>
                  <a:pt x="491" y="21600"/>
                </a:cubicBezTo>
                <a:lnTo>
                  <a:pt x="17182" y="21600"/>
                </a:lnTo>
                <a:cubicBezTo>
                  <a:pt x="17453" y="21600"/>
                  <a:pt x="17673" y="21380"/>
                  <a:pt x="17673" y="21109"/>
                </a:cubicBezTo>
                <a:cubicBezTo>
                  <a:pt x="17673" y="20838"/>
                  <a:pt x="17453" y="20618"/>
                  <a:pt x="17182" y="20618"/>
                </a:cubicBezTo>
                <a:lnTo>
                  <a:pt x="14330" y="20618"/>
                </a:lnTo>
                <a:cubicBezTo>
                  <a:pt x="15925" y="19659"/>
                  <a:pt x="17101" y="18074"/>
                  <a:pt x="17511" y="16200"/>
                </a:cubicBezTo>
                <a:lnTo>
                  <a:pt x="18655" y="16200"/>
                </a:lnTo>
                <a:cubicBezTo>
                  <a:pt x="20281" y="16200"/>
                  <a:pt x="21600" y="14882"/>
                  <a:pt x="21600" y="13255"/>
                </a:cubicBezTo>
                <a:cubicBezTo>
                  <a:pt x="21600" y="11628"/>
                  <a:pt x="20281" y="10309"/>
                  <a:pt x="18655" y="10309"/>
                </a:cubicBezTo>
                <a:moveTo>
                  <a:pt x="11782" y="5891"/>
                </a:moveTo>
                <a:cubicBezTo>
                  <a:pt x="12053" y="5891"/>
                  <a:pt x="12273" y="5671"/>
                  <a:pt x="12273" y="5400"/>
                </a:cubicBezTo>
                <a:lnTo>
                  <a:pt x="12273" y="2455"/>
                </a:lnTo>
                <a:cubicBezTo>
                  <a:pt x="12273" y="2183"/>
                  <a:pt x="12053" y="1964"/>
                  <a:pt x="11782" y="1964"/>
                </a:cubicBezTo>
                <a:cubicBezTo>
                  <a:pt x="11511" y="1964"/>
                  <a:pt x="11291" y="2183"/>
                  <a:pt x="11291" y="2455"/>
                </a:cubicBezTo>
                <a:lnTo>
                  <a:pt x="11291" y="5400"/>
                </a:lnTo>
                <a:cubicBezTo>
                  <a:pt x="11291" y="5671"/>
                  <a:pt x="11511" y="5891"/>
                  <a:pt x="11782" y="5891"/>
                </a:cubicBezTo>
                <a:moveTo>
                  <a:pt x="14727" y="6873"/>
                </a:moveTo>
                <a:cubicBezTo>
                  <a:pt x="14998" y="6873"/>
                  <a:pt x="15218" y="6653"/>
                  <a:pt x="15218" y="6382"/>
                </a:cubicBezTo>
                <a:lnTo>
                  <a:pt x="15218" y="1473"/>
                </a:lnTo>
                <a:cubicBezTo>
                  <a:pt x="15218" y="1201"/>
                  <a:pt x="14998" y="982"/>
                  <a:pt x="14727" y="982"/>
                </a:cubicBezTo>
                <a:cubicBezTo>
                  <a:pt x="14456" y="982"/>
                  <a:pt x="14236" y="1201"/>
                  <a:pt x="14236" y="1473"/>
                </a:cubicBezTo>
                <a:lnTo>
                  <a:pt x="14236" y="6382"/>
                </a:lnTo>
                <a:cubicBezTo>
                  <a:pt x="14236" y="6653"/>
                  <a:pt x="14456" y="6873"/>
                  <a:pt x="14727" y="6873"/>
                </a:cubicBezTo>
                <a:moveTo>
                  <a:pt x="8836" y="5891"/>
                </a:moveTo>
                <a:cubicBezTo>
                  <a:pt x="9107" y="5891"/>
                  <a:pt x="9327" y="5671"/>
                  <a:pt x="9327" y="5400"/>
                </a:cubicBezTo>
                <a:lnTo>
                  <a:pt x="9327" y="491"/>
                </a:lnTo>
                <a:cubicBezTo>
                  <a:pt x="9327" y="220"/>
                  <a:pt x="9107" y="0"/>
                  <a:pt x="8836" y="0"/>
                </a:cubicBezTo>
                <a:cubicBezTo>
                  <a:pt x="8566" y="0"/>
                  <a:pt x="8345" y="220"/>
                  <a:pt x="8345" y="491"/>
                </a:cubicBezTo>
                <a:lnTo>
                  <a:pt x="8345" y="5400"/>
                </a:lnTo>
                <a:cubicBezTo>
                  <a:pt x="8345" y="5671"/>
                  <a:pt x="8566" y="5891"/>
                  <a:pt x="8836" y="589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47" name="Shape 2782"/>
          <p:cNvSpPr/>
          <p:nvPr/>
        </p:nvSpPr>
        <p:spPr>
          <a:xfrm>
            <a:off x="6262211" y="4085979"/>
            <a:ext cx="209698" cy="180970"/>
          </a:xfrm>
          <a:custGeom>
            <a:avLst/>
            <a:gdLst/>
            <a:ahLst/>
            <a:cxnLst>
              <a:cxn ang="0">
                <a:pos x="wd2" y="hd2"/>
              </a:cxn>
              <a:cxn ang="5400000">
                <a:pos x="wd2" y="hd2"/>
              </a:cxn>
              <a:cxn ang="10800000">
                <a:pos x="wd2" y="hd2"/>
              </a:cxn>
              <a:cxn ang="16200000">
                <a:pos x="wd2" y="hd2"/>
              </a:cxn>
            </a:cxnLst>
            <a:rect l="0" t="0" r="r" b="b"/>
            <a:pathLst>
              <a:path w="20683" h="20545" extrusionOk="0">
                <a:moveTo>
                  <a:pt x="9621" y="9676"/>
                </a:moveTo>
                <a:cubicBezTo>
                  <a:pt x="9621" y="9676"/>
                  <a:pt x="9621" y="9675"/>
                  <a:pt x="9621" y="9675"/>
                </a:cubicBezTo>
                <a:lnTo>
                  <a:pt x="9620" y="9674"/>
                </a:lnTo>
                <a:cubicBezTo>
                  <a:pt x="9620" y="9674"/>
                  <a:pt x="9621" y="9676"/>
                  <a:pt x="9621" y="9676"/>
                </a:cubicBezTo>
                <a:close/>
                <a:moveTo>
                  <a:pt x="19582" y="1266"/>
                </a:moveTo>
                <a:cubicBezTo>
                  <a:pt x="18115" y="-422"/>
                  <a:pt x="15737" y="-422"/>
                  <a:pt x="14270" y="1266"/>
                </a:cubicBezTo>
                <a:lnTo>
                  <a:pt x="14934" y="2030"/>
                </a:lnTo>
                <a:cubicBezTo>
                  <a:pt x="16034" y="765"/>
                  <a:pt x="17818" y="765"/>
                  <a:pt x="18918" y="2030"/>
                </a:cubicBezTo>
                <a:cubicBezTo>
                  <a:pt x="20019" y="3297"/>
                  <a:pt x="20019" y="5351"/>
                  <a:pt x="18918" y="6618"/>
                </a:cubicBezTo>
                <a:lnTo>
                  <a:pt x="8956" y="17881"/>
                </a:lnTo>
                <a:lnTo>
                  <a:pt x="9621" y="18645"/>
                </a:lnTo>
                <a:lnTo>
                  <a:pt x="19582" y="7382"/>
                </a:lnTo>
                <a:cubicBezTo>
                  <a:pt x="21050" y="5693"/>
                  <a:pt x="21050" y="2955"/>
                  <a:pt x="19582" y="1266"/>
                </a:cubicBezTo>
                <a:moveTo>
                  <a:pt x="2315" y="17881"/>
                </a:moveTo>
                <a:cubicBezTo>
                  <a:pt x="481" y="15770"/>
                  <a:pt x="481" y="12551"/>
                  <a:pt x="2315" y="10439"/>
                </a:cubicBezTo>
                <a:cubicBezTo>
                  <a:pt x="2317" y="10437"/>
                  <a:pt x="2320" y="10434"/>
                  <a:pt x="2323" y="10431"/>
                </a:cubicBezTo>
                <a:lnTo>
                  <a:pt x="2323" y="10431"/>
                </a:lnTo>
                <a:lnTo>
                  <a:pt x="9289" y="2413"/>
                </a:lnTo>
                <a:cubicBezTo>
                  <a:pt x="9472" y="2201"/>
                  <a:pt x="9472" y="1859"/>
                  <a:pt x="9289" y="1648"/>
                </a:cubicBezTo>
                <a:cubicBezTo>
                  <a:pt x="9105" y="1437"/>
                  <a:pt x="8808" y="1437"/>
                  <a:pt x="8624" y="1648"/>
                </a:cubicBezTo>
                <a:lnTo>
                  <a:pt x="1651" y="9675"/>
                </a:lnTo>
                <a:cubicBezTo>
                  <a:pt x="-550" y="12208"/>
                  <a:pt x="-550" y="16112"/>
                  <a:pt x="1651" y="18645"/>
                </a:cubicBezTo>
                <a:cubicBezTo>
                  <a:pt x="3852" y="21178"/>
                  <a:pt x="7420" y="21178"/>
                  <a:pt x="9621" y="18645"/>
                </a:cubicBezTo>
                <a:lnTo>
                  <a:pt x="8948" y="17889"/>
                </a:lnTo>
                <a:cubicBezTo>
                  <a:pt x="7114" y="19991"/>
                  <a:pt x="4147" y="19989"/>
                  <a:pt x="2315" y="17881"/>
                </a:cubicBezTo>
                <a:moveTo>
                  <a:pt x="6300" y="13497"/>
                </a:moveTo>
                <a:cubicBezTo>
                  <a:pt x="7033" y="14341"/>
                  <a:pt x="8223" y="14341"/>
                  <a:pt x="8956" y="13497"/>
                </a:cubicBezTo>
                <a:lnTo>
                  <a:pt x="13937" y="7764"/>
                </a:lnTo>
                <a:cubicBezTo>
                  <a:pt x="14121" y="7553"/>
                  <a:pt x="14121" y="7211"/>
                  <a:pt x="13937" y="7000"/>
                </a:cubicBezTo>
                <a:cubicBezTo>
                  <a:pt x="13754" y="6789"/>
                  <a:pt x="13457" y="6789"/>
                  <a:pt x="13273" y="7000"/>
                </a:cubicBezTo>
                <a:lnTo>
                  <a:pt x="8292" y="12732"/>
                </a:lnTo>
                <a:cubicBezTo>
                  <a:pt x="7926" y="13155"/>
                  <a:pt x="7331" y="13155"/>
                  <a:pt x="6964" y="12732"/>
                </a:cubicBezTo>
                <a:cubicBezTo>
                  <a:pt x="6597" y="12310"/>
                  <a:pt x="6597" y="11626"/>
                  <a:pt x="6964" y="11204"/>
                </a:cubicBezTo>
                <a:lnTo>
                  <a:pt x="8292" y="9675"/>
                </a:lnTo>
                <a:lnTo>
                  <a:pt x="14934" y="2030"/>
                </a:lnTo>
                <a:lnTo>
                  <a:pt x="14270" y="1266"/>
                </a:lnTo>
                <a:lnTo>
                  <a:pt x="6300" y="10439"/>
                </a:lnTo>
                <a:cubicBezTo>
                  <a:pt x="5566" y="11284"/>
                  <a:pt x="5566" y="12653"/>
                  <a:pt x="6300" y="1349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48" name="Shape 2783"/>
          <p:cNvSpPr/>
          <p:nvPr/>
        </p:nvSpPr>
        <p:spPr>
          <a:xfrm>
            <a:off x="6662156" y="4085978"/>
            <a:ext cx="209496" cy="180929"/>
          </a:xfrm>
          <a:custGeom>
            <a:avLst/>
            <a:gdLst/>
            <a:ahLst/>
            <a:cxnLst>
              <a:cxn ang="0">
                <a:pos x="wd2" y="hd2"/>
              </a:cxn>
              <a:cxn ang="5400000">
                <a:pos x="wd2" y="hd2"/>
              </a:cxn>
              <a:cxn ang="10800000">
                <a:pos x="wd2" y="hd2"/>
              </a:cxn>
              <a:cxn ang="16200000">
                <a:pos x="wd2" y="hd2"/>
              </a:cxn>
            </a:cxnLst>
            <a:rect l="0" t="0" r="r" b="b"/>
            <a:pathLst>
              <a:path w="21600" h="21600" extrusionOk="0">
                <a:moveTo>
                  <a:pt x="10800" y="15855"/>
                </a:moveTo>
                <a:lnTo>
                  <a:pt x="1633" y="10800"/>
                </a:lnTo>
                <a:lnTo>
                  <a:pt x="4615" y="9156"/>
                </a:lnTo>
                <a:lnTo>
                  <a:pt x="10589" y="12450"/>
                </a:lnTo>
                <a:lnTo>
                  <a:pt x="10591" y="12446"/>
                </a:lnTo>
                <a:cubicBezTo>
                  <a:pt x="10654" y="12482"/>
                  <a:pt x="10724" y="12505"/>
                  <a:pt x="10800" y="12505"/>
                </a:cubicBezTo>
                <a:cubicBezTo>
                  <a:pt x="10876" y="12505"/>
                  <a:pt x="10946" y="12482"/>
                  <a:pt x="11009" y="12446"/>
                </a:cubicBezTo>
                <a:lnTo>
                  <a:pt x="11011" y="12450"/>
                </a:lnTo>
                <a:lnTo>
                  <a:pt x="16985" y="9156"/>
                </a:lnTo>
                <a:lnTo>
                  <a:pt x="19967" y="10800"/>
                </a:lnTo>
                <a:cubicBezTo>
                  <a:pt x="19967" y="10800"/>
                  <a:pt x="10800" y="15855"/>
                  <a:pt x="10800" y="15855"/>
                </a:cubicBezTo>
                <a:close/>
                <a:moveTo>
                  <a:pt x="19967" y="15347"/>
                </a:moveTo>
                <a:lnTo>
                  <a:pt x="10800" y="20402"/>
                </a:lnTo>
                <a:lnTo>
                  <a:pt x="1633" y="15347"/>
                </a:lnTo>
                <a:lnTo>
                  <a:pt x="4615" y="13703"/>
                </a:lnTo>
                <a:lnTo>
                  <a:pt x="10589" y="16997"/>
                </a:lnTo>
                <a:lnTo>
                  <a:pt x="10591" y="16994"/>
                </a:lnTo>
                <a:cubicBezTo>
                  <a:pt x="10654" y="17029"/>
                  <a:pt x="10724" y="17053"/>
                  <a:pt x="10800" y="17053"/>
                </a:cubicBezTo>
                <a:cubicBezTo>
                  <a:pt x="10876" y="17053"/>
                  <a:pt x="10946" y="17029"/>
                  <a:pt x="11009" y="16994"/>
                </a:cubicBezTo>
                <a:lnTo>
                  <a:pt x="11011" y="16997"/>
                </a:lnTo>
                <a:lnTo>
                  <a:pt x="16985" y="13703"/>
                </a:lnTo>
                <a:cubicBezTo>
                  <a:pt x="16985" y="13703"/>
                  <a:pt x="19967" y="15347"/>
                  <a:pt x="19967" y="15347"/>
                </a:cubicBezTo>
                <a:close/>
                <a:moveTo>
                  <a:pt x="1633" y="6253"/>
                </a:moveTo>
                <a:lnTo>
                  <a:pt x="10800" y="1198"/>
                </a:lnTo>
                <a:lnTo>
                  <a:pt x="19967" y="6253"/>
                </a:lnTo>
                <a:lnTo>
                  <a:pt x="10800" y="11307"/>
                </a:lnTo>
                <a:cubicBezTo>
                  <a:pt x="10800" y="11307"/>
                  <a:pt x="1633" y="6253"/>
                  <a:pt x="1633" y="6253"/>
                </a:cubicBezTo>
                <a:close/>
                <a:moveTo>
                  <a:pt x="21600" y="10800"/>
                </a:moveTo>
                <a:cubicBezTo>
                  <a:pt x="21600" y="10574"/>
                  <a:pt x="21484" y="10383"/>
                  <a:pt x="21319" y="10290"/>
                </a:cubicBezTo>
                <a:lnTo>
                  <a:pt x="21320" y="10287"/>
                </a:lnTo>
                <a:lnTo>
                  <a:pt x="18127" y="8526"/>
                </a:lnTo>
                <a:lnTo>
                  <a:pt x="21320" y="6766"/>
                </a:lnTo>
                <a:lnTo>
                  <a:pt x="21319" y="6762"/>
                </a:lnTo>
                <a:cubicBezTo>
                  <a:pt x="21484" y="6671"/>
                  <a:pt x="21600" y="6479"/>
                  <a:pt x="21600" y="6253"/>
                </a:cubicBezTo>
                <a:cubicBezTo>
                  <a:pt x="21600" y="6027"/>
                  <a:pt x="21484" y="5835"/>
                  <a:pt x="21319" y="5743"/>
                </a:cubicBezTo>
                <a:lnTo>
                  <a:pt x="21320" y="5740"/>
                </a:lnTo>
                <a:lnTo>
                  <a:pt x="11011" y="56"/>
                </a:lnTo>
                <a:lnTo>
                  <a:pt x="11009" y="59"/>
                </a:lnTo>
                <a:cubicBezTo>
                  <a:pt x="10946" y="23"/>
                  <a:pt x="10876" y="0"/>
                  <a:pt x="10800" y="0"/>
                </a:cubicBezTo>
                <a:cubicBezTo>
                  <a:pt x="10724" y="0"/>
                  <a:pt x="10654" y="23"/>
                  <a:pt x="10591" y="59"/>
                </a:cubicBezTo>
                <a:lnTo>
                  <a:pt x="10589" y="56"/>
                </a:lnTo>
                <a:lnTo>
                  <a:pt x="280" y="5740"/>
                </a:lnTo>
                <a:lnTo>
                  <a:pt x="281" y="5743"/>
                </a:lnTo>
                <a:cubicBezTo>
                  <a:pt x="116" y="5835"/>
                  <a:pt x="0" y="6027"/>
                  <a:pt x="0" y="6253"/>
                </a:cubicBezTo>
                <a:cubicBezTo>
                  <a:pt x="0" y="6479"/>
                  <a:pt x="116" y="6671"/>
                  <a:pt x="281" y="6762"/>
                </a:cubicBezTo>
                <a:lnTo>
                  <a:pt x="280" y="6766"/>
                </a:lnTo>
                <a:lnTo>
                  <a:pt x="3473" y="8526"/>
                </a:lnTo>
                <a:lnTo>
                  <a:pt x="280" y="10287"/>
                </a:lnTo>
                <a:lnTo>
                  <a:pt x="281" y="10290"/>
                </a:lnTo>
                <a:cubicBezTo>
                  <a:pt x="116" y="10383"/>
                  <a:pt x="0" y="10574"/>
                  <a:pt x="0" y="10800"/>
                </a:cubicBezTo>
                <a:cubicBezTo>
                  <a:pt x="0" y="11026"/>
                  <a:pt x="116" y="11218"/>
                  <a:pt x="281" y="11310"/>
                </a:cubicBezTo>
                <a:lnTo>
                  <a:pt x="280" y="11313"/>
                </a:lnTo>
                <a:lnTo>
                  <a:pt x="3473" y="13074"/>
                </a:lnTo>
                <a:lnTo>
                  <a:pt x="280" y="14834"/>
                </a:lnTo>
                <a:lnTo>
                  <a:pt x="281" y="14838"/>
                </a:lnTo>
                <a:cubicBezTo>
                  <a:pt x="116" y="14930"/>
                  <a:pt x="0" y="15121"/>
                  <a:pt x="0" y="15347"/>
                </a:cubicBezTo>
                <a:cubicBezTo>
                  <a:pt x="0" y="15574"/>
                  <a:pt x="116" y="15765"/>
                  <a:pt x="281" y="15857"/>
                </a:cubicBezTo>
                <a:lnTo>
                  <a:pt x="280" y="15860"/>
                </a:lnTo>
                <a:lnTo>
                  <a:pt x="10589" y="21544"/>
                </a:lnTo>
                <a:lnTo>
                  <a:pt x="10591" y="21541"/>
                </a:lnTo>
                <a:cubicBezTo>
                  <a:pt x="10654" y="21577"/>
                  <a:pt x="10724" y="21600"/>
                  <a:pt x="10800" y="21600"/>
                </a:cubicBezTo>
                <a:cubicBezTo>
                  <a:pt x="10876" y="21600"/>
                  <a:pt x="10946" y="21577"/>
                  <a:pt x="11009" y="21541"/>
                </a:cubicBezTo>
                <a:lnTo>
                  <a:pt x="11011" y="21544"/>
                </a:lnTo>
                <a:lnTo>
                  <a:pt x="21320" y="15860"/>
                </a:lnTo>
                <a:lnTo>
                  <a:pt x="21319" y="15857"/>
                </a:lnTo>
                <a:cubicBezTo>
                  <a:pt x="21484" y="15765"/>
                  <a:pt x="21600" y="15574"/>
                  <a:pt x="21600" y="15347"/>
                </a:cubicBezTo>
                <a:cubicBezTo>
                  <a:pt x="21600" y="15121"/>
                  <a:pt x="21484" y="14930"/>
                  <a:pt x="21319" y="14838"/>
                </a:cubicBezTo>
                <a:lnTo>
                  <a:pt x="21320" y="14834"/>
                </a:lnTo>
                <a:lnTo>
                  <a:pt x="18127" y="13074"/>
                </a:lnTo>
                <a:lnTo>
                  <a:pt x="21320" y="11313"/>
                </a:lnTo>
                <a:lnTo>
                  <a:pt x="21319" y="11310"/>
                </a:lnTo>
                <a:cubicBezTo>
                  <a:pt x="21484" y="11218"/>
                  <a:pt x="21600" y="11026"/>
                  <a:pt x="21600" y="108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49" name="Shape 2784"/>
          <p:cNvSpPr/>
          <p:nvPr/>
        </p:nvSpPr>
        <p:spPr>
          <a:xfrm>
            <a:off x="7062102" y="4071695"/>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50" name="Shape 2785"/>
          <p:cNvSpPr/>
          <p:nvPr/>
        </p:nvSpPr>
        <p:spPr>
          <a:xfrm>
            <a:off x="7462049" y="4090740"/>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16691" y="20400"/>
                </a:moveTo>
                <a:cubicBezTo>
                  <a:pt x="14522" y="20400"/>
                  <a:pt x="12764" y="18251"/>
                  <a:pt x="12764" y="15600"/>
                </a:cubicBezTo>
                <a:cubicBezTo>
                  <a:pt x="12764" y="12949"/>
                  <a:pt x="14522" y="10800"/>
                  <a:pt x="16691" y="10800"/>
                </a:cubicBezTo>
                <a:cubicBezTo>
                  <a:pt x="18860" y="10800"/>
                  <a:pt x="20618" y="12949"/>
                  <a:pt x="20618" y="15600"/>
                </a:cubicBezTo>
                <a:cubicBezTo>
                  <a:pt x="20618" y="18251"/>
                  <a:pt x="18860" y="20400"/>
                  <a:pt x="16691" y="20400"/>
                </a:cubicBezTo>
                <a:moveTo>
                  <a:pt x="12762" y="3393"/>
                </a:moveTo>
                <a:lnTo>
                  <a:pt x="12781" y="3388"/>
                </a:lnTo>
                <a:cubicBezTo>
                  <a:pt x="12870" y="2164"/>
                  <a:pt x="13702" y="1200"/>
                  <a:pt x="14727" y="1200"/>
                </a:cubicBezTo>
                <a:cubicBezTo>
                  <a:pt x="15521" y="1200"/>
                  <a:pt x="16202" y="1779"/>
                  <a:pt x="16511" y="2609"/>
                </a:cubicBezTo>
                <a:lnTo>
                  <a:pt x="16509" y="2609"/>
                </a:lnTo>
                <a:lnTo>
                  <a:pt x="19162" y="10421"/>
                </a:lnTo>
                <a:cubicBezTo>
                  <a:pt x="18436" y="9902"/>
                  <a:pt x="17593" y="9600"/>
                  <a:pt x="16691" y="9600"/>
                </a:cubicBezTo>
                <a:cubicBezTo>
                  <a:pt x="15082" y="9600"/>
                  <a:pt x="13658" y="10550"/>
                  <a:pt x="12763" y="12012"/>
                </a:cubicBezTo>
                <a:cubicBezTo>
                  <a:pt x="12763" y="12012"/>
                  <a:pt x="12762" y="3393"/>
                  <a:pt x="12762" y="3393"/>
                </a:cubicBezTo>
                <a:close/>
                <a:moveTo>
                  <a:pt x="11782" y="13200"/>
                </a:moveTo>
                <a:lnTo>
                  <a:pt x="9818" y="13200"/>
                </a:lnTo>
                <a:lnTo>
                  <a:pt x="9818" y="4800"/>
                </a:lnTo>
                <a:lnTo>
                  <a:pt x="11782" y="4800"/>
                </a:lnTo>
                <a:cubicBezTo>
                  <a:pt x="11782" y="4800"/>
                  <a:pt x="11782" y="13200"/>
                  <a:pt x="11782" y="13200"/>
                </a:cubicBezTo>
                <a:close/>
                <a:moveTo>
                  <a:pt x="11782" y="15600"/>
                </a:moveTo>
                <a:lnTo>
                  <a:pt x="9818" y="15600"/>
                </a:lnTo>
                <a:lnTo>
                  <a:pt x="9818" y="14400"/>
                </a:lnTo>
                <a:lnTo>
                  <a:pt x="11782" y="14400"/>
                </a:lnTo>
                <a:cubicBezTo>
                  <a:pt x="11782" y="14400"/>
                  <a:pt x="11782" y="15600"/>
                  <a:pt x="11782" y="15600"/>
                </a:cubicBezTo>
                <a:close/>
                <a:moveTo>
                  <a:pt x="8837" y="12012"/>
                </a:moveTo>
                <a:cubicBezTo>
                  <a:pt x="7942" y="10550"/>
                  <a:pt x="6518" y="9600"/>
                  <a:pt x="4909" y="9600"/>
                </a:cubicBezTo>
                <a:cubicBezTo>
                  <a:pt x="4007" y="9600"/>
                  <a:pt x="3164" y="9902"/>
                  <a:pt x="2438" y="10421"/>
                </a:cubicBezTo>
                <a:lnTo>
                  <a:pt x="5091" y="2609"/>
                </a:lnTo>
                <a:lnTo>
                  <a:pt x="5089" y="2609"/>
                </a:lnTo>
                <a:cubicBezTo>
                  <a:pt x="5398" y="1779"/>
                  <a:pt x="6079" y="1200"/>
                  <a:pt x="6873" y="1200"/>
                </a:cubicBezTo>
                <a:cubicBezTo>
                  <a:pt x="7898" y="1200"/>
                  <a:pt x="8730" y="2164"/>
                  <a:pt x="8819" y="3388"/>
                </a:cubicBezTo>
                <a:lnTo>
                  <a:pt x="8838" y="3393"/>
                </a:lnTo>
                <a:cubicBezTo>
                  <a:pt x="8838" y="3393"/>
                  <a:pt x="8837" y="12012"/>
                  <a:pt x="8837" y="12012"/>
                </a:cubicBezTo>
                <a:close/>
                <a:moveTo>
                  <a:pt x="4909" y="20400"/>
                </a:moveTo>
                <a:cubicBezTo>
                  <a:pt x="2740" y="20400"/>
                  <a:pt x="982" y="18251"/>
                  <a:pt x="982" y="15600"/>
                </a:cubicBezTo>
                <a:cubicBezTo>
                  <a:pt x="982" y="12949"/>
                  <a:pt x="2740" y="10800"/>
                  <a:pt x="4909" y="10800"/>
                </a:cubicBezTo>
                <a:cubicBezTo>
                  <a:pt x="7078" y="10800"/>
                  <a:pt x="8836" y="12949"/>
                  <a:pt x="8836" y="15600"/>
                </a:cubicBezTo>
                <a:cubicBezTo>
                  <a:pt x="8836" y="18251"/>
                  <a:pt x="7078" y="20400"/>
                  <a:pt x="4909" y="20400"/>
                </a:cubicBezTo>
                <a:moveTo>
                  <a:pt x="21102" y="12980"/>
                </a:moveTo>
                <a:lnTo>
                  <a:pt x="17504" y="2400"/>
                </a:lnTo>
                <a:lnTo>
                  <a:pt x="17493" y="2402"/>
                </a:lnTo>
                <a:cubicBezTo>
                  <a:pt x="17088" y="1006"/>
                  <a:pt x="16009" y="0"/>
                  <a:pt x="14727" y="0"/>
                </a:cubicBezTo>
                <a:cubicBezTo>
                  <a:pt x="13101" y="0"/>
                  <a:pt x="11782" y="1612"/>
                  <a:pt x="11782" y="3600"/>
                </a:cubicBezTo>
                <a:lnTo>
                  <a:pt x="9818" y="3600"/>
                </a:lnTo>
                <a:cubicBezTo>
                  <a:pt x="9818" y="1612"/>
                  <a:pt x="8499" y="0"/>
                  <a:pt x="6873" y="0"/>
                </a:cubicBezTo>
                <a:cubicBezTo>
                  <a:pt x="5592" y="0"/>
                  <a:pt x="4512" y="1006"/>
                  <a:pt x="4107" y="2402"/>
                </a:cubicBezTo>
                <a:lnTo>
                  <a:pt x="4096" y="2400"/>
                </a:lnTo>
                <a:lnTo>
                  <a:pt x="498" y="12980"/>
                </a:lnTo>
                <a:cubicBezTo>
                  <a:pt x="182" y="13772"/>
                  <a:pt x="0" y="14659"/>
                  <a:pt x="0" y="15600"/>
                </a:cubicBezTo>
                <a:cubicBezTo>
                  <a:pt x="0" y="18914"/>
                  <a:pt x="2198" y="21600"/>
                  <a:pt x="4909" y="21600"/>
                </a:cubicBezTo>
                <a:cubicBezTo>
                  <a:pt x="7284" y="21600"/>
                  <a:pt x="9265" y="19539"/>
                  <a:pt x="9719" y="16800"/>
                </a:cubicBezTo>
                <a:lnTo>
                  <a:pt x="11881" y="16800"/>
                </a:lnTo>
                <a:cubicBezTo>
                  <a:pt x="12335" y="19539"/>
                  <a:pt x="14316" y="21600"/>
                  <a:pt x="16691" y="21600"/>
                </a:cubicBezTo>
                <a:cubicBezTo>
                  <a:pt x="19402" y="21600"/>
                  <a:pt x="21600" y="18914"/>
                  <a:pt x="21600" y="15600"/>
                </a:cubicBezTo>
                <a:cubicBezTo>
                  <a:pt x="21600" y="14659"/>
                  <a:pt x="21418" y="13772"/>
                  <a:pt x="21102" y="12980"/>
                </a:cubicBezTo>
                <a:moveTo>
                  <a:pt x="16691" y="12000"/>
                </a:moveTo>
                <a:cubicBezTo>
                  <a:pt x="15064" y="12000"/>
                  <a:pt x="13745" y="13612"/>
                  <a:pt x="13745" y="15600"/>
                </a:cubicBezTo>
                <a:cubicBezTo>
                  <a:pt x="13745" y="15932"/>
                  <a:pt x="13965" y="16200"/>
                  <a:pt x="14236" y="16200"/>
                </a:cubicBezTo>
                <a:cubicBezTo>
                  <a:pt x="14508" y="16200"/>
                  <a:pt x="14727" y="15932"/>
                  <a:pt x="14727" y="15600"/>
                </a:cubicBezTo>
                <a:cubicBezTo>
                  <a:pt x="14727" y="14275"/>
                  <a:pt x="15606" y="13200"/>
                  <a:pt x="16691" y="13200"/>
                </a:cubicBezTo>
                <a:cubicBezTo>
                  <a:pt x="16962" y="13200"/>
                  <a:pt x="17182" y="12932"/>
                  <a:pt x="17182" y="12600"/>
                </a:cubicBezTo>
                <a:cubicBezTo>
                  <a:pt x="17182" y="12268"/>
                  <a:pt x="16962" y="12000"/>
                  <a:pt x="16691" y="12000"/>
                </a:cubicBezTo>
                <a:moveTo>
                  <a:pt x="4909" y="12000"/>
                </a:moveTo>
                <a:cubicBezTo>
                  <a:pt x="3282" y="12000"/>
                  <a:pt x="1964" y="13612"/>
                  <a:pt x="1964" y="15600"/>
                </a:cubicBezTo>
                <a:cubicBezTo>
                  <a:pt x="1964" y="15932"/>
                  <a:pt x="2183" y="16200"/>
                  <a:pt x="2455" y="16200"/>
                </a:cubicBezTo>
                <a:cubicBezTo>
                  <a:pt x="2726" y="16200"/>
                  <a:pt x="2945" y="15932"/>
                  <a:pt x="2945" y="15600"/>
                </a:cubicBezTo>
                <a:cubicBezTo>
                  <a:pt x="2945" y="14275"/>
                  <a:pt x="3825" y="13200"/>
                  <a:pt x="4909" y="13200"/>
                </a:cubicBezTo>
                <a:cubicBezTo>
                  <a:pt x="5180" y="13200"/>
                  <a:pt x="5400" y="12932"/>
                  <a:pt x="5400" y="12600"/>
                </a:cubicBezTo>
                <a:cubicBezTo>
                  <a:pt x="5400" y="12268"/>
                  <a:pt x="5180" y="12000"/>
                  <a:pt x="4909" y="120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51" name="Shape 2786"/>
          <p:cNvSpPr/>
          <p:nvPr/>
        </p:nvSpPr>
        <p:spPr>
          <a:xfrm>
            <a:off x="7861994" y="4081216"/>
            <a:ext cx="209345" cy="190463"/>
          </a:xfrm>
          <a:custGeom>
            <a:avLst/>
            <a:gdLst/>
            <a:ahLst/>
            <a:cxnLst>
              <a:cxn ang="0">
                <a:pos x="wd2" y="hd2"/>
              </a:cxn>
              <a:cxn ang="5400000">
                <a:pos x="wd2" y="hd2"/>
              </a:cxn>
              <a:cxn ang="10800000">
                <a:pos x="wd2" y="hd2"/>
              </a:cxn>
              <a:cxn ang="16200000">
                <a:pos x="wd2" y="hd2"/>
              </a:cxn>
            </a:cxnLst>
            <a:rect l="0" t="0" r="r" b="b"/>
            <a:pathLst>
              <a:path w="21079" h="20458" extrusionOk="0">
                <a:moveTo>
                  <a:pt x="8629" y="9718"/>
                </a:moveTo>
                <a:cubicBezTo>
                  <a:pt x="8364" y="9718"/>
                  <a:pt x="8150" y="9946"/>
                  <a:pt x="8150" y="10229"/>
                </a:cubicBezTo>
                <a:cubicBezTo>
                  <a:pt x="8150" y="10512"/>
                  <a:pt x="8364" y="10740"/>
                  <a:pt x="8629" y="10740"/>
                </a:cubicBezTo>
                <a:cubicBezTo>
                  <a:pt x="8894" y="10740"/>
                  <a:pt x="9109" y="10512"/>
                  <a:pt x="9109" y="10229"/>
                </a:cubicBezTo>
                <a:cubicBezTo>
                  <a:pt x="9109" y="9946"/>
                  <a:pt x="8894" y="9718"/>
                  <a:pt x="8629" y="9718"/>
                </a:cubicBezTo>
                <a:moveTo>
                  <a:pt x="19841" y="17227"/>
                </a:moveTo>
                <a:cubicBezTo>
                  <a:pt x="18962" y="17974"/>
                  <a:pt x="18122" y="17900"/>
                  <a:pt x="18122" y="17900"/>
                </a:cubicBezTo>
                <a:cubicBezTo>
                  <a:pt x="17681" y="17900"/>
                  <a:pt x="16277" y="16919"/>
                  <a:pt x="9448" y="11852"/>
                </a:cubicBezTo>
                <a:lnTo>
                  <a:pt x="10866" y="10844"/>
                </a:lnTo>
                <a:cubicBezTo>
                  <a:pt x="10866" y="10844"/>
                  <a:pt x="19841" y="17227"/>
                  <a:pt x="19841" y="17227"/>
                </a:cubicBezTo>
                <a:close/>
                <a:moveTo>
                  <a:pt x="6661" y="12605"/>
                </a:moveTo>
                <a:cubicBezTo>
                  <a:pt x="6010" y="12349"/>
                  <a:pt x="5264" y="12239"/>
                  <a:pt x="4521" y="12267"/>
                </a:cubicBezTo>
                <a:cubicBezTo>
                  <a:pt x="15686" y="3965"/>
                  <a:pt x="17591" y="2558"/>
                  <a:pt x="18122" y="2558"/>
                </a:cubicBezTo>
                <a:cubicBezTo>
                  <a:pt x="18122" y="2558"/>
                  <a:pt x="18962" y="2484"/>
                  <a:pt x="19841" y="3231"/>
                </a:cubicBezTo>
                <a:cubicBezTo>
                  <a:pt x="19841" y="3231"/>
                  <a:pt x="6661" y="12605"/>
                  <a:pt x="6661" y="12605"/>
                </a:cubicBezTo>
                <a:close/>
                <a:moveTo>
                  <a:pt x="5586" y="19031"/>
                </a:moveTo>
                <a:cubicBezTo>
                  <a:pt x="4111" y="19863"/>
                  <a:pt x="2224" y="19369"/>
                  <a:pt x="1372" y="17927"/>
                </a:cubicBezTo>
                <a:cubicBezTo>
                  <a:pt x="520" y="16485"/>
                  <a:pt x="1026" y="14640"/>
                  <a:pt x="2501" y="13808"/>
                </a:cubicBezTo>
                <a:cubicBezTo>
                  <a:pt x="3977" y="12975"/>
                  <a:pt x="6532" y="13092"/>
                  <a:pt x="7383" y="14534"/>
                </a:cubicBezTo>
                <a:cubicBezTo>
                  <a:pt x="8235" y="15977"/>
                  <a:pt x="7062" y="18198"/>
                  <a:pt x="5586" y="19031"/>
                </a:cubicBezTo>
                <a:moveTo>
                  <a:pt x="4521" y="8191"/>
                </a:moveTo>
                <a:cubicBezTo>
                  <a:pt x="5264" y="8219"/>
                  <a:pt x="6010" y="8109"/>
                  <a:pt x="6661" y="7853"/>
                </a:cubicBezTo>
                <a:lnTo>
                  <a:pt x="7765" y="8638"/>
                </a:lnTo>
                <a:cubicBezTo>
                  <a:pt x="7345" y="8950"/>
                  <a:pt x="6901" y="9281"/>
                  <a:pt x="6443" y="9621"/>
                </a:cubicBezTo>
                <a:cubicBezTo>
                  <a:pt x="5833" y="9167"/>
                  <a:pt x="5200" y="8696"/>
                  <a:pt x="4521" y="8191"/>
                </a:cubicBezTo>
                <a:moveTo>
                  <a:pt x="2501" y="6650"/>
                </a:moveTo>
                <a:cubicBezTo>
                  <a:pt x="1026" y="5818"/>
                  <a:pt x="520" y="3973"/>
                  <a:pt x="1372" y="2531"/>
                </a:cubicBezTo>
                <a:cubicBezTo>
                  <a:pt x="2224" y="1089"/>
                  <a:pt x="4111" y="595"/>
                  <a:pt x="5586" y="1427"/>
                </a:cubicBezTo>
                <a:cubicBezTo>
                  <a:pt x="7062" y="2260"/>
                  <a:pt x="8235" y="4481"/>
                  <a:pt x="7383" y="5924"/>
                </a:cubicBezTo>
                <a:cubicBezTo>
                  <a:pt x="6532" y="7366"/>
                  <a:pt x="3977" y="7483"/>
                  <a:pt x="2501" y="6650"/>
                </a:cubicBezTo>
                <a:moveTo>
                  <a:pt x="21079" y="3580"/>
                </a:moveTo>
                <a:cubicBezTo>
                  <a:pt x="21079" y="2451"/>
                  <a:pt x="19262" y="1535"/>
                  <a:pt x="18203" y="1535"/>
                </a:cubicBezTo>
                <a:lnTo>
                  <a:pt x="18122" y="1535"/>
                </a:lnTo>
                <a:cubicBezTo>
                  <a:pt x="17404" y="1535"/>
                  <a:pt x="17139" y="1673"/>
                  <a:pt x="8610" y="8009"/>
                </a:cubicBezTo>
                <a:lnTo>
                  <a:pt x="7613" y="7300"/>
                </a:lnTo>
                <a:cubicBezTo>
                  <a:pt x="7876" y="7084"/>
                  <a:pt x="8104" y="6833"/>
                  <a:pt x="8275" y="6534"/>
                </a:cubicBezTo>
                <a:cubicBezTo>
                  <a:pt x="9372" y="4611"/>
                  <a:pt x="7861" y="1650"/>
                  <a:pt x="5960" y="539"/>
                </a:cubicBezTo>
                <a:cubicBezTo>
                  <a:pt x="4060" y="-571"/>
                  <a:pt x="1629" y="88"/>
                  <a:pt x="532" y="2011"/>
                </a:cubicBezTo>
                <a:cubicBezTo>
                  <a:pt x="-521" y="3857"/>
                  <a:pt x="41" y="6194"/>
                  <a:pt x="1769" y="7361"/>
                </a:cubicBezTo>
                <a:cubicBezTo>
                  <a:pt x="3185" y="8414"/>
                  <a:pt x="4458" y="9360"/>
                  <a:pt x="5626" y="10229"/>
                </a:cubicBezTo>
                <a:cubicBezTo>
                  <a:pt x="4461" y="11096"/>
                  <a:pt x="3178" y="12049"/>
                  <a:pt x="1769" y="13097"/>
                </a:cubicBezTo>
                <a:cubicBezTo>
                  <a:pt x="40" y="14264"/>
                  <a:pt x="-521" y="16601"/>
                  <a:pt x="532" y="18447"/>
                </a:cubicBezTo>
                <a:cubicBezTo>
                  <a:pt x="1629" y="20371"/>
                  <a:pt x="4060" y="21029"/>
                  <a:pt x="5960" y="19919"/>
                </a:cubicBezTo>
                <a:cubicBezTo>
                  <a:pt x="7861" y="18808"/>
                  <a:pt x="9372" y="15847"/>
                  <a:pt x="8275" y="13924"/>
                </a:cubicBezTo>
                <a:cubicBezTo>
                  <a:pt x="8104" y="13625"/>
                  <a:pt x="7876" y="13374"/>
                  <a:pt x="7613" y="13158"/>
                </a:cubicBezTo>
                <a:lnTo>
                  <a:pt x="8610" y="12449"/>
                </a:lnTo>
                <a:cubicBezTo>
                  <a:pt x="17134" y="18781"/>
                  <a:pt x="17404" y="18923"/>
                  <a:pt x="18122" y="18923"/>
                </a:cubicBezTo>
                <a:lnTo>
                  <a:pt x="18203" y="18923"/>
                </a:lnTo>
                <a:cubicBezTo>
                  <a:pt x="19262" y="18923"/>
                  <a:pt x="21079" y="18007"/>
                  <a:pt x="21079" y="16878"/>
                </a:cubicBezTo>
                <a:lnTo>
                  <a:pt x="11731" y="10229"/>
                </a:lnTo>
                <a:cubicBezTo>
                  <a:pt x="11731" y="10229"/>
                  <a:pt x="21079" y="3580"/>
                  <a:pt x="21079" y="3580"/>
                </a:cubicBezTo>
                <a:close/>
                <a:moveTo>
                  <a:pt x="4639" y="16789"/>
                </a:moveTo>
                <a:cubicBezTo>
                  <a:pt x="4496" y="16859"/>
                  <a:pt x="4332" y="16897"/>
                  <a:pt x="4162" y="16897"/>
                </a:cubicBezTo>
                <a:cubicBezTo>
                  <a:pt x="3846" y="16897"/>
                  <a:pt x="3544" y="16764"/>
                  <a:pt x="3411" y="16567"/>
                </a:cubicBezTo>
                <a:cubicBezTo>
                  <a:pt x="3347" y="16471"/>
                  <a:pt x="3351" y="16406"/>
                  <a:pt x="3362" y="16361"/>
                </a:cubicBezTo>
                <a:cubicBezTo>
                  <a:pt x="3392" y="16240"/>
                  <a:pt x="3511" y="16117"/>
                  <a:pt x="3682" y="16034"/>
                </a:cubicBezTo>
                <a:cubicBezTo>
                  <a:pt x="3891" y="15930"/>
                  <a:pt x="4198" y="15869"/>
                  <a:pt x="4503" y="15869"/>
                </a:cubicBezTo>
                <a:cubicBezTo>
                  <a:pt x="4935" y="15869"/>
                  <a:pt x="5194" y="15988"/>
                  <a:pt x="5273" y="16050"/>
                </a:cubicBezTo>
                <a:cubicBezTo>
                  <a:pt x="5252" y="16207"/>
                  <a:pt x="5019" y="16601"/>
                  <a:pt x="4639" y="16789"/>
                </a:cubicBezTo>
                <a:moveTo>
                  <a:pt x="4503" y="14845"/>
                </a:moveTo>
                <a:cubicBezTo>
                  <a:pt x="4065" y="14845"/>
                  <a:pt x="3621" y="14936"/>
                  <a:pt x="3279" y="15105"/>
                </a:cubicBezTo>
                <a:cubicBezTo>
                  <a:pt x="2435" y="15522"/>
                  <a:pt x="2147" y="16443"/>
                  <a:pt x="2633" y="17165"/>
                </a:cubicBezTo>
                <a:cubicBezTo>
                  <a:pt x="2960" y="17649"/>
                  <a:pt x="3553" y="17919"/>
                  <a:pt x="4162" y="17919"/>
                </a:cubicBezTo>
                <a:cubicBezTo>
                  <a:pt x="4461" y="17919"/>
                  <a:pt x="4764" y="17854"/>
                  <a:pt x="5041" y="17717"/>
                </a:cubicBezTo>
                <a:cubicBezTo>
                  <a:pt x="5885" y="17300"/>
                  <a:pt x="6555" y="16190"/>
                  <a:pt x="6069" y="15469"/>
                </a:cubicBezTo>
                <a:cubicBezTo>
                  <a:pt x="5779" y="15040"/>
                  <a:pt x="5146" y="14845"/>
                  <a:pt x="4503" y="14845"/>
                </a:cubicBezTo>
                <a:moveTo>
                  <a:pt x="4503" y="4590"/>
                </a:moveTo>
                <a:cubicBezTo>
                  <a:pt x="4198" y="4590"/>
                  <a:pt x="3891" y="4528"/>
                  <a:pt x="3682" y="4425"/>
                </a:cubicBezTo>
                <a:cubicBezTo>
                  <a:pt x="3511" y="4341"/>
                  <a:pt x="3392" y="4219"/>
                  <a:pt x="3362" y="4098"/>
                </a:cubicBezTo>
                <a:cubicBezTo>
                  <a:pt x="3351" y="4052"/>
                  <a:pt x="3347" y="3987"/>
                  <a:pt x="3411" y="3891"/>
                </a:cubicBezTo>
                <a:cubicBezTo>
                  <a:pt x="3544" y="3694"/>
                  <a:pt x="3846" y="3561"/>
                  <a:pt x="4162" y="3561"/>
                </a:cubicBezTo>
                <a:cubicBezTo>
                  <a:pt x="4332" y="3561"/>
                  <a:pt x="4496" y="3599"/>
                  <a:pt x="4639" y="3669"/>
                </a:cubicBezTo>
                <a:cubicBezTo>
                  <a:pt x="5019" y="3857"/>
                  <a:pt x="5252" y="4252"/>
                  <a:pt x="5273" y="4408"/>
                </a:cubicBezTo>
                <a:cubicBezTo>
                  <a:pt x="5194" y="4470"/>
                  <a:pt x="4935" y="4590"/>
                  <a:pt x="4503" y="4590"/>
                </a:cubicBezTo>
                <a:moveTo>
                  <a:pt x="5041" y="2741"/>
                </a:moveTo>
                <a:cubicBezTo>
                  <a:pt x="4764" y="2604"/>
                  <a:pt x="4461" y="2539"/>
                  <a:pt x="4162" y="2539"/>
                </a:cubicBezTo>
                <a:cubicBezTo>
                  <a:pt x="3553" y="2539"/>
                  <a:pt x="2960" y="2809"/>
                  <a:pt x="2633" y="3294"/>
                </a:cubicBezTo>
                <a:cubicBezTo>
                  <a:pt x="2147" y="4015"/>
                  <a:pt x="2435" y="4937"/>
                  <a:pt x="3279" y="5353"/>
                </a:cubicBezTo>
                <a:cubicBezTo>
                  <a:pt x="3621" y="5522"/>
                  <a:pt x="4065" y="5613"/>
                  <a:pt x="4503" y="5613"/>
                </a:cubicBezTo>
                <a:cubicBezTo>
                  <a:pt x="5146" y="5613"/>
                  <a:pt x="5779" y="5418"/>
                  <a:pt x="6069" y="4990"/>
                </a:cubicBezTo>
                <a:cubicBezTo>
                  <a:pt x="6555" y="4268"/>
                  <a:pt x="5885" y="3158"/>
                  <a:pt x="5041" y="274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52" name="Shape 2787"/>
          <p:cNvSpPr/>
          <p:nvPr/>
        </p:nvSpPr>
        <p:spPr>
          <a:xfrm>
            <a:off x="8261940" y="4071695"/>
            <a:ext cx="209366" cy="209506"/>
          </a:xfrm>
          <a:custGeom>
            <a:avLst/>
            <a:gdLst/>
            <a:ahLst/>
            <a:cxnLst>
              <a:cxn ang="0">
                <a:pos x="wd2" y="hd2"/>
              </a:cxn>
              <a:cxn ang="5400000">
                <a:pos x="wd2" y="hd2"/>
              </a:cxn>
              <a:cxn ang="10800000">
                <a:pos x="wd2" y="hd2"/>
              </a:cxn>
              <a:cxn ang="16200000">
                <a:pos x="wd2" y="hd2"/>
              </a:cxn>
            </a:cxnLst>
            <a:rect l="0" t="0" r="r" b="b"/>
            <a:pathLst>
              <a:path w="21086" h="21600" extrusionOk="0">
                <a:moveTo>
                  <a:pt x="11502" y="10309"/>
                </a:moveTo>
                <a:cubicBezTo>
                  <a:pt x="11767" y="10309"/>
                  <a:pt x="11981" y="10090"/>
                  <a:pt x="11981" y="9818"/>
                </a:cubicBezTo>
                <a:cubicBezTo>
                  <a:pt x="11981" y="9547"/>
                  <a:pt x="11767" y="9327"/>
                  <a:pt x="11502" y="9327"/>
                </a:cubicBezTo>
                <a:cubicBezTo>
                  <a:pt x="11237" y="9327"/>
                  <a:pt x="11022" y="9547"/>
                  <a:pt x="11022" y="9818"/>
                </a:cubicBezTo>
                <a:cubicBezTo>
                  <a:pt x="11022" y="10090"/>
                  <a:pt x="11237" y="10309"/>
                  <a:pt x="11502" y="10309"/>
                </a:cubicBezTo>
                <a:moveTo>
                  <a:pt x="15818" y="4909"/>
                </a:moveTo>
                <a:cubicBezTo>
                  <a:pt x="16083" y="4909"/>
                  <a:pt x="16297" y="5129"/>
                  <a:pt x="16297" y="5400"/>
                </a:cubicBezTo>
                <a:cubicBezTo>
                  <a:pt x="16297" y="5672"/>
                  <a:pt x="16083" y="5891"/>
                  <a:pt x="15818" y="5891"/>
                </a:cubicBezTo>
                <a:cubicBezTo>
                  <a:pt x="15553" y="5891"/>
                  <a:pt x="15338" y="5672"/>
                  <a:pt x="15338" y="5400"/>
                </a:cubicBezTo>
                <a:cubicBezTo>
                  <a:pt x="15338" y="5129"/>
                  <a:pt x="15553" y="4909"/>
                  <a:pt x="15818" y="4909"/>
                </a:cubicBezTo>
                <a:moveTo>
                  <a:pt x="15818" y="6873"/>
                </a:moveTo>
                <a:cubicBezTo>
                  <a:pt x="16612" y="6873"/>
                  <a:pt x="17256" y="6213"/>
                  <a:pt x="17256" y="5400"/>
                </a:cubicBezTo>
                <a:cubicBezTo>
                  <a:pt x="17256" y="4587"/>
                  <a:pt x="16612" y="3928"/>
                  <a:pt x="15818" y="3928"/>
                </a:cubicBezTo>
                <a:cubicBezTo>
                  <a:pt x="15023" y="3928"/>
                  <a:pt x="14379" y="4587"/>
                  <a:pt x="14379" y="5400"/>
                </a:cubicBezTo>
                <a:cubicBezTo>
                  <a:pt x="14379" y="6213"/>
                  <a:pt x="15023" y="6873"/>
                  <a:pt x="15818" y="6873"/>
                </a:cubicBezTo>
                <a:moveTo>
                  <a:pt x="12941" y="11782"/>
                </a:moveTo>
                <a:cubicBezTo>
                  <a:pt x="13206" y="11782"/>
                  <a:pt x="13420" y="11562"/>
                  <a:pt x="13420" y="11291"/>
                </a:cubicBezTo>
                <a:cubicBezTo>
                  <a:pt x="13420" y="11020"/>
                  <a:pt x="13206" y="10800"/>
                  <a:pt x="12941" y="10800"/>
                </a:cubicBezTo>
                <a:cubicBezTo>
                  <a:pt x="12675" y="10800"/>
                  <a:pt x="12461" y="11020"/>
                  <a:pt x="12461" y="11291"/>
                </a:cubicBezTo>
                <a:cubicBezTo>
                  <a:pt x="12461" y="11562"/>
                  <a:pt x="12675" y="11782"/>
                  <a:pt x="12941" y="11782"/>
                </a:cubicBezTo>
                <a:moveTo>
                  <a:pt x="10063" y="7855"/>
                </a:moveTo>
                <a:cubicBezTo>
                  <a:pt x="9798" y="7855"/>
                  <a:pt x="9584" y="8074"/>
                  <a:pt x="9584" y="8346"/>
                </a:cubicBezTo>
                <a:cubicBezTo>
                  <a:pt x="9584" y="8617"/>
                  <a:pt x="9798" y="8836"/>
                  <a:pt x="10063" y="8836"/>
                </a:cubicBezTo>
                <a:cubicBezTo>
                  <a:pt x="10328" y="8836"/>
                  <a:pt x="10543" y="8617"/>
                  <a:pt x="10543" y="8346"/>
                </a:cubicBezTo>
                <a:cubicBezTo>
                  <a:pt x="10543" y="8074"/>
                  <a:pt x="10328" y="7855"/>
                  <a:pt x="10063" y="7855"/>
                </a:cubicBezTo>
                <a:moveTo>
                  <a:pt x="1718" y="19842"/>
                </a:moveTo>
                <a:lnTo>
                  <a:pt x="3451" y="15392"/>
                </a:lnTo>
                <a:cubicBezTo>
                  <a:pt x="3684" y="15834"/>
                  <a:pt x="3973" y="16253"/>
                  <a:pt x="4312" y="16642"/>
                </a:cubicBezTo>
                <a:cubicBezTo>
                  <a:pt x="4824" y="17230"/>
                  <a:pt x="5418" y="17711"/>
                  <a:pt x="6061" y="18068"/>
                </a:cubicBezTo>
                <a:cubicBezTo>
                  <a:pt x="6061" y="18068"/>
                  <a:pt x="1718" y="19842"/>
                  <a:pt x="1718" y="19842"/>
                </a:cubicBezTo>
                <a:close/>
                <a:moveTo>
                  <a:pt x="3717" y="12060"/>
                </a:moveTo>
                <a:lnTo>
                  <a:pt x="0" y="21600"/>
                </a:lnTo>
                <a:lnTo>
                  <a:pt x="9319" y="17795"/>
                </a:lnTo>
                <a:cubicBezTo>
                  <a:pt x="9153" y="17815"/>
                  <a:pt x="8987" y="17824"/>
                  <a:pt x="8822" y="17824"/>
                </a:cubicBezTo>
                <a:cubicBezTo>
                  <a:pt x="5971" y="17824"/>
                  <a:pt x="3389" y="15002"/>
                  <a:pt x="3717" y="12060"/>
                </a:cubicBezTo>
                <a:moveTo>
                  <a:pt x="16115" y="10657"/>
                </a:moveTo>
                <a:cubicBezTo>
                  <a:pt x="15925" y="10851"/>
                  <a:pt x="15627" y="11171"/>
                  <a:pt x="15280" y="11542"/>
                </a:cubicBezTo>
                <a:cubicBezTo>
                  <a:pt x="14662" y="12204"/>
                  <a:pt x="13712" y="13221"/>
                  <a:pt x="13147" y="13753"/>
                </a:cubicBezTo>
                <a:lnTo>
                  <a:pt x="7665" y="8141"/>
                </a:lnTo>
                <a:cubicBezTo>
                  <a:pt x="8185" y="7563"/>
                  <a:pt x="9179" y="6590"/>
                  <a:pt x="9825" y="5958"/>
                </a:cubicBezTo>
                <a:cubicBezTo>
                  <a:pt x="10188" y="5603"/>
                  <a:pt x="10500" y="5298"/>
                  <a:pt x="10690" y="5103"/>
                </a:cubicBezTo>
                <a:cubicBezTo>
                  <a:pt x="13284" y="2447"/>
                  <a:pt x="18271" y="993"/>
                  <a:pt x="20136" y="982"/>
                </a:cubicBezTo>
                <a:cubicBezTo>
                  <a:pt x="20132" y="2572"/>
                  <a:pt x="18824" y="7884"/>
                  <a:pt x="16115" y="10657"/>
                </a:cubicBezTo>
                <a:moveTo>
                  <a:pt x="12477" y="14563"/>
                </a:moveTo>
                <a:cubicBezTo>
                  <a:pt x="12127" y="15873"/>
                  <a:pt x="11665" y="17072"/>
                  <a:pt x="11154" y="18035"/>
                </a:cubicBezTo>
                <a:cubicBezTo>
                  <a:pt x="10943" y="17454"/>
                  <a:pt x="10642" y="16798"/>
                  <a:pt x="10214" y="16110"/>
                </a:cubicBezTo>
                <a:cubicBezTo>
                  <a:pt x="10035" y="15823"/>
                  <a:pt x="9728" y="15656"/>
                  <a:pt x="9405" y="15656"/>
                </a:cubicBezTo>
                <a:cubicBezTo>
                  <a:pt x="9329" y="15656"/>
                  <a:pt x="9252" y="15665"/>
                  <a:pt x="9176" y="15684"/>
                </a:cubicBezTo>
                <a:cubicBezTo>
                  <a:pt x="8990" y="15731"/>
                  <a:pt x="8799" y="15755"/>
                  <a:pt x="8610" y="15755"/>
                </a:cubicBezTo>
                <a:cubicBezTo>
                  <a:pt x="7905" y="15755"/>
                  <a:pt x="7217" y="15432"/>
                  <a:pt x="6621" y="14822"/>
                </a:cubicBezTo>
                <a:cubicBezTo>
                  <a:pt x="5861" y="14044"/>
                  <a:pt x="5561" y="13114"/>
                  <a:pt x="5779" y="12206"/>
                </a:cubicBezTo>
                <a:cubicBezTo>
                  <a:pt x="5877" y="11797"/>
                  <a:pt x="5709" y="11370"/>
                  <a:pt x="5363" y="11144"/>
                </a:cubicBezTo>
                <a:cubicBezTo>
                  <a:pt x="4690" y="10706"/>
                  <a:pt x="4050" y="10398"/>
                  <a:pt x="3482" y="10183"/>
                </a:cubicBezTo>
                <a:cubicBezTo>
                  <a:pt x="4423" y="9658"/>
                  <a:pt x="5594" y="9186"/>
                  <a:pt x="6874" y="8827"/>
                </a:cubicBezTo>
                <a:cubicBezTo>
                  <a:pt x="6900" y="8820"/>
                  <a:pt x="6921" y="8803"/>
                  <a:pt x="6946" y="8793"/>
                </a:cubicBezTo>
                <a:lnTo>
                  <a:pt x="12510" y="14490"/>
                </a:lnTo>
                <a:cubicBezTo>
                  <a:pt x="12501" y="14515"/>
                  <a:pt x="12484" y="14536"/>
                  <a:pt x="12477" y="14563"/>
                </a:cubicBezTo>
                <a:moveTo>
                  <a:pt x="20922" y="167"/>
                </a:moveTo>
                <a:cubicBezTo>
                  <a:pt x="20813" y="55"/>
                  <a:pt x="20545" y="0"/>
                  <a:pt x="20157" y="0"/>
                </a:cubicBezTo>
                <a:cubicBezTo>
                  <a:pt x="18131" y="0"/>
                  <a:pt x="12842" y="1511"/>
                  <a:pt x="10012" y="4409"/>
                </a:cubicBezTo>
                <a:cubicBezTo>
                  <a:pt x="9345" y="5092"/>
                  <a:pt x="7134" y="7175"/>
                  <a:pt x="6621" y="7880"/>
                </a:cubicBezTo>
                <a:cubicBezTo>
                  <a:pt x="4961" y="8346"/>
                  <a:pt x="2544" y="9277"/>
                  <a:pt x="1196" y="10657"/>
                </a:cubicBezTo>
                <a:cubicBezTo>
                  <a:pt x="1196" y="10657"/>
                  <a:pt x="2841" y="10663"/>
                  <a:pt x="4848" y="11972"/>
                </a:cubicBezTo>
                <a:cubicBezTo>
                  <a:pt x="4556" y="13190"/>
                  <a:pt x="4926" y="14475"/>
                  <a:pt x="5943" y="15516"/>
                </a:cubicBezTo>
                <a:cubicBezTo>
                  <a:pt x="6735" y="16327"/>
                  <a:pt x="7672" y="16737"/>
                  <a:pt x="8610" y="16737"/>
                </a:cubicBezTo>
                <a:cubicBezTo>
                  <a:pt x="8876" y="16737"/>
                  <a:pt x="9142" y="16704"/>
                  <a:pt x="9405" y="16637"/>
                </a:cubicBezTo>
                <a:cubicBezTo>
                  <a:pt x="10683" y="18692"/>
                  <a:pt x="10690" y="20376"/>
                  <a:pt x="10690" y="20376"/>
                </a:cubicBezTo>
                <a:cubicBezTo>
                  <a:pt x="12038" y="18996"/>
                  <a:pt x="12948" y="16521"/>
                  <a:pt x="13402" y="14822"/>
                </a:cubicBezTo>
                <a:cubicBezTo>
                  <a:pt x="14091" y="14297"/>
                  <a:pt x="16126" y="12034"/>
                  <a:pt x="16793" y="11351"/>
                </a:cubicBezTo>
                <a:cubicBezTo>
                  <a:pt x="20164" y="7900"/>
                  <a:pt x="21600" y="861"/>
                  <a:pt x="20922" y="16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Tree>
    <p:extLst>
      <p:ext uri="{BB962C8B-B14F-4D97-AF65-F5344CB8AC3E}">
        <p14:creationId xmlns:p14="http://schemas.microsoft.com/office/powerpoint/2010/main" val="34973203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0"/>
          </p:nvPr>
        </p:nvSpPr>
        <p:spPr/>
        <p:txBody>
          <a:bodyPr/>
          <a:lstStyle/>
          <a:p>
            <a:endParaRPr lang="vi-VN"/>
          </a:p>
        </p:txBody>
      </p:sp>
      <p:sp>
        <p:nvSpPr>
          <p:cNvPr id="3" name="Shape 2790"/>
          <p:cNvSpPr/>
          <p:nvPr/>
        </p:nvSpPr>
        <p:spPr>
          <a:xfrm>
            <a:off x="653483" y="1381426"/>
            <a:ext cx="209496" cy="152361"/>
          </a:xfrm>
          <a:custGeom>
            <a:avLst/>
            <a:gdLst/>
            <a:ahLst/>
            <a:cxnLst>
              <a:cxn ang="0">
                <a:pos x="wd2" y="hd2"/>
              </a:cxn>
              <a:cxn ang="5400000">
                <a:pos x="wd2" y="hd2"/>
              </a:cxn>
              <a:cxn ang="10800000">
                <a:pos x="wd2" y="hd2"/>
              </a:cxn>
              <a:cxn ang="16200000">
                <a:pos x="wd2" y="hd2"/>
              </a:cxn>
            </a:cxnLst>
            <a:rect l="0" t="0" r="r" b="b"/>
            <a:pathLst>
              <a:path w="21600" h="21600" extrusionOk="0">
                <a:moveTo>
                  <a:pt x="3436" y="17550"/>
                </a:moveTo>
                <a:lnTo>
                  <a:pt x="10309" y="17550"/>
                </a:lnTo>
                <a:cubicBezTo>
                  <a:pt x="10580" y="17550"/>
                  <a:pt x="10800" y="17248"/>
                  <a:pt x="10800" y="16875"/>
                </a:cubicBezTo>
                <a:cubicBezTo>
                  <a:pt x="10800" y="16503"/>
                  <a:pt x="10580" y="16200"/>
                  <a:pt x="10309" y="16200"/>
                </a:cubicBezTo>
                <a:lnTo>
                  <a:pt x="3436" y="16200"/>
                </a:lnTo>
                <a:cubicBezTo>
                  <a:pt x="3166" y="16200"/>
                  <a:pt x="2945" y="16503"/>
                  <a:pt x="2945" y="16875"/>
                </a:cubicBezTo>
                <a:cubicBezTo>
                  <a:pt x="2945" y="17248"/>
                  <a:pt x="3166" y="17550"/>
                  <a:pt x="3436" y="17550"/>
                </a:cubicBezTo>
                <a:moveTo>
                  <a:pt x="3436" y="14850"/>
                </a:moveTo>
                <a:lnTo>
                  <a:pt x="12273" y="14850"/>
                </a:lnTo>
                <a:cubicBezTo>
                  <a:pt x="12544" y="14850"/>
                  <a:pt x="12764" y="14548"/>
                  <a:pt x="12764" y="14175"/>
                </a:cubicBezTo>
                <a:cubicBezTo>
                  <a:pt x="12764" y="13803"/>
                  <a:pt x="12544" y="13500"/>
                  <a:pt x="12273" y="13500"/>
                </a:cubicBezTo>
                <a:lnTo>
                  <a:pt x="3436" y="13500"/>
                </a:lnTo>
                <a:cubicBezTo>
                  <a:pt x="3166" y="13500"/>
                  <a:pt x="2945" y="13803"/>
                  <a:pt x="2945" y="14175"/>
                </a:cubicBezTo>
                <a:cubicBezTo>
                  <a:pt x="2945" y="14548"/>
                  <a:pt x="3166" y="14850"/>
                  <a:pt x="3436" y="14850"/>
                </a:cubicBezTo>
                <a:moveTo>
                  <a:pt x="20618" y="4050"/>
                </a:moveTo>
                <a:lnTo>
                  <a:pt x="982" y="4050"/>
                </a:lnTo>
                <a:lnTo>
                  <a:pt x="982" y="1350"/>
                </a:lnTo>
                <a:lnTo>
                  <a:pt x="20618" y="1350"/>
                </a:lnTo>
                <a:cubicBezTo>
                  <a:pt x="20618" y="1350"/>
                  <a:pt x="20618" y="4050"/>
                  <a:pt x="20618" y="4050"/>
                </a:cubicBezTo>
                <a:close/>
                <a:moveTo>
                  <a:pt x="20618" y="20250"/>
                </a:moveTo>
                <a:lnTo>
                  <a:pt x="982" y="20250"/>
                </a:lnTo>
                <a:lnTo>
                  <a:pt x="982" y="9450"/>
                </a:lnTo>
                <a:lnTo>
                  <a:pt x="20618" y="9450"/>
                </a:lnTo>
                <a:cubicBezTo>
                  <a:pt x="20618" y="9450"/>
                  <a:pt x="20618" y="20250"/>
                  <a:pt x="20618" y="20250"/>
                </a:cubicBezTo>
                <a:close/>
                <a:moveTo>
                  <a:pt x="20618" y="0"/>
                </a:moveTo>
                <a:lnTo>
                  <a:pt x="982" y="0"/>
                </a:lnTo>
                <a:cubicBezTo>
                  <a:pt x="440" y="0"/>
                  <a:pt x="0" y="605"/>
                  <a:pt x="0" y="1350"/>
                </a:cubicBezTo>
                <a:lnTo>
                  <a:pt x="0" y="20250"/>
                </a:lnTo>
                <a:cubicBezTo>
                  <a:pt x="0" y="20995"/>
                  <a:pt x="440" y="21600"/>
                  <a:pt x="982" y="21600"/>
                </a:cubicBezTo>
                <a:lnTo>
                  <a:pt x="20618" y="21600"/>
                </a:lnTo>
                <a:cubicBezTo>
                  <a:pt x="21160" y="21600"/>
                  <a:pt x="21600" y="20995"/>
                  <a:pt x="21600" y="20250"/>
                </a:cubicBezTo>
                <a:lnTo>
                  <a:pt x="21600" y="1350"/>
                </a:lnTo>
                <a:cubicBezTo>
                  <a:pt x="21600" y="605"/>
                  <a:pt x="21160" y="0"/>
                  <a:pt x="20618" y="0"/>
                </a:cubicBezTo>
                <a:moveTo>
                  <a:pt x="16200" y="17550"/>
                </a:moveTo>
                <a:lnTo>
                  <a:pt x="18164" y="17550"/>
                </a:lnTo>
                <a:cubicBezTo>
                  <a:pt x="18434" y="17550"/>
                  <a:pt x="18655" y="17248"/>
                  <a:pt x="18655" y="16875"/>
                </a:cubicBezTo>
                <a:lnTo>
                  <a:pt x="18655" y="14175"/>
                </a:lnTo>
                <a:cubicBezTo>
                  <a:pt x="18655" y="13803"/>
                  <a:pt x="18434" y="13500"/>
                  <a:pt x="18164" y="13500"/>
                </a:cubicBezTo>
                <a:lnTo>
                  <a:pt x="16200" y="13500"/>
                </a:lnTo>
                <a:cubicBezTo>
                  <a:pt x="15929" y="13500"/>
                  <a:pt x="15709" y="13803"/>
                  <a:pt x="15709" y="14175"/>
                </a:cubicBezTo>
                <a:lnTo>
                  <a:pt x="15709" y="16875"/>
                </a:lnTo>
                <a:cubicBezTo>
                  <a:pt x="15709" y="17248"/>
                  <a:pt x="15929" y="17550"/>
                  <a:pt x="16200" y="1755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 name="Shape 2791"/>
          <p:cNvSpPr/>
          <p:nvPr/>
        </p:nvSpPr>
        <p:spPr>
          <a:xfrm>
            <a:off x="1053429" y="1371903"/>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20618" y="0"/>
                </a:moveTo>
                <a:lnTo>
                  <a:pt x="4909" y="0"/>
                </a:lnTo>
                <a:cubicBezTo>
                  <a:pt x="4367" y="0"/>
                  <a:pt x="3927" y="538"/>
                  <a:pt x="3927" y="1200"/>
                </a:cubicBezTo>
                <a:lnTo>
                  <a:pt x="3927" y="3000"/>
                </a:lnTo>
                <a:cubicBezTo>
                  <a:pt x="3927" y="3332"/>
                  <a:pt x="4147" y="3600"/>
                  <a:pt x="4418" y="3600"/>
                </a:cubicBezTo>
                <a:cubicBezTo>
                  <a:pt x="4689" y="3600"/>
                  <a:pt x="4909" y="3332"/>
                  <a:pt x="4909" y="3000"/>
                </a:cubicBezTo>
                <a:lnTo>
                  <a:pt x="4909" y="1200"/>
                </a:lnTo>
                <a:lnTo>
                  <a:pt x="20618" y="1200"/>
                </a:lnTo>
                <a:lnTo>
                  <a:pt x="20618" y="15600"/>
                </a:lnTo>
                <a:lnTo>
                  <a:pt x="19145" y="15600"/>
                </a:lnTo>
                <a:cubicBezTo>
                  <a:pt x="18875" y="15600"/>
                  <a:pt x="18655" y="15869"/>
                  <a:pt x="18655" y="16200"/>
                </a:cubicBezTo>
                <a:cubicBezTo>
                  <a:pt x="18655" y="16532"/>
                  <a:pt x="18875" y="16800"/>
                  <a:pt x="19145" y="16800"/>
                </a:cubicBezTo>
                <a:lnTo>
                  <a:pt x="20618" y="16800"/>
                </a:lnTo>
                <a:cubicBezTo>
                  <a:pt x="21160" y="16800"/>
                  <a:pt x="21600" y="16262"/>
                  <a:pt x="21600" y="15600"/>
                </a:cubicBezTo>
                <a:lnTo>
                  <a:pt x="21600" y="1200"/>
                </a:lnTo>
                <a:cubicBezTo>
                  <a:pt x="21600" y="538"/>
                  <a:pt x="21160" y="0"/>
                  <a:pt x="20618" y="0"/>
                </a:cubicBezTo>
                <a:moveTo>
                  <a:pt x="16691" y="8400"/>
                </a:moveTo>
                <a:lnTo>
                  <a:pt x="982" y="8400"/>
                </a:lnTo>
                <a:lnTo>
                  <a:pt x="982" y="6000"/>
                </a:lnTo>
                <a:lnTo>
                  <a:pt x="16691" y="6000"/>
                </a:lnTo>
                <a:cubicBezTo>
                  <a:pt x="16691" y="6000"/>
                  <a:pt x="16691" y="8400"/>
                  <a:pt x="16691" y="8400"/>
                </a:cubicBezTo>
                <a:close/>
                <a:moveTo>
                  <a:pt x="16691" y="20400"/>
                </a:moveTo>
                <a:lnTo>
                  <a:pt x="982" y="20400"/>
                </a:lnTo>
                <a:lnTo>
                  <a:pt x="982" y="12000"/>
                </a:lnTo>
                <a:lnTo>
                  <a:pt x="16691" y="12000"/>
                </a:lnTo>
                <a:cubicBezTo>
                  <a:pt x="16691" y="12000"/>
                  <a:pt x="16691" y="20400"/>
                  <a:pt x="16691" y="20400"/>
                </a:cubicBezTo>
                <a:close/>
                <a:moveTo>
                  <a:pt x="16691" y="4800"/>
                </a:moveTo>
                <a:lnTo>
                  <a:pt x="982" y="4800"/>
                </a:lnTo>
                <a:cubicBezTo>
                  <a:pt x="440" y="4800"/>
                  <a:pt x="0" y="5338"/>
                  <a:pt x="0" y="6000"/>
                </a:cubicBezTo>
                <a:lnTo>
                  <a:pt x="0" y="20400"/>
                </a:lnTo>
                <a:cubicBezTo>
                  <a:pt x="0" y="21062"/>
                  <a:pt x="440" y="21600"/>
                  <a:pt x="982" y="21600"/>
                </a:cubicBezTo>
                <a:lnTo>
                  <a:pt x="16691" y="21600"/>
                </a:lnTo>
                <a:cubicBezTo>
                  <a:pt x="17233" y="21600"/>
                  <a:pt x="17673" y="21062"/>
                  <a:pt x="17673" y="20400"/>
                </a:cubicBezTo>
                <a:lnTo>
                  <a:pt x="17673" y="6000"/>
                </a:lnTo>
                <a:cubicBezTo>
                  <a:pt x="17673" y="5338"/>
                  <a:pt x="17233" y="4800"/>
                  <a:pt x="16691" y="4800"/>
                </a:cubicBezTo>
                <a:moveTo>
                  <a:pt x="3436" y="18000"/>
                </a:moveTo>
                <a:lnTo>
                  <a:pt x="7364" y="18000"/>
                </a:lnTo>
                <a:cubicBezTo>
                  <a:pt x="7634" y="18000"/>
                  <a:pt x="7855" y="17732"/>
                  <a:pt x="7855" y="17400"/>
                </a:cubicBezTo>
                <a:cubicBezTo>
                  <a:pt x="7855" y="17069"/>
                  <a:pt x="7634" y="16800"/>
                  <a:pt x="7364" y="16800"/>
                </a:cubicBezTo>
                <a:lnTo>
                  <a:pt x="3436" y="16800"/>
                </a:lnTo>
                <a:cubicBezTo>
                  <a:pt x="3166" y="16800"/>
                  <a:pt x="2945" y="17069"/>
                  <a:pt x="2945" y="17400"/>
                </a:cubicBezTo>
                <a:cubicBezTo>
                  <a:pt x="2945" y="17732"/>
                  <a:pt x="3166" y="18000"/>
                  <a:pt x="3436" y="18000"/>
                </a:cubicBezTo>
                <a:moveTo>
                  <a:pt x="3436" y="15600"/>
                </a:moveTo>
                <a:lnTo>
                  <a:pt x="9327" y="15600"/>
                </a:lnTo>
                <a:cubicBezTo>
                  <a:pt x="9598" y="15600"/>
                  <a:pt x="9818" y="15332"/>
                  <a:pt x="9818" y="15000"/>
                </a:cubicBezTo>
                <a:cubicBezTo>
                  <a:pt x="9818" y="14668"/>
                  <a:pt x="9598" y="14400"/>
                  <a:pt x="9327" y="14400"/>
                </a:cubicBezTo>
                <a:lnTo>
                  <a:pt x="3436" y="14400"/>
                </a:lnTo>
                <a:cubicBezTo>
                  <a:pt x="3166" y="14400"/>
                  <a:pt x="2945" y="14668"/>
                  <a:pt x="2945" y="15000"/>
                </a:cubicBezTo>
                <a:cubicBezTo>
                  <a:pt x="2945" y="15332"/>
                  <a:pt x="3166" y="15600"/>
                  <a:pt x="3436" y="15600"/>
                </a:cubicBezTo>
                <a:moveTo>
                  <a:pt x="12273" y="18000"/>
                </a:moveTo>
                <a:lnTo>
                  <a:pt x="14236" y="18000"/>
                </a:lnTo>
                <a:cubicBezTo>
                  <a:pt x="14507" y="18000"/>
                  <a:pt x="14727" y="17732"/>
                  <a:pt x="14727" y="17400"/>
                </a:cubicBezTo>
                <a:lnTo>
                  <a:pt x="14727" y="15000"/>
                </a:lnTo>
                <a:cubicBezTo>
                  <a:pt x="14727" y="14668"/>
                  <a:pt x="14507" y="14400"/>
                  <a:pt x="14236" y="14400"/>
                </a:cubicBezTo>
                <a:lnTo>
                  <a:pt x="12273" y="14400"/>
                </a:lnTo>
                <a:cubicBezTo>
                  <a:pt x="12002" y="14400"/>
                  <a:pt x="11782" y="14668"/>
                  <a:pt x="11782" y="15000"/>
                </a:cubicBezTo>
                <a:lnTo>
                  <a:pt x="11782" y="17400"/>
                </a:lnTo>
                <a:cubicBezTo>
                  <a:pt x="11782" y="17732"/>
                  <a:pt x="12002" y="18000"/>
                  <a:pt x="12273" y="180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 name="Shape 2792"/>
          <p:cNvSpPr/>
          <p:nvPr/>
        </p:nvSpPr>
        <p:spPr>
          <a:xfrm>
            <a:off x="1453375" y="135285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949" y="13580"/>
                </a:moveTo>
                <a:cubicBezTo>
                  <a:pt x="11701" y="13784"/>
                  <a:pt x="11474" y="13901"/>
                  <a:pt x="11085" y="13931"/>
                </a:cubicBezTo>
                <a:lnTo>
                  <a:pt x="11085" y="11339"/>
                </a:lnTo>
                <a:cubicBezTo>
                  <a:pt x="11251" y="11383"/>
                  <a:pt x="11321" y="11435"/>
                  <a:pt x="11479" y="11494"/>
                </a:cubicBezTo>
                <a:cubicBezTo>
                  <a:pt x="11638" y="11554"/>
                  <a:pt x="11780" y="11632"/>
                  <a:pt x="11906" y="11728"/>
                </a:cubicBezTo>
                <a:cubicBezTo>
                  <a:pt x="12032" y="11824"/>
                  <a:pt x="12133" y="11943"/>
                  <a:pt x="12208" y="12084"/>
                </a:cubicBezTo>
                <a:cubicBezTo>
                  <a:pt x="12284" y="12225"/>
                  <a:pt x="12322" y="12399"/>
                  <a:pt x="12322" y="12607"/>
                </a:cubicBezTo>
                <a:cubicBezTo>
                  <a:pt x="12322" y="13052"/>
                  <a:pt x="12198" y="13376"/>
                  <a:pt x="11949" y="13580"/>
                </a:cubicBezTo>
                <a:moveTo>
                  <a:pt x="10437" y="9837"/>
                </a:moveTo>
                <a:cubicBezTo>
                  <a:pt x="10286" y="9800"/>
                  <a:pt x="10228" y="9753"/>
                  <a:pt x="10081" y="9698"/>
                </a:cubicBezTo>
                <a:cubicBezTo>
                  <a:pt x="9933" y="9642"/>
                  <a:pt x="9803" y="9570"/>
                  <a:pt x="9692" y="9481"/>
                </a:cubicBezTo>
                <a:cubicBezTo>
                  <a:pt x="9581" y="9392"/>
                  <a:pt x="9489" y="9285"/>
                  <a:pt x="9417" y="9159"/>
                </a:cubicBezTo>
                <a:cubicBezTo>
                  <a:pt x="9345" y="9032"/>
                  <a:pt x="9309" y="8880"/>
                  <a:pt x="9309" y="8702"/>
                </a:cubicBezTo>
                <a:cubicBezTo>
                  <a:pt x="9309" y="8309"/>
                  <a:pt x="9415" y="8030"/>
                  <a:pt x="9627" y="7862"/>
                </a:cubicBezTo>
                <a:cubicBezTo>
                  <a:pt x="9839" y="7696"/>
                  <a:pt x="10048" y="7612"/>
                  <a:pt x="10437" y="7612"/>
                </a:cubicBezTo>
                <a:cubicBezTo>
                  <a:pt x="10437" y="7612"/>
                  <a:pt x="10437" y="9837"/>
                  <a:pt x="10437" y="9837"/>
                </a:cubicBezTo>
                <a:close/>
                <a:moveTo>
                  <a:pt x="12765" y="10727"/>
                </a:moveTo>
                <a:cubicBezTo>
                  <a:pt x="12527" y="10542"/>
                  <a:pt x="12253" y="10390"/>
                  <a:pt x="11944" y="10271"/>
                </a:cubicBezTo>
                <a:cubicBezTo>
                  <a:pt x="11634" y="10153"/>
                  <a:pt x="11410" y="10049"/>
                  <a:pt x="11085" y="9959"/>
                </a:cubicBezTo>
                <a:lnTo>
                  <a:pt x="11085" y="7612"/>
                </a:lnTo>
                <a:cubicBezTo>
                  <a:pt x="11474" y="7612"/>
                  <a:pt x="11665" y="7713"/>
                  <a:pt x="11841" y="7913"/>
                </a:cubicBezTo>
                <a:cubicBezTo>
                  <a:pt x="12017" y="8113"/>
                  <a:pt x="12113" y="8402"/>
                  <a:pt x="12127" y="8781"/>
                </a:cubicBezTo>
                <a:lnTo>
                  <a:pt x="13359" y="8781"/>
                </a:lnTo>
                <a:cubicBezTo>
                  <a:pt x="13359" y="8417"/>
                  <a:pt x="13295" y="8098"/>
                  <a:pt x="13170" y="7824"/>
                </a:cubicBezTo>
                <a:cubicBezTo>
                  <a:pt x="13043" y="7550"/>
                  <a:pt x="12875" y="7323"/>
                  <a:pt x="12662" y="7145"/>
                </a:cubicBezTo>
                <a:cubicBezTo>
                  <a:pt x="12449" y="6967"/>
                  <a:pt x="12200" y="6833"/>
                  <a:pt x="11911" y="6744"/>
                </a:cubicBezTo>
                <a:cubicBezTo>
                  <a:pt x="11623" y="6656"/>
                  <a:pt x="11410" y="6611"/>
                  <a:pt x="11085" y="6611"/>
                </a:cubicBezTo>
                <a:lnTo>
                  <a:pt x="11085" y="5881"/>
                </a:lnTo>
                <a:lnTo>
                  <a:pt x="10437" y="5881"/>
                </a:lnTo>
                <a:lnTo>
                  <a:pt x="10437" y="6611"/>
                </a:lnTo>
                <a:cubicBezTo>
                  <a:pt x="10113" y="6611"/>
                  <a:pt x="9895" y="6659"/>
                  <a:pt x="9600" y="6756"/>
                </a:cubicBezTo>
                <a:cubicBezTo>
                  <a:pt x="9305" y="6852"/>
                  <a:pt x="9044" y="6991"/>
                  <a:pt x="8817" y="7173"/>
                </a:cubicBezTo>
                <a:cubicBezTo>
                  <a:pt x="8590" y="7355"/>
                  <a:pt x="8410" y="7581"/>
                  <a:pt x="8277" y="7852"/>
                </a:cubicBezTo>
                <a:cubicBezTo>
                  <a:pt x="8144" y="8122"/>
                  <a:pt x="8077" y="8436"/>
                  <a:pt x="8077" y="8791"/>
                </a:cubicBezTo>
                <a:cubicBezTo>
                  <a:pt x="8077" y="9199"/>
                  <a:pt x="8150" y="9541"/>
                  <a:pt x="8293" y="9815"/>
                </a:cubicBezTo>
                <a:cubicBezTo>
                  <a:pt x="8438" y="10089"/>
                  <a:pt x="8626" y="10317"/>
                  <a:pt x="8860" y="10499"/>
                </a:cubicBezTo>
                <a:cubicBezTo>
                  <a:pt x="9094" y="10681"/>
                  <a:pt x="9357" y="10829"/>
                  <a:pt x="9649" y="10944"/>
                </a:cubicBezTo>
                <a:cubicBezTo>
                  <a:pt x="9940" y="11059"/>
                  <a:pt x="10142" y="11157"/>
                  <a:pt x="10437" y="11239"/>
                </a:cubicBezTo>
                <a:lnTo>
                  <a:pt x="10437" y="13931"/>
                </a:lnTo>
                <a:cubicBezTo>
                  <a:pt x="9940" y="13916"/>
                  <a:pt x="9676" y="13768"/>
                  <a:pt x="9460" y="13486"/>
                </a:cubicBezTo>
                <a:cubicBezTo>
                  <a:pt x="9244" y="13204"/>
                  <a:pt x="9139" y="12818"/>
                  <a:pt x="9147" y="12329"/>
                </a:cubicBezTo>
                <a:lnTo>
                  <a:pt x="7915" y="12329"/>
                </a:lnTo>
                <a:cubicBezTo>
                  <a:pt x="7908" y="12744"/>
                  <a:pt x="7967" y="13111"/>
                  <a:pt x="8094" y="13430"/>
                </a:cubicBezTo>
                <a:cubicBezTo>
                  <a:pt x="8220" y="13749"/>
                  <a:pt x="8397" y="14018"/>
                  <a:pt x="8628" y="14236"/>
                </a:cubicBezTo>
                <a:cubicBezTo>
                  <a:pt x="8858" y="14455"/>
                  <a:pt x="9136" y="14624"/>
                  <a:pt x="9460" y="14743"/>
                </a:cubicBezTo>
                <a:cubicBezTo>
                  <a:pt x="9784" y="14861"/>
                  <a:pt x="10048" y="14924"/>
                  <a:pt x="10437" y="14932"/>
                </a:cubicBezTo>
                <a:lnTo>
                  <a:pt x="10437" y="15692"/>
                </a:lnTo>
                <a:lnTo>
                  <a:pt x="11085" y="15692"/>
                </a:lnTo>
                <a:lnTo>
                  <a:pt x="11085" y="14932"/>
                </a:lnTo>
                <a:cubicBezTo>
                  <a:pt x="11446" y="14917"/>
                  <a:pt x="11688" y="14856"/>
                  <a:pt x="11998" y="14748"/>
                </a:cubicBezTo>
                <a:cubicBezTo>
                  <a:pt x="12307" y="14641"/>
                  <a:pt x="12578" y="14485"/>
                  <a:pt x="12808" y="14281"/>
                </a:cubicBezTo>
                <a:cubicBezTo>
                  <a:pt x="13038" y="14077"/>
                  <a:pt x="13220" y="13821"/>
                  <a:pt x="13353" y="13513"/>
                </a:cubicBezTo>
                <a:cubicBezTo>
                  <a:pt x="13486" y="13206"/>
                  <a:pt x="13553" y="12844"/>
                  <a:pt x="13553" y="12429"/>
                </a:cubicBezTo>
                <a:cubicBezTo>
                  <a:pt x="13553" y="12028"/>
                  <a:pt x="13481" y="11691"/>
                  <a:pt x="13337" y="11417"/>
                </a:cubicBezTo>
                <a:cubicBezTo>
                  <a:pt x="13193" y="11142"/>
                  <a:pt x="13002" y="10912"/>
                  <a:pt x="12765" y="1072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 name="Shape 2793"/>
          <p:cNvSpPr/>
          <p:nvPr/>
        </p:nvSpPr>
        <p:spPr>
          <a:xfrm>
            <a:off x="1853321" y="135285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9686" y="14720"/>
                </a:moveTo>
                <a:cubicBezTo>
                  <a:pt x="9513" y="14863"/>
                  <a:pt x="9355" y="14945"/>
                  <a:pt x="9084" y="14965"/>
                </a:cubicBezTo>
                <a:lnTo>
                  <a:pt x="9084" y="13151"/>
                </a:lnTo>
                <a:cubicBezTo>
                  <a:pt x="9199" y="13182"/>
                  <a:pt x="9248" y="13219"/>
                  <a:pt x="9358" y="13260"/>
                </a:cubicBezTo>
                <a:cubicBezTo>
                  <a:pt x="9469" y="13302"/>
                  <a:pt x="9568" y="13357"/>
                  <a:pt x="9656" y="13424"/>
                </a:cubicBezTo>
                <a:cubicBezTo>
                  <a:pt x="9744" y="13491"/>
                  <a:pt x="9814" y="13575"/>
                  <a:pt x="9867" y="13673"/>
                </a:cubicBezTo>
                <a:cubicBezTo>
                  <a:pt x="9920" y="13772"/>
                  <a:pt x="9946" y="13894"/>
                  <a:pt x="9946" y="14039"/>
                </a:cubicBezTo>
                <a:cubicBezTo>
                  <a:pt x="9946" y="14350"/>
                  <a:pt x="9859" y="14577"/>
                  <a:pt x="9686" y="14720"/>
                </a:cubicBezTo>
                <a:moveTo>
                  <a:pt x="8631" y="12100"/>
                </a:moveTo>
                <a:cubicBezTo>
                  <a:pt x="8526" y="12074"/>
                  <a:pt x="8486" y="12041"/>
                  <a:pt x="8383" y="12003"/>
                </a:cubicBezTo>
                <a:cubicBezTo>
                  <a:pt x="8280" y="11964"/>
                  <a:pt x="8189" y="11913"/>
                  <a:pt x="8112" y="11851"/>
                </a:cubicBezTo>
                <a:cubicBezTo>
                  <a:pt x="8034" y="11789"/>
                  <a:pt x="7969" y="11714"/>
                  <a:pt x="7919" y="11625"/>
                </a:cubicBezTo>
                <a:cubicBezTo>
                  <a:pt x="7869" y="11537"/>
                  <a:pt x="7844" y="11431"/>
                  <a:pt x="7844" y="11306"/>
                </a:cubicBezTo>
                <a:cubicBezTo>
                  <a:pt x="7844" y="11031"/>
                  <a:pt x="7918" y="10835"/>
                  <a:pt x="8067" y="10718"/>
                </a:cubicBezTo>
                <a:cubicBezTo>
                  <a:pt x="8214" y="10601"/>
                  <a:pt x="8360" y="10543"/>
                  <a:pt x="8631" y="10543"/>
                </a:cubicBezTo>
                <a:cubicBezTo>
                  <a:pt x="8631" y="10543"/>
                  <a:pt x="8631" y="12100"/>
                  <a:pt x="8631" y="12100"/>
                </a:cubicBezTo>
                <a:close/>
                <a:moveTo>
                  <a:pt x="10255" y="12723"/>
                </a:moveTo>
                <a:cubicBezTo>
                  <a:pt x="10089" y="12593"/>
                  <a:pt x="9898" y="12487"/>
                  <a:pt x="9683" y="12404"/>
                </a:cubicBezTo>
                <a:cubicBezTo>
                  <a:pt x="9466" y="12321"/>
                  <a:pt x="9310" y="12248"/>
                  <a:pt x="9084" y="12186"/>
                </a:cubicBezTo>
                <a:lnTo>
                  <a:pt x="9084" y="10543"/>
                </a:lnTo>
                <a:cubicBezTo>
                  <a:pt x="9355" y="10543"/>
                  <a:pt x="9488" y="10613"/>
                  <a:pt x="9611" y="10753"/>
                </a:cubicBezTo>
                <a:cubicBezTo>
                  <a:pt x="9734" y="10893"/>
                  <a:pt x="9800" y="11096"/>
                  <a:pt x="9810" y="11361"/>
                </a:cubicBezTo>
                <a:lnTo>
                  <a:pt x="10669" y="11361"/>
                </a:lnTo>
                <a:cubicBezTo>
                  <a:pt x="10669" y="11106"/>
                  <a:pt x="10625" y="10883"/>
                  <a:pt x="10537" y="10690"/>
                </a:cubicBezTo>
                <a:cubicBezTo>
                  <a:pt x="10450" y="10499"/>
                  <a:pt x="10331" y="10340"/>
                  <a:pt x="10183" y="10216"/>
                </a:cubicBezTo>
                <a:cubicBezTo>
                  <a:pt x="10035" y="10091"/>
                  <a:pt x="9860" y="9998"/>
                  <a:pt x="9659" y="9935"/>
                </a:cubicBezTo>
                <a:cubicBezTo>
                  <a:pt x="9459" y="9873"/>
                  <a:pt x="9310" y="9842"/>
                  <a:pt x="9084" y="9842"/>
                </a:cubicBezTo>
                <a:lnTo>
                  <a:pt x="9084" y="9331"/>
                </a:lnTo>
                <a:lnTo>
                  <a:pt x="8631" y="9331"/>
                </a:lnTo>
                <a:lnTo>
                  <a:pt x="8631" y="9842"/>
                </a:lnTo>
                <a:cubicBezTo>
                  <a:pt x="8405" y="9842"/>
                  <a:pt x="8253" y="9876"/>
                  <a:pt x="8048" y="9943"/>
                </a:cubicBezTo>
                <a:cubicBezTo>
                  <a:pt x="7842" y="10011"/>
                  <a:pt x="7660" y="10108"/>
                  <a:pt x="7501" y="10235"/>
                </a:cubicBezTo>
                <a:cubicBezTo>
                  <a:pt x="7343" y="10363"/>
                  <a:pt x="7218" y="10521"/>
                  <a:pt x="7125" y="10710"/>
                </a:cubicBezTo>
                <a:cubicBezTo>
                  <a:pt x="7032" y="10899"/>
                  <a:pt x="6985" y="11119"/>
                  <a:pt x="6985" y="11368"/>
                </a:cubicBezTo>
                <a:cubicBezTo>
                  <a:pt x="6985" y="11654"/>
                  <a:pt x="7035" y="11892"/>
                  <a:pt x="7136" y="12085"/>
                </a:cubicBezTo>
                <a:cubicBezTo>
                  <a:pt x="7237" y="12277"/>
                  <a:pt x="7368" y="12436"/>
                  <a:pt x="7531" y="12563"/>
                </a:cubicBezTo>
                <a:cubicBezTo>
                  <a:pt x="7694" y="12691"/>
                  <a:pt x="7878" y="12794"/>
                  <a:pt x="8081" y="12875"/>
                </a:cubicBezTo>
                <a:cubicBezTo>
                  <a:pt x="8285" y="12956"/>
                  <a:pt x="8426" y="13024"/>
                  <a:pt x="8631" y="13081"/>
                </a:cubicBezTo>
                <a:lnTo>
                  <a:pt x="8631" y="14965"/>
                </a:lnTo>
                <a:cubicBezTo>
                  <a:pt x="8285" y="14955"/>
                  <a:pt x="8100" y="14852"/>
                  <a:pt x="7950" y="14654"/>
                </a:cubicBezTo>
                <a:cubicBezTo>
                  <a:pt x="7799" y="14457"/>
                  <a:pt x="7726" y="14187"/>
                  <a:pt x="7731" y="13844"/>
                </a:cubicBezTo>
                <a:lnTo>
                  <a:pt x="6872" y="13844"/>
                </a:lnTo>
                <a:cubicBezTo>
                  <a:pt x="6867" y="14135"/>
                  <a:pt x="6908" y="14392"/>
                  <a:pt x="6996" y="14615"/>
                </a:cubicBezTo>
                <a:cubicBezTo>
                  <a:pt x="7085" y="14839"/>
                  <a:pt x="7209" y="15027"/>
                  <a:pt x="7369" y="15180"/>
                </a:cubicBezTo>
                <a:cubicBezTo>
                  <a:pt x="7530" y="15333"/>
                  <a:pt x="7723" y="15451"/>
                  <a:pt x="7950" y="15534"/>
                </a:cubicBezTo>
                <a:cubicBezTo>
                  <a:pt x="8176" y="15617"/>
                  <a:pt x="8360" y="15661"/>
                  <a:pt x="8631" y="15667"/>
                </a:cubicBezTo>
                <a:lnTo>
                  <a:pt x="8631" y="16199"/>
                </a:lnTo>
                <a:lnTo>
                  <a:pt x="9084" y="16199"/>
                </a:lnTo>
                <a:lnTo>
                  <a:pt x="9084" y="15667"/>
                </a:lnTo>
                <a:cubicBezTo>
                  <a:pt x="9335" y="15656"/>
                  <a:pt x="9504" y="15613"/>
                  <a:pt x="9720" y="15538"/>
                </a:cubicBezTo>
                <a:cubicBezTo>
                  <a:pt x="9936" y="15463"/>
                  <a:pt x="10124" y="15354"/>
                  <a:pt x="10285" y="15211"/>
                </a:cubicBezTo>
                <a:cubicBezTo>
                  <a:pt x="10445" y="15068"/>
                  <a:pt x="10573" y="14889"/>
                  <a:pt x="10666" y="14673"/>
                </a:cubicBezTo>
                <a:cubicBezTo>
                  <a:pt x="10758" y="14459"/>
                  <a:pt x="10805" y="14205"/>
                  <a:pt x="10805" y="13914"/>
                </a:cubicBezTo>
                <a:cubicBezTo>
                  <a:pt x="10805" y="13634"/>
                  <a:pt x="10755" y="13398"/>
                  <a:pt x="10654" y="13206"/>
                </a:cubicBezTo>
                <a:cubicBezTo>
                  <a:pt x="10554" y="13014"/>
                  <a:pt x="10421" y="12853"/>
                  <a:pt x="10255" y="12723"/>
                </a:cubicBezTo>
                <a:moveTo>
                  <a:pt x="12764" y="0"/>
                </a:moveTo>
                <a:cubicBezTo>
                  <a:pt x="9919" y="0"/>
                  <a:pt x="7396" y="1350"/>
                  <a:pt x="5779" y="3437"/>
                </a:cubicBezTo>
                <a:cubicBezTo>
                  <a:pt x="6324" y="3259"/>
                  <a:pt x="6890" y="3132"/>
                  <a:pt x="7472" y="3051"/>
                </a:cubicBezTo>
                <a:cubicBezTo>
                  <a:pt x="8868" y="1774"/>
                  <a:pt x="10722" y="987"/>
                  <a:pt x="12764" y="987"/>
                </a:cubicBezTo>
                <a:cubicBezTo>
                  <a:pt x="17099" y="987"/>
                  <a:pt x="20613" y="4502"/>
                  <a:pt x="20613" y="8836"/>
                </a:cubicBezTo>
                <a:cubicBezTo>
                  <a:pt x="20613" y="10878"/>
                  <a:pt x="19827" y="12732"/>
                  <a:pt x="18549" y="14128"/>
                </a:cubicBezTo>
                <a:cubicBezTo>
                  <a:pt x="18468" y="14710"/>
                  <a:pt x="18341" y="15276"/>
                  <a:pt x="18163" y="15821"/>
                </a:cubicBezTo>
                <a:cubicBezTo>
                  <a:pt x="20250" y="14204"/>
                  <a:pt x="21600" y="11681"/>
                  <a:pt x="21600" y="8836"/>
                </a:cubicBezTo>
                <a:cubicBezTo>
                  <a:pt x="21600" y="3956"/>
                  <a:pt x="17644" y="0"/>
                  <a:pt x="12764" y="0"/>
                </a:cubicBezTo>
                <a:moveTo>
                  <a:pt x="8836" y="20613"/>
                </a:moveTo>
                <a:cubicBezTo>
                  <a:pt x="4501" y="20613"/>
                  <a:pt x="987" y="17098"/>
                  <a:pt x="987" y="12764"/>
                </a:cubicBezTo>
                <a:cubicBezTo>
                  <a:pt x="987" y="8429"/>
                  <a:pt x="4501" y="4915"/>
                  <a:pt x="8836" y="4915"/>
                </a:cubicBezTo>
                <a:cubicBezTo>
                  <a:pt x="13172" y="4915"/>
                  <a:pt x="16685" y="8429"/>
                  <a:pt x="16685" y="12764"/>
                </a:cubicBezTo>
                <a:cubicBezTo>
                  <a:pt x="16685" y="17098"/>
                  <a:pt x="13172" y="20613"/>
                  <a:pt x="8836" y="20613"/>
                </a:cubicBezTo>
                <a:moveTo>
                  <a:pt x="8836" y="3927"/>
                </a:moveTo>
                <a:cubicBezTo>
                  <a:pt x="3956" y="3927"/>
                  <a:pt x="0" y="7884"/>
                  <a:pt x="0" y="12764"/>
                </a:cubicBezTo>
                <a:cubicBezTo>
                  <a:pt x="0" y="17644"/>
                  <a:pt x="3956" y="21600"/>
                  <a:pt x="8836" y="21600"/>
                </a:cubicBezTo>
                <a:cubicBezTo>
                  <a:pt x="13716" y="21600"/>
                  <a:pt x="17673" y="17644"/>
                  <a:pt x="17673" y="12764"/>
                </a:cubicBezTo>
                <a:cubicBezTo>
                  <a:pt x="17673" y="7884"/>
                  <a:pt x="13716" y="3927"/>
                  <a:pt x="8836" y="392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 name="Shape 2794"/>
          <p:cNvSpPr/>
          <p:nvPr/>
        </p:nvSpPr>
        <p:spPr>
          <a:xfrm>
            <a:off x="2253266" y="135285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1535" y="7724"/>
                </a:moveTo>
                <a:cubicBezTo>
                  <a:pt x="12082" y="7724"/>
                  <a:pt x="12586" y="7961"/>
                  <a:pt x="13047" y="8436"/>
                </a:cubicBezTo>
                <a:lnTo>
                  <a:pt x="13544" y="7424"/>
                </a:lnTo>
                <a:cubicBezTo>
                  <a:pt x="12888" y="6964"/>
                  <a:pt x="12248" y="6734"/>
                  <a:pt x="11621" y="6734"/>
                </a:cubicBezTo>
                <a:cubicBezTo>
                  <a:pt x="10757" y="6734"/>
                  <a:pt x="10048" y="7019"/>
                  <a:pt x="9494" y="7590"/>
                </a:cubicBezTo>
                <a:cubicBezTo>
                  <a:pt x="9019" y="8087"/>
                  <a:pt x="8691" y="8762"/>
                  <a:pt x="8510" y="9615"/>
                </a:cubicBezTo>
                <a:lnTo>
                  <a:pt x="7938" y="9615"/>
                </a:lnTo>
                <a:lnTo>
                  <a:pt x="7658" y="10327"/>
                </a:lnTo>
                <a:lnTo>
                  <a:pt x="8435" y="10327"/>
                </a:lnTo>
                <a:cubicBezTo>
                  <a:pt x="8428" y="10409"/>
                  <a:pt x="8423" y="10483"/>
                  <a:pt x="8419" y="10549"/>
                </a:cubicBezTo>
                <a:cubicBezTo>
                  <a:pt x="8415" y="10616"/>
                  <a:pt x="8414" y="10675"/>
                  <a:pt x="8414" y="10727"/>
                </a:cubicBezTo>
                <a:cubicBezTo>
                  <a:pt x="8414" y="10794"/>
                  <a:pt x="8415" y="10857"/>
                  <a:pt x="8419" y="10916"/>
                </a:cubicBezTo>
                <a:cubicBezTo>
                  <a:pt x="8423" y="10976"/>
                  <a:pt x="8428" y="11032"/>
                  <a:pt x="8435" y="11083"/>
                </a:cubicBezTo>
                <a:lnTo>
                  <a:pt x="7949" y="11083"/>
                </a:lnTo>
                <a:lnTo>
                  <a:pt x="7658" y="11784"/>
                </a:lnTo>
                <a:lnTo>
                  <a:pt x="8489" y="11784"/>
                </a:lnTo>
                <a:cubicBezTo>
                  <a:pt x="8604" y="12674"/>
                  <a:pt x="8896" y="13382"/>
                  <a:pt x="9364" y="13908"/>
                </a:cubicBezTo>
                <a:cubicBezTo>
                  <a:pt x="9904" y="14517"/>
                  <a:pt x="10656" y="14821"/>
                  <a:pt x="11621" y="14821"/>
                </a:cubicBezTo>
                <a:cubicBezTo>
                  <a:pt x="12219" y="14821"/>
                  <a:pt x="12762" y="14658"/>
                  <a:pt x="13252" y="14331"/>
                </a:cubicBezTo>
                <a:lnTo>
                  <a:pt x="13252" y="13097"/>
                </a:lnTo>
                <a:cubicBezTo>
                  <a:pt x="12978" y="13356"/>
                  <a:pt x="12733" y="13542"/>
                  <a:pt x="12517" y="13653"/>
                </a:cubicBezTo>
                <a:cubicBezTo>
                  <a:pt x="12280" y="13772"/>
                  <a:pt x="11981" y="13831"/>
                  <a:pt x="11621" y="13831"/>
                </a:cubicBezTo>
                <a:cubicBezTo>
                  <a:pt x="11067" y="13831"/>
                  <a:pt x="10627" y="13620"/>
                  <a:pt x="10304" y="13197"/>
                </a:cubicBezTo>
                <a:cubicBezTo>
                  <a:pt x="10023" y="12855"/>
                  <a:pt x="9839" y="12385"/>
                  <a:pt x="9753" y="11784"/>
                </a:cubicBezTo>
                <a:lnTo>
                  <a:pt x="11924" y="11784"/>
                </a:lnTo>
                <a:lnTo>
                  <a:pt x="12193" y="11083"/>
                </a:lnTo>
                <a:lnTo>
                  <a:pt x="9699" y="11083"/>
                </a:lnTo>
                <a:cubicBezTo>
                  <a:pt x="9692" y="11046"/>
                  <a:pt x="9688" y="10932"/>
                  <a:pt x="9688" y="10739"/>
                </a:cubicBezTo>
                <a:lnTo>
                  <a:pt x="9688" y="10483"/>
                </a:lnTo>
                <a:cubicBezTo>
                  <a:pt x="9688" y="10416"/>
                  <a:pt x="9692" y="10364"/>
                  <a:pt x="9699" y="10327"/>
                </a:cubicBezTo>
                <a:lnTo>
                  <a:pt x="12344" y="10327"/>
                </a:lnTo>
                <a:lnTo>
                  <a:pt x="12626" y="9615"/>
                </a:lnTo>
                <a:lnTo>
                  <a:pt x="9775" y="9615"/>
                </a:lnTo>
                <a:cubicBezTo>
                  <a:pt x="9868" y="9096"/>
                  <a:pt x="10051" y="8662"/>
                  <a:pt x="10325" y="8314"/>
                </a:cubicBezTo>
                <a:cubicBezTo>
                  <a:pt x="10649" y="7920"/>
                  <a:pt x="11052" y="7724"/>
                  <a:pt x="11535" y="772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 name="Shape 2795"/>
          <p:cNvSpPr/>
          <p:nvPr/>
        </p:nvSpPr>
        <p:spPr>
          <a:xfrm>
            <a:off x="2653212" y="135285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5" y="1349"/>
                  <a:pt x="5780" y="3437"/>
                </a:cubicBezTo>
                <a:cubicBezTo>
                  <a:pt x="6324" y="3259"/>
                  <a:pt x="6890" y="3132"/>
                  <a:pt x="7472" y="3051"/>
                </a:cubicBezTo>
                <a:cubicBezTo>
                  <a:pt x="8868" y="1774"/>
                  <a:pt x="10722" y="987"/>
                  <a:pt x="12764" y="987"/>
                </a:cubicBezTo>
                <a:cubicBezTo>
                  <a:pt x="17098" y="987"/>
                  <a:pt x="20612" y="4502"/>
                  <a:pt x="20612" y="8836"/>
                </a:cubicBezTo>
                <a:cubicBezTo>
                  <a:pt x="20612" y="10878"/>
                  <a:pt x="19827" y="12732"/>
                  <a:pt x="18549" y="14128"/>
                </a:cubicBezTo>
                <a:cubicBezTo>
                  <a:pt x="18468" y="14710"/>
                  <a:pt x="18341" y="15276"/>
                  <a:pt x="18163" y="15821"/>
                </a:cubicBezTo>
                <a:cubicBezTo>
                  <a:pt x="20250" y="14204"/>
                  <a:pt x="21600" y="11681"/>
                  <a:pt x="21600" y="8836"/>
                </a:cubicBezTo>
                <a:cubicBezTo>
                  <a:pt x="21600" y="3956"/>
                  <a:pt x="17644" y="0"/>
                  <a:pt x="12764" y="0"/>
                </a:cubicBezTo>
                <a:moveTo>
                  <a:pt x="9292" y="10539"/>
                </a:moveTo>
                <a:cubicBezTo>
                  <a:pt x="9702" y="10539"/>
                  <a:pt x="10080" y="10712"/>
                  <a:pt x="10426" y="11057"/>
                </a:cubicBezTo>
                <a:lnTo>
                  <a:pt x="10798" y="10320"/>
                </a:lnTo>
                <a:cubicBezTo>
                  <a:pt x="10307" y="9985"/>
                  <a:pt x="9826" y="9817"/>
                  <a:pt x="9356" y="9817"/>
                </a:cubicBezTo>
                <a:cubicBezTo>
                  <a:pt x="8708" y="9817"/>
                  <a:pt x="8176" y="10026"/>
                  <a:pt x="7761" y="10441"/>
                </a:cubicBezTo>
                <a:cubicBezTo>
                  <a:pt x="7404" y="10804"/>
                  <a:pt x="7158" y="11296"/>
                  <a:pt x="7023" y="11917"/>
                </a:cubicBezTo>
                <a:lnTo>
                  <a:pt x="6594" y="11917"/>
                </a:lnTo>
                <a:lnTo>
                  <a:pt x="6384" y="12435"/>
                </a:lnTo>
                <a:lnTo>
                  <a:pt x="6967" y="12435"/>
                </a:lnTo>
                <a:cubicBezTo>
                  <a:pt x="6961" y="12495"/>
                  <a:pt x="6957" y="12549"/>
                  <a:pt x="6955" y="12598"/>
                </a:cubicBezTo>
                <a:cubicBezTo>
                  <a:pt x="6952" y="12646"/>
                  <a:pt x="6950" y="12690"/>
                  <a:pt x="6950" y="12727"/>
                </a:cubicBezTo>
                <a:cubicBezTo>
                  <a:pt x="6950" y="12776"/>
                  <a:pt x="6952" y="12822"/>
                  <a:pt x="6955" y="12865"/>
                </a:cubicBezTo>
                <a:cubicBezTo>
                  <a:pt x="6957" y="12908"/>
                  <a:pt x="6961" y="12949"/>
                  <a:pt x="6967" y="12987"/>
                </a:cubicBezTo>
                <a:lnTo>
                  <a:pt x="6602" y="12987"/>
                </a:lnTo>
                <a:lnTo>
                  <a:pt x="6384" y="13497"/>
                </a:lnTo>
                <a:lnTo>
                  <a:pt x="7007" y="13497"/>
                </a:lnTo>
                <a:cubicBezTo>
                  <a:pt x="7093" y="14146"/>
                  <a:pt x="7313" y="14662"/>
                  <a:pt x="7663" y="15045"/>
                </a:cubicBezTo>
                <a:cubicBezTo>
                  <a:pt x="8068" y="15489"/>
                  <a:pt x="8633" y="15710"/>
                  <a:pt x="9356" y="15710"/>
                </a:cubicBezTo>
                <a:cubicBezTo>
                  <a:pt x="9805" y="15710"/>
                  <a:pt x="10212" y="15591"/>
                  <a:pt x="10579" y="15354"/>
                </a:cubicBezTo>
                <a:lnTo>
                  <a:pt x="10579" y="14454"/>
                </a:lnTo>
                <a:cubicBezTo>
                  <a:pt x="10374" y="14643"/>
                  <a:pt x="10191" y="14778"/>
                  <a:pt x="10029" y="14859"/>
                </a:cubicBezTo>
                <a:cubicBezTo>
                  <a:pt x="9850" y="14945"/>
                  <a:pt x="9626" y="14989"/>
                  <a:pt x="9356" y="14989"/>
                </a:cubicBezTo>
                <a:cubicBezTo>
                  <a:pt x="8940" y="14989"/>
                  <a:pt x="8611" y="14834"/>
                  <a:pt x="8368" y="14527"/>
                </a:cubicBezTo>
                <a:cubicBezTo>
                  <a:pt x="8158" y="14279"/>
                  <a:pt x="8020" y="13935"/>
                  <a:pt x="7955" y="13497"/>
                </a:cubicBezTo>
                <a:lnTo>
                  <a:pt x="9583" y="13497"/>
                </a:lnTo>
                <a:lnTo>
                  <a:pt x="9786" y="12987"/>
                </a:lnTo>
                <a:lnTo>
                  <a:pt x="7914" y="12987"/>
                </a:lnTo>
                <a:cubicBezTo>
                  <a:pt x="7909" y="12960"/>
                  <a:pt x="7906" y="12876"/>
                  <a:pt x="7906" y="12735"/>
                </a:cubicBezTo>
                <a:lnTo>
                  <a:pt x="7906" y="12549"/>
                </a:lnTo>
                <a:cubicBezTo>
                  <a:pt x="7906" y="12500"/>
                  <a:pt x="7909" y="12462"/>
                  <a:pt x="7914" y="12435"/>
                </a:cubicBezTo>
                <a:lnTo>
                  <a:pt x="9899" y="12435"/>
                </a:lnTo>
                <a:lnTo>
                  <a:pt x="10110" y="11917"/>
                </a:lnTo>
                <a:lnTo>
                  <a:pt x="7972" y="11917"/>
                </a:lnTo>
                <a:cubicBezTo>
                  <a:pt x="8042" y="11539"/>
                  <a:pt x="8179" y="11222"/>
                  <a:pt x="8384" y="10968"/>
                </a:cubicBezTo>
                <a:cubicBezTo>
                  <a:pt x="8627" y="10682"/>
                  <a:pt x="8929" y="10539"/>
                  <a:pt x="9292" y="10539"/>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 name="Shape 2796"/>
          <p:cNvSpPr/>
          <p:nvPr/>
        </p:nvSpPr>
        <p:spPr>
          <a:xfrm>
            <a:off x="3053158" y="135285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2660" y="9921"/>
                </a:moveTo>
                <a:cubicBezTo>
                  <a:pt x="12438" y="10786"/>
                  <a:pt x="11065" y="10346"/>
                  <a:pt x="10620" y="10238"/>
                </a:cubicBezTo>
                <a:lnTo>
                  <a:pt x="11011" y="8710"/>
                </a:lnTo>
                <a:cubicBezTo>
                  <a:pt x="11457" y="8818"/>
                  <a:pt x="12891" y="9019"/>
                  <a:pt x="12660" y="9921"/>
                </a:cubicBezTo>
                <a:moveTo>
                  <a:pt x="12416" y="12387"/>
                </a:moveTo>
                <a:cubicBezTo>
                  <a:pt x="12172" y="13338"/>
                  <a:pt x="10523" y="12824"/>
                  <a:pt x="9988" y="12695"/>
                </a:cubicBezTo>
                <a:lnTo>
                  <a:pt x="10421" y="11009"/>
                </a:lnTo>
                <a:cubicBezTo>
                  <a:pt x="10956" y="11139"/>
                  <a:pt x="12671" y="11395"/>
                  <a:pt x="12416" y="12387"/>
                </a:cubicBezTo>
                <a:moveTo>
                  <a:pt x="12637" y="8174"/>
                </a:moveTo>
                <a:lnTo>
                  <a:pt x="12960" y="6916"/>
                </a:lnTo>
                <a:lnTo>
                  <a:pt x="12171" y="6726"/>
                </a:lnTo>
                <a:lnTo>
                  <a:pt x="11857" y="7950"/>
                </a:lnTo>
                <a:cubicBezTo>
                  <a:pt x="11649" y="7900"/>
                  <a:pt x="11436" y="7853"/>
                  <a:pt x="11224" y="7806"/>
                </a:cubicBezTo>
                <a:lnTo>
                  <a:pt x="11541" y="6573"/>
                </a:lnTo>
                <a:lnTo>
                  <a:pt x="10753" y="6382"/>
                </a:lnTo>
                <a:lnTo>
                  <a:pt x="10429" y="7640"/>
                </a:lnTo>
                <a:cubicBezTo>
                  <a:pt x="10258" y="7602"/>
                  <a:pt x="10090" y="7565"/>
                  <a:pt x="9926" y="7525"/>
                </a:cubicBezTo>
                <a:lnTo>
                  <a:pt x="9927" y="7521"/>
                </a:lnTo>
                <a:lnTo>
                  <a:pt x="8839" y="7257"/>
                </a:lnTo>
                <a:lnTo>
                  <a:pt x="8629" y="8075"/>
                </a:lnTo>
                <a:cubicBezTo>
                  <a:pt x="8629" y="8075"/>
                  <a:pt x="9214" y="8205"/>
                  <a:pt x="9202" y="8214"/>
                </a:cubicBezTo>
                <a:cubicBezTo>
                  <a:pt x="9521" y="8291"/>
                  <a:pt x="9579" y="8496"/>
                  <a:pt x="9569" y="8658"/>
                </a:cubicBezTo>
                <a:lnTo>
                  <a:pt x="9202" y="10091"/>
                </a:lnTo>
                <a:cubicBezTo>
                  <a:pt x="9224" y="10097"/>
                  <a:pt x="9252" y="10104"/>
                  <a:pt x="9283" y="10116"/>
                </a:cubicBezTo>
                <a:cubicBezTo>
                  <a:pt x="9257" y="10110"/>
                  <a:pt x="9229" y="10103"/>
                  <a:pt x="9200" y="10097"/>
                </a:cubicBezTo>
                <a:lnTo>
                  <a:pt x="8684" y="12103"/>
                </a:lnTo>
                <a:cubicBezTo>
                  <a:pt x="8646" y="12198"/>
                  <a:pt x="8546" y="12339"/>
                  <a:pt x="8323" y="12285"/>
                </a:cubicBezTo>
                <a:cubicBezTo>
                  <a:pt x="8331" y="12297"/>
                  <a:pt x="7749" y="12147"/>
                  <a:pt x="7749" y="12147"/>
                </a:cubicBezTo>
                <a:lnTo>
                  <a:pt x="7358" y="13023"/>
                </a:lnTo>
                <a:lnTo>
                  <a:pt x="8384" y="13271"/>
                </a:lnTo>
                <a:cubicBezTo>
                  <a:pt x="8575" y="13317"/>
                  <a:pt x="8762" y="13366"/>
                  <a:pt x="8946" y="13412"/>
                </a:cubicBezTo>
                <a:lnTo>
                  <a:pt x="8621" y="14684"/>
                </a:lnTo>
                <a:lnTo>
                  <a:pt x="9408" y="14875"/>
                </a:lnTo>
                <a:lnTo>
                  <a:pt x="9731" y="13616"/>
                </a:lnTo>
                <a:cubicBezTo>
                  <a:pt x="9947" y="13673"/>
                  <a:pt x="10156" y="13725"/>
                  <a:pt x="10360" y="13775"/>
                </a:cubicBezTo>
                <a:lnTo>
                  <a:pt x="10038" y="15027"/>
                </a:lnTo>
                <a:lnTo>
                  <a:pt x="10827" y="15218"/>
                </a:lnTo>
                <a:lnTo>
                  <a:pt x="11153" y="13948"/>
                </a:lnTo>
                <a:cubicBezTo>
                  <a:pt x="12499" y="14195"/>
                  <a:pt x="13510" y="14095"/>
                  <a:pt x="13935" y="12915"/>
                </a:cubicBezTo>
                <a:cubicBezTo>
                  <a:pt x="14279" y="11964"/>
                  <a:pt x="13918" y="11416"/>
                  <a:pt x="13210" y="11058"/>
                </a:cubicBezTo>
                <a:cubicBezTo>
                  <a:pt x="13726" y="10943"/>
                  <a:pt x="14115" y="10614"/>
                  <a:pt x="14218" y="9934"/>
                </a:cubicBezTo>
                <a:cubicBezTo>
                  <a:pt x="14361" y="9006"/>
                  <a:pt x="13633" y="8507"/>
                  <a:pt x="12637" y="8174"/>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 name="Shape 2797"/>
          <p:cNvSpPr/>
          <p:nvPr/>
        </p:nvSpPr>
        <p:spPr>
          <a:xfrm>
            <a:off x="3453104" y="135285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052" y="12079"/>
                </a:moveTo>
                <a:cubicBezTo>
                  <a:pt x="9878" y="12752"/>
                  <a:pt x="8799" y="12411"/>
                  <a:pt x="8449" y="12327"/>
                </a:cubicBezTo>
                <a:lnTo>
                  <a:pt x="8758" y="11138"/>
                </a:lnTo>
                <a:cubicBezTo>
                  <a:pt x="9107" y="11222"/>
                  <a:pt x="10234" y="11378"/>
                  <a:pt x="10052" y="12079"/>
                </a:cubicBezTo>
                <a:moveTo>
                  <a:pt x="9860" y="13998"/>
                </a:moveTo>
                <a:cubicBezTo>
                  <a:pt x="9669" y="14737"/>
                  <a:pt x="8373" y="14338"/>
                  <a:pt x="7953" y="14238"/>
                </a:cubicBezTo>
                <a:lnTo>
                  <a:pt x="8293" y="12927"/>
                </a:lnTo>
                <a:cubicBezTo>
                  <a:pt x="8714" y="13027"/>
                  <a:pt x="10060" y="13227"/>
                  <a:pt x="9860" y="13998"/>
                </a:cubicBezTo>
                <a:moveTo>
                  <a:pt x="10034" y="10721"/>
                </a:moveTo>
                <a:lnTo>
                  <a:pt x="10288" y="9743"/>
                </a:lnTo>
                <a:lnTo>
                  <a:pt x="9668" y="9595"/>
                </a:lnTo>
                <a:lnTo>
                  <a:pt x="9421" y="10547"/>
                </a:lnTo>
                <a:cubicBezTo>
                  <a:pt x="9258" y="10508"/>
                  <a:pt x="9090" y="10471"/>
                  <a:pt x="8925" y="10434"/>
                </a:cubicBezTo>
                <a:lnTo>
                  <a:pt x="9173" y="9476"/>
                </a:lnTo>
                <a:lnTo>
                  <a:pt x="8554" y="9328"/>
                </a:lnTo>
                <a:lnTo>
                  <a:pt x="8300" y="10306"/>
                </a:lnTo>
                <a:cubicBezTo>
                  <a:pt x="8165" y="10276"/>
                  <a:pt x="8033" y="10247"/>
                  <a:pt x="7904" y="10216"/>
                </a:cubicBezTo>
                <a:lnTo>
                  <a:pt x="7904" y="10213"/>
                </a:lnTo>
                <a:lnTo>
                  <a:pt x="7050" y="10008"/>
                </a:lnTo>
                <a:lnTo>
                  <a:pt x="6885" y="10644"/>
                </a:lnTo>
                <a:cubicBezTo>
                  <a:pt x="6885" y="10644"/>
                  <a:pt x="7345" y="10745"/>
                  <a:pt x="7335" y="10751"/>
                </a:cubicBezTo>
                <a:cubicBezTo>
                  <a:pt x="7586" y="10812"/>
                  <a:pt x="7632" y="10971"/>
                  <a:pt x="7624" y="11098"/>
                </a:cubicBezTo>
                <a:lnTo>
                  <a:pt x="7335" y="12213"/>
                </a:lnTo>
                <a:cubicBezTo>
                  <a:pt x="7352" y="12216"/>
                  <a:pt x="7375" y="12222"/>
                  <a:pt x="7399" y="12232"/>
                </a:cubicBezTo>
                <a:cubicBezTo>
                  <a:pt x="7379" y="12227"/>
                  <a:pt x="7357" y="12222"/>
                  <a:pt x="7334" y="12216"/>
                </a:cubicBezTo>
                <a:lnTo>
                  <a:pt x="6928" y="13777"/>
                </a:lnTo>
                <a:cubicBezTo>
                  <a:pt x="6898" y="13851"/>
                  <a:pt x="6820" y="13960"/>
                  <a:pt x="6645" y="13919"/>
                </a:cubicBezTo>
                <a:cubicBezTo>
                  <a:pt x="6651" y="13928"/>
                  <a:pt x="6194" y="13811"/>
                  <a:pt x="6194" y="13811"/>
                </a:cubicBezTo>
                <a:lnTo>
                  <a:pt x="5886" y="14492"/>
                </a:lnTo>
                <a:lnTo>
                  <a:pt x="6692" y="14686"/>
                </a:lnTo>
                <a:cubicBezTo>
                  <a:pt x="6843" y="14721"/>
                  <a:pt x="6990" y="14759"/>
                  <a:pt x="7134" y="14795"/>
                </a:cubicBezTo>
                <a:lnTo>
                  <a:pt x="6878" y="15784"/>
                </a:lnTo>
                <a:lnTo>
                  <a:pt x="7497" y="15933"/>
                </a:lnTo>
                <a:lnTo>
                  <a:pt x="7751" y="14954"/>
                </a:lnTo>
                <a:cubicBezTo>
                  <a:pt x="7921" y="14998"/>
                  <a:pt x="8085" y="15039"/>
                  <a:pt x="8245" y="15077"/>
                </a:cubicBezTo>
                <a:lnTo>
                  <a:pt x="7992" y="16051"/>
                </a:lnTo>
                <a:lnTo>
                  <a:pt x="8612" y="16200"/>
                </a:lnTo>
                <a:lnTo>
                  <a:pt x="8868" y="15212"/>
                </a:lnTo>
                <a:cubicBezTo>
                  <a:pt x="9926" y="15404"/>
                  <a:pt x="10720" y="15327"/>
                  <a:pt x="11055" y="14408"/>
                </a:cubicBezTo>
                <a:cubicBezTo>
                  <a:pt x="11324" y="13669"/>
                  <a:pt x="11041" y="13242"/>
                  <a:pt x="10485" y="12965"/>
                </a:cubicBezTo>
                <a:cubicBezTo>
                  <a:pt x="10890" y="12875"/>
                  <a:pt x="11195" y="12619"/>
                  <a:pt x="11277" y="12090"/>
                </a:cubicBezTo>
                <a:cubicBezTo>
                  <a:pt x="11389" y="11368"/>
                  <a:pt x="10816" y="10980"/>
                  <a:pt x="10034" y="10721"/>
                </a:cubicBezTo>
                <a:moveTo>
                  <a:pt x="8836" y="20613"/>
                </a:moveTo>
                <a:cubicBezTo>
                  <a:pt x="4502" y="20613"/>
                  <a:pt x="988" y="17098"/>
                  <a:pt x="988" y="12764"/>
                </a:cubicBezTo>
                <a:cubicBezTo>
                  <a:pt x="988" y="8429"/>
                  <a:pt x="4502" y="4915"/>
                  <a:pt x="8836" y="4915"/>
                </a:cubicBezTo>
                <a:cubicBezTo>
                  <a:pt x="13171" y="4915"/>
                  <a:pt x="16685" y="8429"/>
                  <a:pt x="16685" y="12764"/>
                </a:cubicBezTo>
                <a:cubicBezTo>
                  <a:pt x="16685" y="17098"/>
                  <a:pt x="13171" y="20613"/>
                  <a:pt x="8836" y="20613"/>
                </a:cubicBezTo>
                <a:moveTo>
                  <a:pt x="8836" y="3927"/>
                </a:moveTo>
                <a:cubicBezTo>
                  <a:pt x="3956" y="3927"/>
                  <a:pt x="0" y="7884"/>
                  <a:pt x="0" y="12764"/>
                </a:cubicBezTo>
                <a:cubicBezTo>
                  <a:pt x="0" y="17644"/>
                  <a:pt x="3956" y="21600"/>
                  <a:pt x="8836" y="21600"/>
                </a:cubicBezTo>
                <a:cubicBezTo>
                  <a:pt x="13717" y="21600"/>
                  <a:pt x="17673" y="17644"/>
                  <a:pt x="17673" y="12764"/>
                </a:cubicBezTo>
                <a:cubicBezTo>
                  <a:pt x="17673" y="7884"/>
                  <a:pt x="13717" y="3927"/>
                  <a:pt x="8836" y="3927"/>
                </a:cubicBezTo>
                <a:moveTo>
                  <a:pt x="12764" y="0"/>
                </a:moveTo>
                <a:cubicBezTo>
                  <a:pt x="9919" y="0"/>
                  <a:pt x="7396" y="1350"/>
                  <a:pt x="5780" y="3438"/>
                </a:cubicBezTo>
                <a:cubicBezTo>
                  <a:pt x="6324" y="3259"/>
                  <a:pt x="6890" y="3132"/>
                  <a:pt x="7472" y="3051"/>
                </a:cubicBezTo>
                <a:cubicBezTo>
                  <a:pt x="8868" y="1774"/>
                  <a:pt x="10722" y="987"/>
                  <a:pt x="12764" y="987"/>
                </a:cubicBezTo>
                <a:cubicBezTo>
                  <a:pt x="17098" y="987"/>
                  <a:pt x="20612" y="4501"/>
                  <a:pt x="20612" y="8836"/>
                </a:cubicBezTo>
                <a:cubicBezTo>
                  <a:pt x="20612" y="10878"/>
                  <a:pt x="19827" y="12732"/>
                  <a:pt x="18549" y="14128"/>
                </a:cubicBezTo>
                <a:cubicBezTo>
                  <a:pt x="18468" y="14709"/>
                  <a:pt x="18341" y="15276"/>
                  <a:pt x="18163" y="15821"/>
                </a:cubicBezTo>
                <a:cubicBezTo>
                  <a:pt x="20250" y="14204"/>
                  <a:pt x="21600" y="11681"/>
                  <a:pt x="21600" y="8836"/>
                </a:cubicBezTo>
                <a:cubicBezTo>
                  <a:pt x="21600" y="3956"/>
                  <a:pt x="17644" y="0"/>
                  <a:pt x="12764"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1" name="Shape 2798"/>
          <p:cNvSpPr/>
          <p:nvPr/>
        </p:nvSpPr>
        <p:spPr>
          <a:xfrm>
            <a:off x="3853049" y="1400471"/>
            <a:ext cx="209496" cy="114271"/>
          </a:xfrm>
          <a:custGeom>
            <a:avLst/>
            <a:gdLst/>
            <a:ahLst/>
            <a:cxnLst>
              <a:cxn ang="0">
                <a:pos x="wd2" y="hd2"/>
              </a:cxn>
              <a:cxn ang="5400000">
                <a:pos x="wd2" y="hd2"/>
              </a:cxn>
              <a:cxn ang="10800000">
                <a:pos x="wd2" y="hd2"/>
              </a:cxn>
              <a:cxn ang="16200000">
                <a:pos x="wd2" y="hd2"/>
              </a:cxn>
            </a:cxnLst>
            <a:rect l="0" t="0" r="r" b="b"/>
            <a:pathLst>
              <a:path w="21600" h="21600" extrusionOk="0">
                <a:moveTo>
                  <a:pt x="11502" y="11838"/>
                </a:moveTo>
                <a:cubicBezTo>
                  <a:pt x="11425" y="11731"/>
                  <a:pt x="11338" y="11646"/>
                  <a:pt x="11242" y="11581"/>
                </a:cubicBezTo>
                <a:cubicBezTo>
                  <a:pt x="11144" y="11515"/>
                  <a:pt x="11102" y="11458"/>
                  <a:pt x="11001" y="11410"/>
                </a:cubicBezTo>
                <a:lnTo>
                  <a:pt x="11001" y="14261"/>
                </a:lnTo>
                <a:cubicBezTo>
                  <a:pt x="11238" y="14227"/>
                  <a:pt x="11377" y="14100"/>
                  <a:pt x="11528" y="13875"/>
                </a:cubicBezTo>
                <a:cubicBezTo>
                  <a:pt x="11680" y="13651"/>
                  <a:pt x="11756" y="13293"/>
                  <a:pt x="11756" y="12804"/>
                </a:cubicBezTo>
                <a:cubicBezTo>
                  <a:pt x="11756" y="12576"/>
                  <a:pt x="11733" y="12384"/>
                  <a:pt x="11686" y="12229"/>
                </a:cubicBezTo>
                <a:cubicBezTo>
                  <a:pt x="11640" y="12074"/>
                  <a:pt x="11579" y="11944"/>
                  <a:pt x="11502" y="11838"/>
                </a:cubicBezTo>
                <a:moveTo>
                  <a:pt x="17182" y="16200"/>
                </a:moveTo>
                <a:lnTo>
                  <a:pt x="16200" y="16200"/>
                </a:lnTo>
                <a:cubicBezTo>
                  <a:pt x="15929" y="16200"/>
                  <a:pt x="15709" y="16602"/>
                  <a:pt x="15709" y="17100"/>
                </a:cubicBezTo>
                <a:cubicBezTo>
                  <a:pt x="15709" y="17597"/>
                  <a:pt x="15929" y="18000"/>
                  <a:pt x="16200" y="18000"/>
                </a:cubicBezTo>
                <a:lnTo>
                  <a:pt x="17182" y="18000"/>
                </a:lnTo>
                <a:cubicBezTo>
                  <a:pt x="17453" y="18000"/>
                  <a:pt x="17673" y="17597"/>
                  <a:pt x="17673" y="17100"/>
                </a:cubicBezTo>
                <a:cubicBezTo>
                  <a:pt x="17673" y="16602"/>
                  <a:pt x="17453" y="16200"/>
                  <a:pt x="17182" y="16200"/>
                </a:cubicBezTo>
                <a:moveTo>
                  <a:pt x="9917" y="8509"/>
                </a:moveTo>
                <a:cubicBezTo>
                  <a:pt x="9917" y="8706"/>
                  <a:pt x="9938" y="8872"/>
                  <a:pt x="9982" y="9011"/>
                </a:cubicBezTo>
                <a:cubicBezTo>
                  <a:pt x="10026" y="9150"/>
                  <a:pt x="10082" y="9268"/>
                  <a:pt x="10150" y="9366"/>
                </a:cubicBezTo>
                <a:cubicBezTo>
                  <a:pt x="10219" y="9464"/>
                  <a:pt x="10298" y="9544"/>
                  <a:pt x="10388" y="9605"/>
                </a:cubicBezTo>
                <a:cubicBezTo>
                  <a:pt x="10478" y="9665"/>
                  <a:pt x="10513" y="9717"/>
                  <a:pt x="10605" y="9757"/>
                </a:cubicBezTo>
                <a:lnTo>
                  <a:pt x="10605" y="7311"/>
                </a:lnTo>
                <a:cubicBezTo>
                  <a:pt x="10368" y="7311"/>
                  <a:pt x="10241" y="7402"/>
                  <a:pt x="10111" y="7585"/>
                </a:cubicBezTo>
                <a:cubicBezTo>
                  <a:pt x="9981" y="7769"/>
                  <a:pt x="9917" y="8077"/>
                  <a:pt x="9917" y="8509"/>
                </a:cubicBezTo>
                <a:moveTo>
                  <a:pt x="20127" y="3600"/>
                </a:moveTo>
                <a:cubicBezTo>
                  <a:pt x="19856" y="3600"/>
                  <a:pt x="19636" y="3197"/>
                  <a:pt x="19636" y="2700"/>
                </a:cubicBezTo>
                <a:cubicBezTo>
                  <a:pt x="19636" y="2203"/>
                  <a:pt x="19856" y="1800"/>
                  <a:pt x="20127" y="1800"/>
                </a:cubicBezTo>
                <a:cubicBezTo>
                  <a:pt x="20399" y="1800"/>
                  <a:pt x="20618" y="2203"/>
                  <a:pt x="20618" y="2700"/>
                </a:cubicBezTo>
                <a:cubicBezTo>
                  <a:pt x="20618" y="3197"/>
                  <a:pt x="20399" y="3600"/>
                  <a:pt x="20127" y="3600"/>
                </a:cubicBezTo>
                <a:moveTo>
                  <a:pt x="20618" y="16365"/>
                </a:moveTo>
                <a:cubicBezTo>
                  <a:pt x="20464" y="16265"/>
                  <a:pt x="20300" y="16200"/>
                  <a:pt x="20127" y="16200"/>
                </a:cubicBezTo>
                <a:cubicBezTo>
                  <a:pt x="19314" y="16200"/>
                  <a:pt x="18655" y="17408"/>
                  <a:pt x="18655" y="18900"/>
                </a:cubicBezTo>
                <a:cubicBezTo>
                  <a:pt x="18655" y="19217"/>
                  <a:pt x="18690" y="19517"/>
                  <a:pt x="18745" y="19800"/>
                </a:cubicBezTo>
                <a:lnTo>
                  <a:pt x="2855" y="19800"/>
                </a:lnTo>
                <a:cubicBezTo>
                  <a:pt x="2910" y="19517"/>
                  <a:pt x="2945" y="19217"/>
                  <a:pt x="2945" y="18900"/>
                </a:cubicBezTo>
                <a:cubicBezTo>
                  <a:pt x="2945" y="17408"/>
                  <a:pt x="2286" y="16200"/>
                  <a:pt x="1473" y="16200"/>
                </a:cubicBezTo>
                <a:cubicBezTo>
                  <a:pt x="1300" y="16200"/>
                  <a:pt x="1136" y="16265"/>
                  <a:pt x="982" y="16365"/>
                </a:cubicBezTo>
                <a:lnTo>
                  <a:pt x="982" y="5234"/>
                </a:lnTo>
                <a:cubicBezTo>
                  <a:pt x="1136" y="5335"/>
                  <a:pt x="1300" y="5400"/>
                  <a:pt x="1473" y="5400"/>
                </a:cubicBezTo>
                <a:cubicBezTo>
                  <a:pt x="2286" y="5400"/>
                  <a:pt x="2945" y="4191"/>
                  <a:pt x="2945" y="2700"/>
                </a:cubicBezTo>
                <a:cubicBezTo>
                  <a:pt x="2945" y="2382"/>
                  <a:pt x="2910" y="2083"/>
                  <a:pt x="2855" y="1800"/>
                </a:cubicBezTo>
                <a:lnTo>
                  <a:pt x="18745" y="1800"/>
                </a:lnTo>
                <a:cubicBezTo>
                  <a:pt x="18690" y="2083"/>
                  <a:pt x="18655" y="2382"/>
                  <a:pt x="18655" y="2700"/>
                </a:cubicBezTo>
                <a:cubicBezTo>
                  <a:pt x="18655" y="4191"/>
                  <a:pt x="19314" y="5400"/>
                  <a:pt x="20127" y="5400"/>
                </a:cubicBezTo>
                <a:cubicBezTo>
                  <a:pt x="20300" y="5400"/>
                  <a:pt x="20464" y="5335"/>
                  <a:pt x="20618" y="5234"/>
                </a:cubicBezTo>
                <a:cubicBezTo>
                  <a:pt x="20618" y="5234"/>
                  <a:pt x="20618" y="16365"/>
                  <a:pt x="20618" y="16365"/>
                </a:cubicBezTo>
                <a:close/>
                <a:moveTo>
                  <a:pt x="20127" y="19800"/>
                </a:moveTo>
                <a:cubicBezTo>
                  <a:pt x="19856" y="19800"/>
                  <a:pt x="19636" y="19397"/>
                  <a:pt x="19636" y="18900"/>
                </a:cubicBezTo>
                <a:cubicBezTo>
                  <a:pt x="19636" y="18403"/>
                  <a:pt x="19856" y="18000"/>
                  <a:pt x="20127" y="18000"/>
                </a:cubicBezTo>
                <a:cubicBezTo>
                  <a:pt x="20399" y="18000"/>
                  <a:pt x="20618" y="18403"/>
                  <a:pt x="20618" y="18900"/>
                </a:cubicBezTo>
                <a:cubicBezTo>
                  <a:pt x="20618" y="19397"/>
                  <a:pt x="20399" y="19800"/>
                  <a:pt x="20127" y="19800"/>
                </a:cubicBezTo>
                <a:moveTo>
                  <a:pt x="1473" y="19800"/>
                </a:moveTo>
                <a:cubicBezTo>
                  <a:pt x="1201" y="19800"/>
                  <a:pt x="982" y="19397"/>
                  <a:pt x="982" y="18900"/>
                </a:cubicBezTo>
                <a:cubicBezTo>
                  <a:pt x="982" y="18403"/>
                  <a:pt x="1201" y="18000"/>
                  <a:pt x="1473" y="18000"/>
                </a:cubicBezTo>
                <a:cubicBezTo>
                  <a:pt x="1744" y="18000"/>
                  <a:pt x="1964" y="18403"/>
                  <a:pt x="1964" y="18900"/>
                </a:cubicBezTo>
                <a:cubicBezTo>
                  <a:pt x="1964" y="19397"/>
                  <a:pt x="1744" y="19800"/>
                  <a:pt x="1473" y="19800"/>
                </a:cubicBezTo>
                <a:moveTo>
                  <a:pt x="1473" y="1800"/>
                </a:moveTo>
                <a:cubicBezTo>
                  <a:pt x="1744" y="1800"/>
                  <a:pt x="1964" y="2203"/>
                  <a:pt x="1964" y="2700"/>
                </a:cubicBezTo>
                <a:cubicBezTo>
                  <a:pt x="1964" y="3197"/>
                  <a:pt x="1744" y="3600"/>
                  <a:pt x="1473" y="3600"/>
                </a:cubicBezTo>
                <a:cubicBezTo>
                  <a:pt x="1201" y="3600"/>
                  <a:pt x="982" y="3197"/>
                  <a:pt x="982" y="2700"/>
                </a:cubicBezTo>
                <a:cubicBezTo>
                  <a:pt x="982" y="2203"/>
                  <a:pt x="1201" y="1800"/>
                  <a:pt x="1473" y="1800"/>
                </a:cubicBezTo>
                <a:moveTo>
                  <a:pt x="20618" y="0"/>
                </a:moveTo>
                <a:lnTo>
                  <a:pt x="982" y="0"/>
                </a:lnTo>
                <a:cubicBezTo>
                  <a:pt x="440" y="0"/>
                  <a:pt x="0" y="806"/>
                  <a:pt x="0" y="1800"/>
                </a:cubicBezTo>
                <a:lnTo>
                  <a:pt x="0" y="19800"/>
                </a:lnTo>
                <a:cubicBezTo>
                  <a:pt x="0" y="20794"/>
                  <a:pt x="440" y="21600"/>
                  <a:pt x="982" y="21600"/>
                </a:cubicBezTo>
                <a:lnTo>
                  <a:pt x="20618" y="21600"/>
                </a:lnTo>
                <a:cubicBezTo>
                  <a:pt x="21160" y="21600"/>
                  <a:pt x="21600" y="20794"/>
                  <a:pt x="21600" y="19800"/>
                </a:cubicBezTo>
                <a:lnTo>
                  <a:pt x="21600" y="1800"/>
                </a:lnTo>
                <a:cubicBezTo>
                  <a:pt x="21600" y="806"/>
                  <a:pt x="21160" y="0"/>
                  <a:pt x="20618" y="0"/>
                </a:cubicBezTo>
                <a:moveTo>
                  <a:pt x="12385" y="13801"/>
                </a:moveTo>
                <a:cubicBezTo>
                  <a:pt x="12304" y="14141"/>
                  <a:pt x="12193" y="14422"/>
                  <a:pt x="12052" y="14646"/>
                </a:cubicBezTo>
                <a:cubicBezTo>
                  <a:pt x="11912" y="14871"/>
                  <a:pt x="11747" y="15042"/>
                  <a:pt x="11558" y="15160"/>
                </a:cubicBezTo>
                <a:cubicBezTo>
                  <a:pt x="11369" y="15278"/>
                  <a:pt x="11221" y="15345"/>
                  <a:pt x="11001" y="15362"/>
                </a:cubicBezTo>
                <a:lnTo>
                  <a:pt x="11001" y="16198"/>
                </a:lnTo>
                <a:lnTo>
                  <a:pt x="10605" y="16198"/>
                </a:lnTo>
                <a:lnTo>
                  <a:pt x="10605" y="15362"/>
                </a:lnTo>
                <a:cubicBezTo>
                  <a:pt x="10368" y="15353"/>
                  <a:pt x="10206" y="15284"/>
                  <a:pt x="10009" y="15154"/>
                </a:cubicBezTo>
                <a:cubicBezTo>
                  <a:pt x="9811" y="15023"/>
                  <a:pt x="9642" y="14837"/>
                  <a:pt x="9501" y="14596"/>
                </a:cubicBezTo>
                <a:cubicBezTo>
                  <a:pt x="9361" y="14356"/>
                  <a:pt x="9252" y="14061"/>
                  <a:pt x="9175" y="13710"/>
                </a:cubicBezTo>
                <a:cubicBezTo>
                  <a:pt x="9098" y="13359"/>
                  <a:pt x="9062" y="12956"/>
                  <a:pt x="9066" y="12498"/>
                </a:cubicBezTo>
                <a:lnTo>
                  <a:pt x="9818" y="12498"/>
                </a:lnTo>
                <a:cubicBezTo>
                  <a:pt x="9813" y="13036"/>
                  <a:pt x="9877" y="13461"/>
                  <a:pt x="10009" y="13770"/>
                </a:cubicBezTo>
                <a:cubicBezTo>
                  <a:pt x="10140" y="14081"/>
                  <a:pt x="10302" y="14244"/>
                  <a:pt x="10605" y="14261"/>
                </a:cubicBezTo>
                <a:lnTo>
                  <a:pt x="10605" y="11299"/>
                </a:lnTo>
                <a:cubicBezTo>
                  <a:pt x="10425" y="11209"/>
                  <a:pt x="10302" y="11101"/>
                  <a:pt x="10124" y="10974"/>
                </a:cubicBezTo>
                <a:cubicBezTo>
                  <a:pt x="9946" y="10849"/>
                  <a:pt x="9786" y="10686"/>
                  <a:pt x="9643" y="10485"/>
                </a:cubicBezTo>
                <a:cubicBezTo>
                  <a:pt x="9500" y="10285"/>
                  <a:pt x="9385" y="10035"/>
                  <a:pt x="9297" y="9733"/>
                </a:cubicBezTo>
                <a:cubicBezTo>
                  <a:pt x="9209" y="9431"/>
                  <a:pt x="9165" y="9056"/>
                  <a:pt x="9165" y="8607"/>
                </a:cubicBezTo>
                <a:cubicBezTo>
                  <a:pt x="9165" y="8216"/>
                  <a:pt x="9206" y="7871"/>
                  <a:pt x="9287" y="7574"/>
                </a:cubicBezTo>
                <a:cubicBezTo>
                  <a:pt x="9369" y="7276"/>
                  <a:pt x="9478" y="7026"/>
                  <a:pt x="9617" y="6827"/>
                </a:cubicBezTo>
                <a:cubicBezTo>
                  <a:pt x="9755" y="6627"/>
                  <a:pt x="9914" y="6474"/>
                  <a:pt x="10094" y="6368"/>
                </a:cubicBezTo>
                <a:cubicBezTo>
                  <a:pt x="10275" y="6262"/>
                  <a:pt x="10408" y="6209"/>
                  <a:pt x="10605" y="6209"/>
                </a:cubicBezTo>
                <a:lnTo>
                  <a:pt x="10605" y="5406"/>
                </a:lnTo>
                <a:lnTo>
                  <a:pt x="11001" y="5406"/>
                </a:lnTo>
                <a:lnTo>
                  <a:pt x="11001" y="6209"/>
                </a:lnTo>
                <a:cubicBezTo>
                  <a:pt x="11199" y="6209"/>
                  <a:pt x="11329" y="6257"/>
                  <a:pt x="11505" y="6356"/>
                </a:cubicBezTo>
                <a:cubicBezTo>
                  <a:pt x="11681" y="6454"/>
                  <a:pt x="11834" y="6601"/>
                  <a:pt x="11963" y="6796"/>
                </a:cubicBezTo>
                <a:cubicBezTo>
                  <a:pt x="12093" y="6992"/>
                  <a:pt x="12196" y="7241"/>
                  <a:pt x="12273" y="7543"/>
                </a:cubicBezTo>
                <a:cubicBezTo>
                  <a:pt x="12350" y="7845"/>
                  <a:pt x="12389" y="8195"/>
                  <a:pt x="12389" y="8594"/>
                </a:cubicBezTo>
                <a:lnTo>
                  <a:pt x="11637" y="8594"/>
                </a:lnTo>
                <a:cubicBezTo>
                  <a:pt x="11628" y="8179"/>
                  <a:pt x="11570" y="7860"/>
                  <a:pt x="11463" y="7641"/>
                </a:cubicBezTo>
                <a:cubicBezTo>
                  <a:pt x="11355" y="7420"/>
                  <a:pt x="11238" y="7311"/>
                  <a:pt x="11001" y="7311"/>
                </a:cubicBezTo>
                <a:lnTo>
                  <a:pt x="11001" y="9892"/>
                </a:lnTo>
                <a:cubicBezTo>
                  <a:pt x="11199" y="9990"/>
                  <a:pt x="11336" y="10104"/>
                  <a:pt x="11525" y="10235"/>
                </a:cubicBezTo>
                <a:cubicBezTo>
                  <a:pt x="11714" y="10365"/>
                  <a:pt x="11881" y="10532"/>
                  <a:pt x="12026" y="10736"/>
                </a:cubicBezTo>
                <a:cubicBezTo>
                  <a:pt x="12171" y="10940"/>
                  <a:pt x="12287" y="11193"/>
                  <a:pt x="12375" y="11495"/>
                </a:cubicBezTo>
                <a:cubicBezTo>
                  <a:pt x="12463" y="11797"/>
                  <a:pt x="12507" y="12168"/>
                  <a:pt x="12507" y="12608"/>
                </a:cubicBezTo>
                <a:cubicBezTo>
                  <a:pt x="12507" y="13065"/>
                  <a:pt x="12466" y="13463"/>
                  <a:pt x="12385" y="13801"/>
                </a:cubicBezTo>
                <a:moveTo>
                  <a:pt x="10800" y="3600"/>
                </a:moveTo>
                <a:cubicBezTo>
                  <a:pt x="8631" y="3600"/>
                  <a:pt x="6873" y="6824"/>
                  <a:pt x="6873" y="10800"/>
                </a:cubicBezTo>
                <a:cubicBezTo>
                  <a:pt x="6873" y="14776"/>
                  <a:pt x="8631" y="18000"/>
                  <a:pt x="10800" y="18000"/>
                </a:cubicBezTo>
                <a:cubicBezTo>
                  <a:pt x="12969" y="18000"/>
                  <a:pt x="14727" y="14776"/>
                  <a:pt x="14727" y="10800"/>
                </a:cubicBezTo>
                <a:cubicBezTo>
                  <a:pt x="14727" y="6824"/>
                  <a:pt x="12969" y="3600"/>
                  <a:pt x="10800" y="3600"/>
                </a:cubicBezTo>
                <a:moveTo>
                  <a:pt x="5400" y="3600"/>
                </a:moveTo>
                <a:lnTo>
                  <a:pt x="4418" y="3600"/>
                </a:lnTo>
                <a:cubicBezTo>
                  <a:pt x="4147" y="3600"/>
                  <a:pt x="3927" y="4002"/>
                  <a:pt x="3927" y="4500"/>
                </a:cubicBezTo>
                <a:cubicBezTo>
                  <a:pt x="3927" y="4997"/>
                  <a:pt x="4147" y="5400"/>
                  <a:pt x="4418" y="5400"/>
                </a:cubicBezTo>
                <a:lnTo>
                  <a:pt x="5400" y="5400"/>
                </a:lnTo>
                <a:cubicBezTo>
                  <a:pt x="5671" y="5400"/>
                  <a:pt x="5891" y="4997"/>
                  <a:pt x="5891" y="4500"/>
                </a:cubicBezTo>
                <a:cubicBezTo>
                  <a:pt x="5891" y="4002"/>
                  <a:pt x="5671" y="3600"/>
                  <a:pt x="5400" y="36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2" name="Shape 2799"/>
          <p:cNvSpPr/>
          <p:nvPr/>
        </p:nvSpPr>
        <p:spPr>
          <a:xfrm>
            <a:off x="4252995" y="1381426"/>
            <a:ext cx="209496" cy="152361"/>
          </a:xfrm>
          <a:custGeom>
            <a:avLst/>
            <a:gdLst/>
            <a:ahLst/>
            <a:cxnLst>
              <a:cxn ang="0">
                <a:pos x="wd2" y="hd2"/>
              </a:cxn>
              <a:cxn ang="5400000">
                <a:pos x="wd2" y="hd2"/>
              </a:cxn>
              <a:cxn ang="10800000">
                <a:pos x="wd2" y="hd2"/>
              </a:cxn>
              <a:cxn ang="16200000">
                <a:pos x="wd2" y="hd2"/>
              </a:cxn>
            </a:cxnLst>
            <a:rect l="0" t="0" r="r" b="b"/>
            <a:pathLst>
              <a:path w="21600" h="21600" extrusionOk="0">
                <a:moveTo>
                  <a:pt x="9916" y="11782"/>
                </a:moveTo>
                <a:cubicBezTo>
                  <a:pt x="9916" y="11929"/>
                  <a:pt x="9939" y="12054"/>
                  <a:pt x="9982" y="12159"/>
                </a:cubicBezTo>
                <a:cubicBezTo>
                  <a:pt x="10026" y="12263"/>
                  <a:pt x="10082" y="12351"/>
                  <a:pt x="10151" y="12425"/>
                </a:cubicBezTo>
                <a:cubicBezTo>
                  <a:pt x="10219" y="12498"/>
                  <a:pt x="10298" y="12557"/>
                  <a:pt x="10388" y="12604"/>
                </a:cubicBezTo>
                <a:cubicBezTo>
                  <a:pt x="10478" y="12650"/>
                  <a:pt x="10513" y="12688"/>
                  <a:pt x="10605" y="12719"/>
                </a:cubicBezTo>
                <a:lnTo>
                  <a:pt x="10605" y="10882"/>
                </a:lnTo>
                <a:cubicBezTo>
                  <a:pt x="10368" y="10882"/>
                  <a:pt x="10241" y="10952"/>
                  <a:pt x="10111" y="11090"/>
                </a:cubicBezTo>
                <a:cubicBezTo>
                  <a:pt x="9981" y="11227"/>
                  <a:pt x="9916" y="11458"/>
                  <a:pt x="9916" y="11782"/>
                </a:cubicBezTo>
                <a:moveTo>
                  <a:pt x="11501" y="14278"/>
                </a:moveTo>
                <a:cubicBezTo>
                  <a:pt x="11425" y="14199"/>
                  <a:pt x="11338" y="14135"/>
                  <a:pt x="11242" y="14086"/>
                </a:cubicBezTo>
                <a:cubicBezTo>
                  <a:pt x="11145" y="14037"/>
                  <a:pt x="11102" y="13994"/>
                  <a:pt x="11001" y="13958"/>
                </a:cubicBezTo>
                <a:lnTo>
                  <a:pt x="11001" y="16096"/>
                </a:lnTo>
                <a:cubicBezTo>
                  <a:pt x="11238" y="16071"/>
                  <a:pt x="11377" y="15975"/>
                  <a:pt x="11528" y="15806"/>
                </a:cubicBezTo>
                <a:cubicBezTo>
                  <a:pt x="11680" y="15638"/>
                  <a:pt x="11756" y="15371"/>
                  <a:pt x="11756" y="15004"/>
                </a:cubicBezTo>
                <a:cubicBezTo>
                  <a:pt x="11756" y="14833"/>
                  <a:pt x="11733" y="14689"/>
                  <a:pt x="11686" y="14572"/>
                </a:cubicBezTo>
                <a:cubicBezTo>
                  <a:pt x="11640" y="14456"/>
                  <a:pt x="11579" y="14358"/>
                  <a:pt x="11501" y="14278"/>
                </a:cubicBezTo>
                <a:moveTo>
                  <a:pt x="12385" y="15751"/>
                </a:moveTo>
                <a:cubicBezTo>
                  <a:pt x="12304" y="16006"/>
                  <a:pt x="12193" y="16216"/>
                  <a:pt x="12052" y="16385"/>
                </a:cubicBezTo>
                <a:cubicBezTo>
                  <a:pt x="11911" y="16553"/>
                  <a:pt x="11747" y="16681"/>
                  <a:pt x="11558" y="16770"/>
                </a:cubicBezTo>
                <a:cubicBezTo>
                  <a:pt x="11369" y="16859"/>
                  <a:pt x="11221" y="16910"/>
                  <a:pt x="11001" y="16922"/>
                </a:cubicBezTo>
                <a:lnTo>
                  <a:pt x="11001" y="17549"/>
                </a:lnTo>
                <a:lnTo>
                  <a:pt x="10605" y="17549"/>
                </a:lnTo>
                <a:lnTo>
                  <a:pt x="10605" y="16922"/>
                </a:lnTo>
                <a:cubicBezTo>
                  <a:pt x="10368" y="16915"/>
                  <a:pt x="10206" y="16863"/>
                  <a:pt x="10009" y="16766"/>
                </a:cubicBezTo>
                <a:cubicBezTo>
                  <a:pt x="9811" y="16667"/>
                  <a:pt x="9642" y="16528"/>
                  <a:pt x="9501" y="16348"/>
                </a:cubicBezTo>
                <a:cubicBezTo>
                  <a:pt x="9361" y="16168"/>
                  <a:pt x="9252" y="15946"/>
                  <a:pt x="9175" y="15683"/>
                </a:cubicBezTo>
                <a:cubicBezTo>
                  <a:pt x="9098" y="15420"/>
                  <a:pt x="9062" y="15117"/>
                  <a:pt x="9066" y="14775"/>
                </a:cubicBezTo>
                <a:lnTo>
                  <a:pt x="9818" y="14775"/>
                </a:lnTo>
                <a:cubicBezTo>
                  <a:pt x="9813" y="15178"/>
                  <a:pt x="9877" y="15496"/>
                  <a:pt x="10009" y="15729"/>
                </a:cubicBezTo>
                <a:cubicBezTo>
                  <a:pt x="10140" y="15961"/>
                  <a:pt x="10302" y="16083"/>
                  <a:pt x="10605" y="16096"/>
                </a:cubicBezTo>
                <a:lnTo>
                  <a:pt x="10605" y="13875"/>
                </a:lnTo>
                <a:cubicBezTo>
                  <a:pt x="10425" y="13807"/>
                  <a:pt x="10302" y="13726"/>
                  <a:pt x="10124" y="13631"/>
                </a:cubicBezTo>
                <a:cubicBezTo>
                  <a:pt x="9946" y="13537"/>
                  <a:pt x="9786" y="13414"/>
                  <a:pt x="9643" y="13264"/>
                </a:cubicBezTo>
                <a:cubicBezTo>
                  <a:pt x="9500" y="13115"/>
                  <a:pt x="9385" y="12927"/>
                  <a:pt x="9297" y="12700"/>
                </a:cubicBezTo>
                <a:cubicBezTo>
                  <a:pt x="9209" y="12474"/>
                  <a:pt x="9165" y="12192"/>
                  <a:pt x="9165" y="11855"/>
                </a:cubicBezTo>
                <a:cubicBezTo>
                  <a:pt x="9165" y="11562"/>
                  <a:pt x="9206" y="11304"/>
                  <a:pt x="9287" y="11080"/>
                </a:cubicBezTo>
                <a:cubicBezTo>
                  <a:pt x="9369" y="10857"/>
                  <a:pt x="9478" y="10670"/>
                  <a:pt x="9617" y="10520"/>
                </a:cubicBezTo>
                <a:cubicBezTo>
                  <a:pt x="9755" y="10370"/>
                  <a:pt x="9914" y="10256"/>
                  <a:pt x="10094" y="10176"/>
                </a:cubicBezTo>
                <a:cubicBezTo>
                  <a:pt x="10274" y="10097"/>
                  <a:pt x="10407" y="10057"/>
                  <a:pt x="10605" y="10057"/>
                </a:cubicBezTo>
                <a:lnTo>
                  <a:pt x="10605" y="9455"/>
                </a:lnTo>
                <a:lnTo>
                  <a:pt x="11001" y="9455"/>
                </a:lnTo>
                <a:lnTo>
                  <a:pt x="11001" y="10057"/>
                </a:lnTo>
                <a:cubicBezTo>
                  <a:pt x="11199" y="10057"/>
                  <a:pt x="11329" y="10093"/>
                  <a:pt x="11505" y="10167"/>
                </a:cubicBezTo>
                <a:cubicBezTo>
                  <a:pt x="11681" y="10240"/>
                  <a:pt x="11834" y="10350"/>
                  <a:pt x="11963" y="10498"/>
                </a:cubicBezTo>
                <a:cubicBezTo>
                  <a:pt x="12093" y="10644"/>
                  <a:pt x="12196" y="10831"/>
                  <a:pt x="12273" y="11057"/>
                </a:cubicBezTo>
                <a:cubicBezTo>
                  <a:pt x="12350" y="11284"/>
                  <a:pt x="12388" y="11547"/>
                  <a:pt x="12388" y="11847"/>
                </a:cubicBezTo>
                <a:lnTo>
                  <a:pt x="11637" y="11847"/>
                </a:lnTo>
                <a:cubicBezTo>
                  <a:pt x="11628" y="11534"/>
                  <a:pt x="11570" y="11296"/>
                  <a:pt x="11463" y="11130"/>
                </a:cubicBezTo>
                <a:cubicBezTo>
                  <a:pt x="11355" y="10965"/>
                  <a:pt x="11238" y="10882"/>
                  <a:pt x="11001" y="10882"/>
                </a:cubicBezTo>
                <a:lnTo>
                  <a:pt x="11001" y="12819"/>
                </a:lnTo>
                <a:cubicBezTo>
                  <a:pt x="11199" y="12894"/>
                  <a:pt x="11336" y="12978"/>
                  <a:pt x="11525" y="13076"/>
                </a:cubicBezTo>
                <a:cubicBezTo>
                  <a:pt x="11714" y="13175"/>
                  <a:pt x="11881" y="13300"/>
                  <a:pt x="12026" y="13453"/>
                </a:cubicBezTo>
                <a:cubicBezTo>
                  <a:pt x="12171" y="13605"/>
                  <a:pt x="12287" y="13795"/>
                  <a:pt x="12375" y="14021"/>
                </a:cubicBezTo>
                <a:cubicBezTo>
                  <a:pt x="12463" y="14248"/>
                  <a:pt x="12507" y="14526"/>
                  <a:pt x="12507" y="14857"/>
                </a:cubicBezTo>
                <a:cubicBezTo>
                  <a:pt x="12507" y="15199"/>
                  <a:pt x="12466" y="15497"/>
                  <a:pt x="12385" y="15751"/>
                </a:cubicBezTo>
                <a:moveTo>
                  <a:pt x="10800" y="8100"/>
                </a:moveTo>
                <a:cubicBezTo>
                  <a:pt x="8631" y="8100"/>
                  <a:pt x="6873" y="10518"/>
                  <a:pt x="6873" y="13500"/>
                </a:cubicBezTo>
                <a:cubicBezTo>
                  <a:pt x="6873" y="16483"/>
                  <a:pt x="8631" y="18900"/>
                  <a:pt x="10800" y="18900"/>
                </a:cubicBezTo>
                <a:cubicBezTo>
                  <a:pt x="12969" y="18900"/>
                  <a:pt x="14727" y="16483"/>
                  <a:pt x="14727" y="13500"/>
                </a:cubicBezTo>
                <a:cubicBezTo>
                  <a:pt x="14727" y="10518"/>
                  <a:pt x="12969" y="8100"/>
                  <a:pt x="10800" y="81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3"/>
                  <a:pt x="18690" y="20038"/>
                  <a:pt x="18745" y="20250"/>
                </a:cubicBezTo>
                <a:lnTo>
                  <a:pt x="2855" y="20250"/>
                </a:lnTo>
                <a:cubicBezTo>
                  <a:pt x="2910" y="20038"/>
                  <a:pt x="2945" y="19813"/>
                  <a:pt x="2945" y="19575"/>
                </a:cubicBezTo>
                <a:cubicBezTo>
                  <a:pt x="2945" y="18457"/>
                  <a:pt x="2286" y="17550"/>
                  <a:pt x="1473" y="17550"/>
                </a:cubicBezTo>
                <a:cubicBezTo>
                  <a:pt x="1300" y="17550"/>
                  <a:pt x="1136" y="17599"/>
                  <a:pt x="982" y="17674"/>
                </a:cubicBezTo>
                <a:lnTo>
                  <a:pt x="982" y="9326"/>
                </a:lnTo>
                <a:cubicBezTo>
                  <a:pt x="1136" y="9402"/>
                  <a:pt x="1300"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4"/>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4"/>
                  <a:pt x="21160" y="5400"/>
                  <a:pt x="20618" y="5400"/>
                </a:cubicBezTo>
                <a:moveTo>
                  <a:pt x="2455" y="4050"/>
                </a:moveTo>
                <a:lnTo>
                  <a:pt x="19145" y="4050"/>
                </a:lnTo>
                <a:cubicBezTo>
                  <a:pt x="19417" y="4050"/>
                  <a:pt x="19636" y="3748"/>
                  <a:pt x="19636" y="3376"/>
                </a:cubicBezTo>
                <a:cubicBezTo>
                  <a:pt x="19636" y="3002"/>
                  <a:pt x="19417" y="2700"/>
                  <a:pt x="19145" y="2700"/>
                </a:cubicBezTo>
                <a:lnTo>
                  <a:pt x="2455" y="2700"/>
                </a:lnTo>
                <a:cubicBezTo>
                  <a:pt x="2183" y="2700"/>
                  <a:pt x="1964" y="3002"/>
                  <a:pt x="1964" y="3376"/>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3" name="Shape 2800"/>
          <p:cNvSpPr/>
          <p:nvPr/>
        </p:nvSpPr>
        <p:spPr>
          <a:xfrm>
            <a:off x="653483" y="1790894"/>
            <a:ext cx="209496" cy="133316"/>
          </a:xfrm>
          <a:custGeom>
            <a:avLst/>
            <a:gdLst/>
            <a:ahLst/>
            <a:cxnLst>
              <a:cxn ang="0">
                <a:pos x="wd2" y="hd2"/>
              </a:cxn>
              <a:cxn ang="5400000">
                <a:pos x="wd2" y="hd2"/>
              </a:cxn>
              <a:cxn ang="10800000">
                <a:pos x="wd2" y="hd2"/>
              </a:cxn>
              <a:cxn ang="16200000">
                <a:pos x="wd2" y="hd2"/>
              </a:cxn>
            </a:cxnLst>
            <a:rect l="0" t="0" r="r" b="b"/>
            <a:pathLst>
              <a:path w="21600" h="21600" extrusionOk="0">
                <a:moveTo>
                  <a:pt x="10208" y="15258"/>
                </a:moveTo>
                <a:cubicBezTo>
                  <a:pt x="10138" y="15500"/>
                  <a:pt x="10044" y="15701"/>
                  <a:pt x="9923" y="15861"/>
                </a:cubicBezTo>
                <a:cubicBezTo>
                  <a:pt x="9802" y="16022"/>
                  <a:pt x="9660" y="16144"/>
                  <a:pt x="9499" y="16228"/>
                </a:cubicBezTo>
                <a:cubicBezTo>
                  <a:pt x="9362" y="16300"/>
                  <a:pt x="9243" y="16340"/>
                  <a:pt x="9097" y="16360"/>
                </a:cubicBezTo>
                <a:lnTo>
                  <a:pt x="9097" y="16971"/>
                </a:lnTo>
                <a:lnTo>
                  <a:pt x="8606" y="16971"/>
                </a:lnTo>
                <a:lnTo>
                  <a:pt x="8606" y="16361"/>
                </a:lnTo>
                <a:cubicBezTo>
                  <a:pt x="8446" y="16345"/>
                  <a:pt x="8316" y="16304"/>
                  <a:pt x="8171" y="16224"/>
                </a:cubicBezTo>
                <a:cubicBezTo>
                  <a:pt x="8001" y="16130"/>
                  <a:pt x="7856" y="15998"/>
                  <a:pt x="7736" y="15826"/>
                </a:cubicBezTo>
                <a:cubicBezTo>
                  <a:pt x="7615" y="15655"/>
                  <a:pt x="7522" y="15443"/>
                  <a:pt x="7456" y="15193"/>
                </a:cubicBezTo>
                <a:cubicBezTo>
                  <a:pt x="7390" y="14942"/>
                  <a:pt x="7359" y="14654"/>
                  <a:pt x="7363" y="14327"/>
                </a:cubicBezTo>
                <a:lnTo>
                  <a:pt x="8007" y="14327"/>
                </a:lnTo>
                <a:cubicBezTo>
                  <a:pt x="8003" y="14712"/>
                  <a:pt x="8058" y="15015"/>
                  <a:pt x="8171" y="15236"/>
                </a:cubicBezTo>
                <a:cubicBezTo>
                  <a:pt x="8270" y="15431"/>
                  <a:pt x="8403" y="15530"/>
                  <a:pt x="8606" y="15563"/>
                </a:cubicBezTo>
                <a:lnTo>
                  <a:pt x="8606" y="13432"/>
                </a:lnTo>
                <a:cubicBezTo>
                  <a:pt x="8492" y="13376"/>
                  <a:pt x="8395" y="13313"/>
                  <a:pt x="8270" y="13239"/>
                </a:cubicBezTo>
                <a:cubicBezTo>
                  <a:pt x="8118" y="13149"/>
                  <a:pt x="7980" y="13033"/>
                  <a:pt x="7857" y="12890"/>
                </a:cubicBezTo>
                <a:cubicBezTo>
                  <a:pt x="7735" y="12746"/>
                  <a:pt x="7636" y="12568"/>
                  <a:pt x="7561" y="12352"/>
                </a:cubicBezTo>
                <a:cubicBezTo>
                  <a:pt x="7485" y="12136"/>
                  <a:pt x="7448" y="11868"/>
                  <a:pt x="7448" y="11548"/>
                </a:cubicBezTo>
                <a:cubicBezTo>
                  <a:pt x="7448" y="11268"/>
                  <a:pt x="7483" y="11023"/>
                  <a:pt x="7553" y="10809"/>
                </a:cubicBezTo>
                <a:cubicBezTo>
                  <a:pt x="7622" y="10596"/>
                  <a:pt x="7716" y="10419"/>
                  <a:pt x="7835" y="10276"/>
                </a:cubicBezTo>
                <a:cubicBezTo>
                  <a:pt x="7954" y="10134"/>
                  <a:pt x="8090" y="10024"/>
                  <a:pt x="8244" y="9948"/>
                </a:cubicBezTo>
                <a:cubicBezTo>
                  <a:pt x="8373" y="9885"/>
                  <a:pt x="8479" y="9855"/>
                  <a:pt x="8606" y="9844"/>
                </a:cubicBezTo>
                <a:lnTo>
                  <a:pt x="8606" y="9257"/>
                </a:lnTo>
                <a:lnTo>
                  <a:pt x="9097" y="9257"/>
                </a:lnTo>
                <a:lnTo>
                  <a:pt x="9097" y="9844"/>
                </a:lnTo>
                <a:cubicBezTo>
                  <a:pt x="9224" y="9853"/>
                  <a:pt x="9328" y="9881"/>
                  <a:pt x="9453" y="9939"/>
                </a:cubicBezTo>
                <a:cubicBezTo>
                  <a:pt x="9605" y="10009"/>
                  <a:pt x="9735" y="10114"/>
                  <a:pt x="9847" y="10255"/>
                </a:cubicBezTo>
                <a:cubicBezTo>
                  <a:pt x="9957" y="10394"/>
                  <a:pt x="10046" y="10572"/>
                  <a:pt x="10112" y="10788"/>
                </a:cubicBezTo>
                <a:cubicBezTo>
                  <a:pt x="10178" y="11003"/>
                  <a:pt x="10211" y="11254"/>
                  <a:pt x="10211" y="11540"/>
                </a:cubicBezTo>
                <a:lnTo>
                  <a:pt x="9567" y="11540"/>
                </a:lnTo>
                <a:cubicBezTo>
                  <a:pt x="9559" y="11242"/>
                  <a:pt x="9509" y="11015"/>
                  <a:pt x="9417" y="10857"/>
                </a:cubicBezTo>
                <a:cubicBezTo>
                  <a:pt x="9339" y="10725"/>
                  <a:pt x="9243" y="10661"/>
                  <a:pt x="9097" y="10640"/>
                </a:cubicBezTo>
                <a:lnTo>
                  <a:pt x="9097" y="12504"/>
                </a:lnTo>
                <a:cubicBezTo>
                  <a:pt x="9226" y="12565"/>
                  <a:pt x="9336" y="12633"/>
                  <a:pt x="9471" y="12710"/>
                </a:cubicBezTo>
                <a:cubicBezTo>
                  <a:pt x="9633" y="12804"/>
                  <a:pt x="9776" y="12923"/>
                  <a:pt x="9900" y="13069"/>
                </a:cubicBezTo>
                <a:cubicBezTo>
                  <a:pt x="10024" y="13215"/>
                  <a:pt x="10124" y="13395"/>
                  <a:pt x="10200" y="13610"/>
                </a:cubicBezTo>
                <a:cubicBezTo>
                  <a:pt x="10275" y="13827"/>
                  <a:pt x="10312" y="14091"/>
                  <a:pt x="10312" y="14407"/>
                </a:cubicBezTo>
                <a:cubicBezTo>
                  <a:pt x="10312" y="14732"/>
                  <a:pt x="10278" y="15016"/>
                  <a:pt x="10208" y="15258"/>
                </a:cubicBezTo>
                <a:moveTo>
                  <a:pt x="8836" y="7714"/>
                </a:moveTo>
                <a:cubicBezTo>
                  <a:pt x="6938" y="7714"/>
                  <a:pt x="5400" y="10132"/>
                  <a:pt x="5400" y="13114"/>
                </a:cubicBezTo>
                <a:cubicBezTo>
                  <a:pt x="5400" y="16096"/>
                  <a:pt x="6938" y="18514"/>
                  <a:pt x="8836" y="18514"/>
                </a:cubicBezTo>
                <a:cubicBezTo>
                  <a:pt x="10734" y="18514"/>
                  <a:pt x="12273" y="16096"/>
                  <a:pt x="12273" y="13114"/>
                </a:cubicBezTo>
                <a:cubicBezTo>
                  <a:pt x="12273" y="10132"/>
                  <a:pt x="10734" y="7714"/>
                  <a:pt x="8836" y="7714"/>
                </a:cubicBezTo>
                <a:moveTo>
                  <a:pt x="20618" y="0"/>
                </a:moveTo>
                <a:lnTo>
                  <a:pt x="4909" y="0"/>
                </a:lnTo>
                <a:cubicBezTo>
                  <a:pt x="4367" y="0"/>
                  <a:pt x="3927" y="690"/>
                  <a:pt x="3927" y="1543"/>
                </a:cubicBezTo>
                <a:lnTo>
                  <a:pt x="3927" y="2314"/>
                </a:lnTo>
                <a:cubicBezTo>
                  <a:pt x="3927" y="2740"/>
                  <a:pt x="4147" y="3086"/>
                  <a:pt x="4418" y="3086"/>
                </a:cubicBezTo>
                <a:cubicBezTo>
                  <a:pt x="4689" y="3086"/>
                  <a:pt x="4909" y="2740"/>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0"/>
                  <a:pt x="21600" y="15429"/>
                </a:cubicBezTo>
                <a:lnTo>
                  <a:pt x="21600" y="1543"/>
                </a:lnTo>
                <a:cubicBezTo>
                  <a:pt x="21600" y="690"/>
                  <a:pt x="21160" y="0"/>
                  <a:pt x="20618" y="0"/>
                </a:cubicBezTo>
                <a:moveTo>
                  <a:pt x="9451" y="13856"/>
                </a:moveTo>
                <a:cubicBezTo>
                  <a:pt x="9385" y="13780"/>
                  <a:pt x="9310" y="13718"/>
                  <a:pt x="9228" y="13671"/>
                </a:cubicBezTo>
                <a:cubicBezTo>
                  <a:pt x="9175" y="13642"/>
                  <a:pt x="9137" y="13616"/>
                  <a:pt x="9097" y="13590"/>
                </a:cubicBezTo>
                <a:lnTo>
                  <a:pt x="9097" y="15560"/>
                </a:lnTo>
                <a:cubicBezTo>
                  <a:pt x="9250" y="15523"/>
                  <a:pt x="9363" y="15447"/>
                  <a:pt x="9473" y="15311"/>
                </a:cubicBezTo>
                <a:cubicBezTo>
                  <a:pt x="9604" y="15151"/>
                  <a:pt x="9668" y="14896"/>
                  <a:pt x="9668" y="14545"/>
                </a:cubicBezTo>
                <a:cubicBezTo>
                  <a:pt x="9668" y="14383"/>
                  <a:pt x="9649" y="14246"/>
                  <a:pt x="9609" y="14135"/>
                </a:cubicBezTo>
                <a:cubicBezTo>
                  <a:pt x="9570" y="14024"/>
                  <a:pt x="9517" y="13931"/>
                  <a:pt x="9451" y="13856"/>
                </a:cubicBezTo>
                <a:moveTo>
                  <a:pt x="13255" y="16971"/>
                </a:moveTo>
                <a:cubicBezTo>
                  <a:pt x="12983" y="16971"/>
                  <a:pt x="12764" y="17316"/>
                  <a:pt x="12764" y="17743"/>
                </a:cubicBezTo>
                <a:cubicBezTo>
                  <a:pt x="12764" y="18169"/>
                  <a:pt x="12983" y="18514"/>
                  <a:pt x="13255" y="18514"/>
                </a:cubicBezTo>
                <a:cubicBezTo>
                  <a:pt x="13525" y="18514"/>
                  <a:pt x="13745" y="18169"/>
                  <a:pt x="13745" y="17743"/>
                </a:cubicBezTo>
                <a:cubicBezTo>
                  <a:pt x="13745" y="17316"/>
                  <a:pt x="13525" y="16971"/>
                  <a:pt x="13255" y="16971"/>
                </a:cubicBezTo>
                <a:moveTo>
                  <a:pt x="16200" y="7714"/>
                </a:moveTo>
                <a:cubicBezTo>
                  <a:pt x="15928" y="7714"/>
                  <a:pt x="15709" y="7369"/>
                  <a:pt x="15709" y="6943"/>
                </a:cubicBezTo>
                <a:cubicBezTo>
                  <a:pt x="15709" y="6516"/>
                  <a:pt x="15928" y="6171"/>
                  <a:pt x="16200" y="6171"/>
                </a:cubicBezTo>
                <a:cubicBezTo>
                  <a:pt x="16471" y="6171"/>
                  <a:pt x="16691" y="6516"/>
                  <a:pt x="16691" y="6943"/>
                </a:cubicBezTo>
                <a:cubicBezTo>
                  <a:pt x="16691" y="7369"/>
                  <a:pt x="16471" y="7714"/>
                  <a:pt x="16200" y="7714"/>
                </a:cubicBezTo>
                <a:moveTo>
                  <a:pt x="16691" y="17113"/>
                </a:moveTo>
                <a:cubicBezTo>
                  <a:pt x="16537" y="17027"/>
                  <a:pt x="16373" y="16971"/>
                  <a:pt x="16200" y="16971"/>
                </a:cubicBezTo>
                <a:cubicBezTo>
                  <a:pt x="15386" y="16971"/>
                  <a:pt x="14727" y="18008"/>
                  <a:pt x="14727" y="19286"/>
                </a:cubicBezTo>
                <a:cubicBezTo>
                  <a:pt x="14727" y="19557"/>
                  <a:pt x="14762" y="19814"/>
                  <a:pt x="14817" y="20057"/>
                </a:cubicBezTo>
                <a:lnTo>
                  <a:pt x="2855" y="20057"/>
                </a:lnTo>
                <a:cubicBezTo>
                  <a:pt x="2910" y="19814"/>
                  <a:pt x="2945" y="19557"/>
                  <a:pt x="2945" y="19286"/>
                </a:cubicBezTo>
                <a:cubicBezTo>
                  <a:pt x="2945" y="18008"/>
                  <a:pt x="2286" y="16971"/>
                  <a:pt x="1473" y="16971"/>
                </a:cubicBezTo>
                <a:cubicBezTo>
                  <a:pt x="1299" y="16971"/>
                  <a:pt x="1136" y="17027"/>
                  <a:pt x="982" y="17113"/>
                </a:cubicBezTo>
                <a:lnTo>
                  <a:pt x="982" y="9115"/>
                </a:lnTo>
                <a:cubicBezTo>
                  <a:pt x="1136" y="9202"/>
                  <a:pt x="1299" y="9257"/>
                  <a:pt x="1473" y="9257"/>
                </a:cubicBezTo>
                <a:cubicBezTo>
                  <a:pt x="2286" y="9257"/>
                  <a:pt x="2945" y="8221"/>
                  <a:pt x="2945" y="6943"/>
                </a:cubicBezTo>
                <a:cubicBezTo>
                  <a:pt x="2945" y="6671"/>
                  <a:pt x="2910" y="6414"/>
                  <a:pt x="2855" y="6171"/>
                </a:cubicBezTo>
                <a:lnTo>
                  <a:pt x="14817" y="6171"/>
                </a:lnTo>
                <a:cubicBezTo>
                  <a:pt x="14762" y="6414"/>
                  <a:pt x="14727" y="6671"/>
                  <a:pt x="14727" y="6943"/>
                </a:cubicBezTo>
                <a:cubicBezTo>
                  <a:pt x="14727" y="8221"/>
                  <a:pt x="15386" y="9257"/>
                  <a:pt x="16200" y="9257"/>
                </a:cubicBezTo>
                <a:cubicBezTo>
                  <a:pt x="16373" y="9257"/>
                  <a:pt x="16537" y="9202"/>
                  <a:pt x="16691" y="9115"/>
                </a:cubicBezTo>
                <a:cubicBezTo>
                  <a:pt x="16691" y="9115"/>
                  <a:pt x="16691" y="17113"/>
                  <a:pt x="16691" y="17113"/>
                </a:cubicBezTo>
                <a:close/>
                <a:moveTo>
                  <a:pt x="16200" y="20057"/>
                </a:moveTo>
                <a:cubicBezTo>
                  <a:pt x="15928" y="20057"/>
                  <a:pt x="15709" y="19712"/>
                  <a:pt x="15709" y="19286"/>
                </a:cubicBezTo>
                <a:cubicBezTo>
                  <a:pt x="15709" y="18859"/>
                  <a:pt x="15928" y="18514"/>
                  <a:pt x="16200" y="18514"/>
                </a:cubicBezTo>
                <a:cubicBezTo>
                  <a:pt x="16471" y="18514"/>
                  <a:pt x="16691" y="18859"/>
                  <a:pt x="16691" y="19286"/>
                </a:cubicBezTo>
                <a:cubicBezTo>
                  <a:pt x="16691" y="19712"/>
                  <a:pt x="16471" y="20057"/>
                  <a:pt x="16200" y="20057"/>
                </a:cubicBezTo>
                <a:moveTo>
                  <a:pt x="1473" y="20057"/>
                </a:moveTo>
                <a:cubicBezTo>
                  <a:pt x="1201" y="20057"/>
                  <a:pt x="982" y="19712"/>
                  <a:pt x="982" y="19286"/>
                </a:cubicBezTo>
                <a:cubicBezTo>
                  <a:pt x="982" y="18859"/>
                  <a:pt x="1201" y="18514"/>
                  <a:pt x="1473" y="18514"/>
                </a:cubicBezTo>
                <a:cubicBezTo>
                  <a:pt x="1744" y="18514"/>
                  <a:pt x="1964" y="18859"/>
                  <a:pt x="1964" y="19286"/>
                </a:cubicBezTo>
                <a:cubicBezTo>
                  <a:pt x="1964" y="19712"/>
                  <a:pt x="1744" y="20057"/>
                  <a:pt x="1473" y="20057"/>
                </a:cubicBezTo>
                <a:moveTo>
                  <a:pt x="1473" y="6171"/>
                </a:moveTo>
                <a:cubicBezTo>
                  <a:pt x="1744" y="6171"/>
                  <a:pt x="1964" y="6516"/>
                  <a:pt x="1964" y="6943"/>
                </a:cubicBezTo>
                <a:cubicBezTo>
                  <a:pt x="1964" y="7369"/>
                  <a:pt x="1744" y="7714"/>
                  <a:pt x="1473" y="7714"/>
                </a:cubicBezTo>
                <a:cubicBezTo>
                  <a:pt x="1201" y="7714"/>
                  <a:pt x="982" y="7369"/>
                  <a:pt x="982" y="6943"/>
                </a:cubicBezTo>
                <a:cubicBezTo>
                  <a:pt x="982" y="6516"/>
                  <a:pt x="1201" y="6171"/>
                  <a:pt x="1473" y="6171"/>
                </a:cubicBezTo>
                <a:moveTo>
                  <a:pt x="16691" y="4629"/>
                </a:moveTo>
                <a:lnTo>
                  <a:pt x="982" y="4629"/>
                </a:lnTo>
                <a:cubicBezTo>
                  <a:pt x="439" y="4629"/>
                  <a:pt x="0" y="5319"/>
                  <a:pt x="0" y="6171"/>
                </a:cubicBezTo>
                <a:lnTo>
                  <a:pt x="0" y="20057"/>
                </a:lnTo>
                <a:cubicBezTo>
                  <a:pt x="0" y="20909"/>
                  <a:pt x="439" y="21600"/>
                  <a:pt x="982" y="21600"/>
                </a:cubicBezTo>
                <a:lnTo>
                  <a:pt x="16691" y="21600"/>
                </a:lnTo>
                <a:cubicBezTo>
                  <a:pt x="17233" y="21600"/>
                  <a:pt x="17673" y="20909"/>
                  <a:pt x="17673" y="20057"/>
                </a:cubicBezTo>
                <a:lnTo>
                  <a:pt x="17673" y="6171"/>
                </a:lnTo>
                <a:cubicBezTo>
                  <a:pt x="17673" y="5319"/>
                  <a:pt x="17233" y="4629"/>
                  <a:pt x="16691" y="4629"/>
                </a:cubicBezTo>
                <a:moveTo>
                  <a:pt x="8092" y="11478"/>
                </a:moveTo>
                <a:cubicBezTo>
                  <a:pt x="8092" y="11618"/>
                  <a:pt x="8111" y="11738"/>
                  <a:pt x="8149" y="11836"/>
                </a:cubicBezTo>
                <a:cubicBezTo>
                  <a:pt x="8186" y="11936"/>
                  <a:pt x="8234" y="12020"/>
                  <a:pt x="8293" y="12090"/>
                </a:cubicBezTo>
                <a:cubicBezTo>
                  <a:pt x="8351" y="12160"/>
                  <a:pt x="8419" y="12217"/>
                  <a:pt x="8496" y="12260"/>
                </a:cubicBezTo>
                <a:cubicBezTo>
                  <a:pt x="8542" y="12286"/>
                  <a:pt x="8573" y="12310"/>
                  <a:pt x="8606" y="12330"/>
                </a:cubicBezTo>
                <a:lnTo>
                  <a:pt x="8606" y="10637"/>
                </a:lnTo>
                <a:cubicBezTo>
                  <a:pt x="8457" y="10653"/>
                  <a:pt x="8353" y="10708"/>
                  <a:pt x="8258" y="10818"/>
                </a:cubicBezTo>
                <a:cubicBezTo>
                  <a:pt x="8147" y="10949"/>
                  <a:pt x="8092" y="11170"/>
                  <a:pt x="8092" y="11478"/>
                </a:cubicBezTo>
                <a:moveTo>
                  <a:pt x="4418" y="7714"/>
                </a:moveTo>
                <a:cubicBezTo>
                  <a:pt x="4147" y="7714"/>
                  <a:pt x="3927" y="8060"/>
                  <a:pt x="3927" y="8486"/>
                </a:cubicBezTo>
                <a:cubicBezTo>
                  <a:pt x="3927" y="8912"/>
                  <a:pt x="4147" y="9257"/>
                  <a:pt x="4418" y="9257"/>
                </a:cubicBezTo>
                <a:cubicBezTo>
                  <a:pt x="4689" y="9257"/>
                  <a:pt x="4909" y="8912"/>
                  <a:pt x="4909" y="8486"/>
                </a:cubicBezTo>
                <a:cubicBezTo>
                  <a:pt x="4909" y="8060"/>
                  <a:pt x="4689" y="7714"/>
                  <a:pt x="4418" y="771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4" name="Shape 2801"/>
          <p:cNvSpPr/>
          <p:nvPr/>
        </p:nvSpPr>
        <p:spPr>
          <a:xfrm>
            <a:off x="1053429" y="1800417"/>
            <a:ext cx="209496" cy="114278"/>
          </a:xfrm>
          <a:custGeom>
            <a:avLst/>
            <a:gdLst/>
            <a:ahLst/>
            <a:cxnLst>
              <a:cxn ang="0">
                <a:pos x="wd2" y="hd2"/>
              </a:cxn>
              <a:cxn ang="5400000">
                <a:pos x="wd2" y="hd2"/>
              </a:cxn>
              <a:cxn ang="10800000">
                <a:pos x="wd2" y="hd2"/>
              </a:cxn>
              <a:cxn ang="16200000">
                <a:pos x="wd2" y="hd2"/>
              </a:cxn>
            </a:cxnLst>
            <a:rect l="0" t="0" r="r" b="b"/>
            <a:pathLst>
              <a:path w="21600" h="21600" extrusionOk="0">
                <a:moveTo>
                  <a:pt x="11858" y="9506"/>
                </a:moveTo>
                <a:lnTo>
                  <a:pt x="11671" y="10299"/>
                </a:lnTo>
                <a:lnTo>
                  <a:pt x="9907" y="10299"/>
                </a:lnTo>
                <a:cubicBezTo>
                  <a:pt x="9902" y="10340"/>
                  <a:pt x="9900" y="10398"/>
                  <a:pt x="9900" y="10472"/>
                </a:cubicBezTo>
                <a:lnTo>
                  <a:pt x="9900" y="10757"/>
                </a:lnTo>
                <a:cubicBezTo>
                  <a:pt x="9900" y="10972"/>
                  <a:pt x="9902" y="11100"/>
                  <a:pt x="9907" y="11141"/>
                </a:cubicBezTo>
                <a:lnTo>
                  <a:pt x="11570" y="11141"/>
                </a:lnTo>
                <a:lnTo>
                  <a:pt x="11390" y="11921"/>
                </a:lnTo>
                <a:lnTo>
                  <a:pt x="9943" y="11921"/>
                </a:lnTo>
                <a:cubicBezTo>
                  <a:pt x="10001" y="12589"/>
                  <a:pt x="10123" y="13114"/>
                  <a:pt x="10311" y="13494"/>
                </a:cubicBezTo>
                <a:cubicBezTo>
                  <a:pt x="10527" y="13964"/>
                  <a:pt x="10819" y="14199"/>
                  <a:pt x="11189" y="14199"/>
                </a:cubicBezTo>
                <a:cubicBezTo>
                  <a:pt x="11429" y="14199"/>
                  <a:pt x="11628" y="14134"/>
                  <a:pt x="11786" y="14001"/>
                </a:cubicBezTo>
                <a:cubicBezTo>
                  <a:pt x="11930" y="13878"/>
                  <a:pt x="12093" y="13671"/>
                  <a:pt x="12276" y="13382"/>
                </a:cubicBezTo>
                <a:lnTo>
                  <a:pt x="12276" y="14756"/>
                </a:lnTo>
                <a:cubicBezTo>
                  <a:pt x="11949" y="15119"/>
                  <a:pt x="11587" y="15301"/>
                  <a:pt x="11189" y="15301"/>
                </a:cubicBezTo>
                <a:cubicBezTo>
                  <a:pt x="10546" y="15301"/>
                  <a:pt x="10044" y="14963"/>
                  <a:pt x="9683" y="14287"/>
                </a:cubicBezTo>
                <a:cubicBezTo>
                  <a:pt x="9372" y="13700"/>
                  <a:pt x="9177" y="12912"/>
                  <a:pt x="9100" y="11921"/>
                </a:cubicBezTo>
                <a:lnTo>
                  <a:pt x="8546" y="11921"/>
                </a:lnTo>
                <a:lnTo>
                  <a:pt x="8740" y="11141"/>
                </a:lnTo>
                <a:lnTo>
                  <a:pt x="9065" y="11141"/>
                </a:lnTo>
                <a:cubicBezTo>
                  <a:pt x="9060" y="11083"/>
                  <a:pt x="9056" y="11022"/>
                  <a:pt x="9054" y="10955"/>
                </a:cubicBezTo>
                <a:cubicBezTo>
                  <a:pt x="9051" y="10889"/>
                  <a:pt x="9050" y="10819"/>
                  <a:pt x="9050" y="10744"/>
                </a:cubicBezTo>
                <a:cubicBezTo>
                  <a:pt x="9050" y="10687"/>
                  <a:pt x="9051" y="10620"/>
                  <a:pt x="9054" y="10547"/>
                </a:cubicBezTo>
                <a:cubicBezTo>
                  <a:pt x="9056" y="10472"/>
                  <a:pt x="9060" y="10389"/>
                  <a:pt x="9065" y="10299"/>
                </a:cubicBezTo>
                <a:lnTo>
                  <a:pt x="8546" y="10299"/>
                </a:lnTo>
                <a:lnTo>
                  <a:pt x="8734" y="9506"/>
                </a:lnTo>
                <a:lnTo>
                  <a:pt x="9115" y="9506"/>
                </a:lnTo>
                <a:cubicBezTo>
                  <a:pt x="9235" y="8557"/>
                  <a:pt x="9453" y="7806"/>
                  <a:pt x="9770" y="7253"/>
                </a:cubicBezTo>
                <a:cubicBezTo>
                  <a:pt x="10140" y="6617"/>
                  <a:pt x="10612" y="6299"/>
                  <a:pt x="11189" y="6299"/>
                </a:cubicBezTo>
                <a:cubicBezTo>
                  <a:pt x="11606" y="6299"/>
                  <a:pt x="12034" y="6555"/>
                  <a:pt x="12470" y="7066"/>
                </a:cubicBezTo>
                <a:lnTo>
                  <a:pt x="12139" y="8193"/>
                </a:lnTo>
                <a:cubicBezTo>
                  <a:pt x="11832" y="7666"/>
                  <a:pt x="11496" y="7401"/>
                  <a:pt x="11131" y="7401"/>
                </a:cubicBezTo>
                <a:cubicBezTo>
                  <a:pt x="10809" y="7401"/>
                  <a:pt x="10541" y="7620"/>
                  <a:pt x="10325" y="8058"/>
                </a:cubicBezTo>
                <a:cubicBezTo>
                  <a:pt x="10142" y="8445"/>
                  <a:pt x="10020" y="8929"/>
                  <a:pt x="9957" y="9506"/>
                </a:cubicBezTo>
                <a:cubicBezTo>
                  <a:pt x="9957" y="9506"/>
                  <a:pt x="11858" y="9506"/>
                  <a:pt x="11858" y="9506"/>
                </a:cubicBezTo>
                <a:close/>
                <a:moveTo>
                  <a:pt x="10800" y="3601"/>
                </a:moveTo>
                <a:cubicBezTo>
                  <a:pt x="8631" y="3601"/>
                  <a:pt x="6873" y="6824"/>
                  <a:pt x="6873" y="10799"/>
                </a:cubicBezTo>
                <a:cubicBezTo>
                  <a:pt x="6873" y="14777"/>
                  <a:pt x="8631" y="18000"/>
                  <a:pt x="10800" y="18000"/>
                </a:cubicBezTo>
                <a:cubicBezTo>
                  <a:pt x="12969" y="18000"/>
                  <a:pt x="14727" y="14777"/>
                  <a:pt x="14727" y="10799"/>
                </a:cubicBezTo>
                <a:cubicBezTo>
                  <a:pt x="14727" y="6824"/>
                  <a:pt x="12969" y="3601"/>
                  <a:pt x="10800" y="3601"/>
                </a:cubicBezTo>
                <a:moveTo>
                  <a:pt x="5400" y="3601"/>
                </a:moveTo>
                <a:lnTo>
                  <a:pt x="4418" y="3601"/>
                </a:lnTo>
                <a:cubicBezTo>
                  <a:pt x="4147" y="3601"/>
                  <a:pt x="3927" y="4003"/>
                  <a:pt x="3927" y="4501"/>
                </a:cubicBezTo>
                <a:cubicBezTo>
                  <a:pt x="3927" y="4998"/>
                  <a:pt x="4147" y="5401"/>
                  <a:pt x="4418" y="5401"/>
                </a:cubicBezTo>
                <a:lnTo>
                  <a:pt x="5400" y="5401"/>
                </a:lnTo>
                <a:cubicBezTo>
                  <a:pt x="5671" y="5401"/>
                  <a:pt x="5891" y="4998"/>
                  <a:pt x="5891" y="4501"/>
                </a:cubicBezTo>
                <a:cubicBezTo>
                  <a:pt x="5891" y="4003"/>
                  <a:pt x="5671" y="3601"/>
                  <a:pt x="5400" y="3601"/>
                </a:cubicBezTo>
                <a:moveTo>
                  <a:pt x="17182" y="16199"/>
                </a:moveTo>
                <a:lnTo>
                  <a:pt x="16200" y="16199"/>
                </a:lnTo>
                <a:cubicBezTo>
                  <a:pt x="15929" y="16199"/>
                  <a:pt x="15709" y="16603"/>
                  <a:pt x="15709" y="17100"/>
                </a:cubicBezTo>
                <a:cubicBezTo>
                  <a:pt x="15709" y="17597"/>
                  <a:pt x="15929" y="18000"/>
                  <a:pt x="16200" y="18000"/>
                </a:cubicBezTo>
                <a:lnTo>
                  <a:pt x="17182" y="18000"/>
                </a:lnTo>
                <a:cubicBezTo>
                  <a:pt x="17453" y="18000"/>
                  <a:pt x="17673" y="17597"/>
                  <a:pt x="17673" y="17100"/>
                </a:cubicBezTo>
                <a:cubicBezTo>
                  <a:pt x="17673" y="16603"/>
                  <a:pt x="17453" y="16199"/>
                  <a:pt x="17182" y="16199"/>
                </a:cubicBezTo>
                <a:moveTo>
                  <a:pt x="20127" y="3601"/>
                </a:moveTo>
                <a:cubicBezTo>
                  <a:pt x="19856" y="3601"/>
                  <a:pt x="19636" y="3198"/>
                  <a:pt x="19636" y="2701"/>
                </a:cubicBezTo>
                <a:cubicBezTo>
                  <a:pt x="19636" y="2203"/>
                  <a:pt x="19856" y="1800"/>
                  <a:pt x="20127" y="1800"/>
                </a:cubicBezTo>
                <a:cubicBezTo>
                  <a:pt x="20398" y="1800"/>
                  <a:pt x="20618" y="2203"/>
                  <a:pt x="20618" y="2701"/>
                </a:cubicBezTo>
                <a:cubicBezTo>
                  <a:pt x="20618" y="3198"/>
                  <a:pt x="20398" y="3601"/>
                  <a:pt x="20127" y="3601"/>
                </a:cubicBezTo>
                <a:moveTo>
                  <a:pt x="20618" y="16365"/>
                </a:moveTo>
                <a:cubicBezTo>
                  <a:pt x="20464" y="16264"/>
                  <a:pt x="20300" y="16199"/>
                  <a:pt x="20127" y="16199"/>
                </a:cubicBezTo>
                <a:cubicBezTo>
                  <a:pt x="19314" y="16199"/>
                  <a:pt x="18655" y="17409"/>
                  <a:pt x="18655" y="18900"/>
                </a:cubicBezTo>
                <a:cubicBezTo>
                  <a:pt x="18655" y="19217"/>
                  <a:pt x="18689" y="19517"/>
                  <a:pt x="18744" y="19800"/>
                </a:cubicBezTo>
                <a:lnTo>
                  <a:pt x="2855" y="19800"/>
                </a:lnTo>
                <a:cubicBezTo>
                  <a:pt x="2910" y="19517"/>
                  <a:pt x="2945" y="19217"/>
                  <a:pt x="2945" y="18900"/>
                </a:cubicBezTo>
                <a:cubicBezTo>
                  <a:pt x="2945" y="17409"/>
                  <a:pt x="2286" y="16199"/>
                  <a:pt x="1473" y="16199"/>
                </a:cubicBezTo>
                <a:cubicBezTo>
                  <a:pt x="1299" y="16199"/>
                  <a:pt x="1136" y="16264"/>
                  <a:pt x="982" y="16365"/>
                </a:cubicBezTo>
                <a:lnTo>
                  <a:pt x="982" y="5235"/>
                </a:lnTo>
                <a:cubicBezTo>
                  <a:pt x="1136" y="5336"/>
                  <a:pt x="1299" y="5401"/>
                  <a:pt x="1473" y="5401"/>
                </a:cubicBezTo>
                <a:cubicBezTo>
                  <a:pt x="2286" y="5401"/>
                  <a:pt x="2945" y="4192"/>
                  <a:pt x="2945" y="2701"/>
                </a:cubicBezTo>
                <a:cubicBezTo>
                  <a:pt x="2945" y="2383"/>
                  <a:pt x="2910" y="2083"/>
                  <a:pt x="2855" y="1800"/>
                </a:cubicBezTo>
                <a:lnTo>
                  <a:pt x="18744" y="1800"/>
                </a:lnTo>
                <a:cubicBezTo>
                  <a:pt x="18689" y="2083"/>
                  <a:pt x="18655" y="2383"/>
                  <a:pt x="18655" y="2701"/>
                </a:cubicBezTo>
                <a:cubicBezTo>
                  <a:pt x="18655" y="4192"/>
                  <a:pt x="19314" y="5401"/>
                  <a:pt x="20127" y="5401"/>
                </a:cubicBezTo>
                <a:cubicBezTo>
                  <a:pt x="20300" y="5401"/>
                  <a:pt x="20464" y="5336"/>
                  <a:pt x="20618" y="5235"/>
                </a:cubicBezTo>
                <a:cubicBezTo>
                  <a:pt x="20618" y="5235"/>
                  <a:pt x="20618" y="16365"/>
                  <a:pt x="20618" y="16365"/>
                </a:cubicBezTo>
                <a:close/>
                <a:moveTo>
                  <a:pt x="20127" y="19800"/>
                </a:moveTo>
                <a:cubicBezTo>
                  <a:pt x="19856" y="19800"/>
                  <a:pt x="19636" y="19397"/>
                  <a:pt x="19636" y="18900"/>
                </a:cubicBezTo>
                <a:cubicBezTo>
                  <a:pt x="19636" y="18402"/>
                  <a:pt x="19856" y="18000"/>
                  <a:pt x="20127" y="18000"/>
                </a:cubicBezTo>
                <a:cubicBezTo>
                  <a:pt x="20398" y="18000"/>
                  <a:pt x="20618" y="18402"/>
                  <a:pt x="20618" y="18900"/>
                </a:cubicBezTo>
                <a:cubicBezTo>
                  <a:pt x="20618" y="19397"/>
                  <a:pt x="20398" y="19800"/>
                  <a:pt x="20127" y="19800"/>
                </a:cubicBezTo>
                <a:moveTo>
                  <a:pt x="1473" y="19800"/>
                </a:moveTo>
                <a:cubicBezTo>
                  <a:pt x="1202" y="19800"/>
                  <a:pt x="982" y="19397"/>
                  <a:pt x="982" y="18900"/>
                </a:cubicBezTo>
                <a:cubicBezTo>
                  <a:pt x="982" y="18402"/>
                  <a:pt x="1202" y="18000"/>
                  <a:pt x="1473" y="18000"/>
                </a:cubicBezTo>
                <a:cubicBezTo>
                  <a:pt x="1744" y="18000"/>
                  <a:pt x="1964" y="18402"/>
                  <a:pt x="1964" y="18900"/>
                </a:cubicBezTo>
                <a:cubicBezTo>
                  <a:pt x="1964" y="19397"/>
                  <a:pt x="1744" y="19800"/>
                  <a:pt x="1473" y="19800"/>
                </a:cubicBezTo>
                <a:moveTo>
                  <a:pt x="1473" y="1800"/>
                </a:moveTo>
                <a:cubicBezTo>
                  <a:pt x="1744" y="1800"/>
                  <a:pt x="1964" y="2203"/>
                  <a:pt x="1964" y="2701"/>
                </a:cubicBezTo>
                <a:cubicBezTo>
                  <a:pt x="1964" y="3198"/>
                  <a:pt x="1744" y="3601"/>
                  <a:pt x="1473" y="3601"/>
                </a:cubicBezTo>
                <a:cubicBezTo>
                  <a:pt x="1202" y="3601"/>
                  <a:pt x="982" y="3198"/>
                  <a:pt x="982" y="2701"/>
                </a:cubicBezTo>
                <a:cubicBezTo>
                  <a:pt x="982" y="2203"/>
                  <a:pt x="1202" y="1800"/>
                  <a:pt x="1473" y="1800"/>
                </a:cubicBezTo>
                <a:moveTo>
                  <a:pt x="20618" y="0"/>
                </a:moveTo>
                <a:lnTo>
                  <a:pt x="982" y="0"/>
                </a:lnTo>
                <a:cubicBezTo>
                  <a:pt x="439" y="0"/>
                  <a:pt x="0" y="806"/>
                  <a:pt x="0" y="1800"/>
                </a:cubicBezTo>
                <a:lnTo>
                  <a:pt x="0" y="19800"/>
                </a:lnTo>
                <a:cubicBezTo>
                  <a:pt x="0" y="20793"/>
                  <a:pt x="439" y="21600"/>
                  <a:pt x="982" y="21600"/>
                </a:cubicBezTo>
                <a:lnTo>
                  <a:pt x="20618" y="21600"/>
                </a:lnTo>
                <a:cubicBezTo>
                  <a:pt x="21160" y="21600"/>
                  <a:pt x="21600" y="20793"/>
                  <a:pt x="21600" y="19800"/>
                </a:cubicBezTo>
                <a:lnTo>
                  <a:pt x="21600" y="1800"/>
                </a:lnTo>
                <a:cubicBezTo>
                  <a:pt x="21600" y="806"/>
                  <a:pt x="21160" y="0"/>
                  <a:pt x="20618"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5" name="Shape 2802"/>
          <p:cNvSpPr/>
          <p:nvPr/>
        </p:nvSpPr>
        <p:spPr>
          <a:xfrm>
            <a:off x="1453375" y="1781372"/>
            <a:ext cx="209496" cy="152361"/>
          </a:xfrm>
          <a:custGeom>
            <a:avLst/>
            <a:gdLst/>
            <a:ahLst/>
            <a:cxnLst>
              <a:cxn ang="0">
                <a:pos x="wd2" y="hd2"/>
              </a:cxn>
              <a:cxn ang="5400000">
                <a:pos x="wd2" y="hd2"/>
              </a:cxn>
              <a:cxn ang="10800000">
                <a:pos x="wd2" y="hd2"/>
              </a:cxn>
              <a:cxn ang="16200000">
                <a:pos x="wd2" y="hd2"/>
              </a:cxn>
            </a:cxnLst>
            <a:rect l="0" t="0" r="r" b="b"/>
            <a:pathLst>
              <a:path w="21600" h="21600" extrusionOk="0">
                <a:moveTo>
                  <a:pt x="5400" y="8100"/>
                </a:moveTo>
                <a:lnTo>
                  <a:pt x="4418" y="8100"/>
                </a:lnTo>
                <a:cubicBezTo>
                  <a:pt x="4147" y="8100"/>
                  <a:pt x="3927" y="8403"/>
                  <a:pt x="3927" y="8775"/>
                </a:cubicBezTo>
                <a:cubicBezTo>
                  <a:pt x="3927" y="9148"/>
                  <a:pt x="4147" y="9450"/>
                  <a:pt x="4418" y="9450"/>
                </a:cubicBezTo>
                <a:lnTo>
                  <a:pt x="5400" y="9450"/>
                </a:lnTo>
                <a:cubicBezTo>
                  <a:pt x="5671" y="9450"/>
                  <a:pt x="5891" y="9148"/>
                  <a:pt x="5891" y="8775"/>
                </a:cubicBezTo>
                <a:cubicBezTo>
                  <a:pt x="5891" y="8403"/>
                  <a:pt x="5671" y="8100"/>
                  <a:pt x="5400" y="8100"/>
                </a:cubicBezTo>
                <a:moveTo>
                  <a:pt x="11858" y="12529"/>
                </a:moveTo>
                <a:lnTo>
                  <a:pt x="11671" y="13124"/>
                </a:lnTo>
                <a:lnTo>
                  <a:pt x="9908" y="13124"/>
                </a:lnTo>
                <a:cubicBezTo>
                  <a:pt x="9902" y="13155"/>
                  <a:pt x="9900" y="13198"/>
                  <a:pt x="9900" y="13254"/>
                </a:cubicBezTo>
                <a:lnTo>
                  <a:pt x="9900" y="13468"/>
                </a:lnTo>
                <a:cubicBezTo>
                  <a:pt x="9900" y="13629"/>
                  <a:pt x="9902" y="13725"/>
                  <a:pt x="9908" y="13756"/>
                </a:cubicBezTo>
                <a:lnTo>
                  <a:pt x="11570" y="13756"/>
                </a:lnTo>
                <a:lnTo>
                  <a:pt x="11391" y="14340"/>
                </a:lnTo>
                <a:lnTo>
                  <a:pt x="9943" y="14340"/>
                </a:lnTo>
                <a:cubicBezTo>
                  <a:pt x="10001" y="14842"/>
                  <a:pt x="10124" y="15236"/>
                  <a:pt x="10311" y="15520"/>
                </a:cubicBezTo>
                <a:cubicBezTo>
                  <a:pt x="10527" y="15873"/>
                  <a:pt x="10819" y="16050"/>
                  <a:pt x="11189" y="16050"/>
                </a:cubicBezTo>
                <a:cubicBezTo>
                  <a:pt x="11429" y="16050"/>
                  <a:pt x="11628" y="16000"/>
                  <a:pt x="11787" y="15901"/>
                </a:cubicBezTo>
                <a:cubicBezTo>
                  <a:pt x="11930" y="15808"/>
                  <a:pt x="12093" y="15654"/>
                  <a:pt x="12276" y="15437"/>
                </a:cubicBezTo>
                <a:lnTo>
                  <a:pt x="12276" y="16468"/>
                </a:lnTo>
                <a:cubicBezTo>
                  <a:pt x="11950" y="16741"/>
                  <a:pt x="11587" y="16876"/>
                  <a:pt x="11189" y="16876"/>
                </a:cubicBezTo>
                <a:cubicBezTo>
                  <a:pt x="10546" y="16876"/>
                  <a:pt x="10044" y="16623"/>
                  <a:pt x="9684" y="16114"/>
                </a:cubicBezTo>
                <a:cubicBezTo>
                  <a:pt x="9372" y="15676"/>
                  <a:pt x="9177" y="15084"/>
                  <a:pt x="9101" y="14340"/>
                </a:cubicBezTo>
                <a:lnTo>
                  <a:pt x="8547" y="14340"/>
                </a:lnTo>
                <a:lnTo>
                  <a:pt x="8741" y="13756"/>
                </a:lnTo>
                <a:lnTo>
                  <a:pt x="9065" y="13756"/>
                </a:lnTo>
                <a:cubicBezTo>
                  <a:pt x="9060" y="13712"/>
                  <a:pt x="9056" y="13666"/>
                  <a:pt x="9054" y="13617"/>
                </a:cubicBezTo>
                <a:cubicBezTo>
                  <a:pt x="9051" y="13567"/>
                  <a:pt x="9050" y="13515"/>
                  <a:pt x="9050" y="13458"/>
                </a:cubicBezTo>
                <a:cubicBezTo>
                  <a:pt x="9050" y="13416"/>
                  <a:pt x="9051" y="13366"/>
                  <a:pt x="9054" y="13310"/>
                </a:cubicBezTo>
                <a:cubicBezTo>
                  <a:pt x="9056" y="13254"/>
                  <a:pt x="9060" y="13192"/>
                  <a:pt x="9065" y="13124"/>
                </a:cubicBezTo>
                <a:lnTo>
                  <a:pt x="8547" y="13124"/>
                </a:lnTo>
                <a:lnTo>
                  <a:pt x="8734" y="12529"/>
                </a:lnTo>
                <a:lnTo>
                  <a:pt x="9115" y="12529"/>
                </a:lnTo>
                <a:cubicBezTo>
                  <a:pt x="9235" y="11818"/>
                  <a:pt x="9453" y="11254"/>
                  <a:pt x="9770" y="10840"/>
                </a:cubicBezTo>
                <a:cubicBezTo>
                  <a:pt x="10140" y="10363"/>
                  <a:pt x="10613" y="10124"/>
                  <a:pt x="11189" y="10124"/>
                </a:cubicBezTo>
                <a:cubicBezTo>
                  <a:pt x="11607" y="10124"/>
                  <a:pt x="12034" y="10316"/>
                  <a:pt x="12470" y="10700"/>
                </a:cubicBezTo>
                <a:lnTo>
                  <a:pt x="12139" y="11545"/>
                </a:lnTo>
                <a:cubicBezTo>
                  <a:pt x="11832" y="11150"/>
                  <a:pt x="11496" y="10951"/>
                  <a:pt x="11131" y="10951"/>
                </a:cubicBezTo>
                <a:cubicBezTo>
                  <a:pt x="10809" y="10951"/>
                  <a:pt x="10541" y="11115"/>
                  <a:pt x="10325" y="11443"/>
                </a:cubicBezTo>
                <a:cubicBezTo>
                  <a:pt x="10143" y="11734"/>
                  <a:pt x="10020" y="12097"/>
                  <a:pt x="9958" y="12529"/>
                </a:cubicBezTo>
                <a:cubicBezTo>
                  <a:pt x="9958" y="12529"/>
                  <a:pt x="11858" y="12529"/>
                  <a:pt x="11858" y="12529"/>
                </a:cubicBezTo>
                <a:close/>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20127" y="8100"/>
                </a:moveTo>
                <a:cubicBezTo>
                  <a:pt x="19856" y="8100"/>
                  <a:pt x="19636" y="7798"/>
                  <a:pt x="19636" y="7425"/>
                </a:cubicBezTo>
                <a:cubicBezTo>
                  <a:pt x="19636" y="7052"/>
                  <a:pt x="19856" y="6750"/>
                  <a:pt x="20127" y="6750"/>
                </a:cubicBezTo>
                <a:cubicBezTo>
                  <a:pt x="20398" y="6750"/>
                  <a:pt x="20618" y="7052"/>
                  <a:pt x="20618" y="7425"/>
                </a:cubicBezTo>
                <a:cubicBezTo>
                  <a:pt x="20618" y="7798"/>
                  <a:pt x="20398" y="8100"/>
                  <a:pt x="20127" y="8100"/>
                </a:cubicBezTo>
                <a:moveTo>
                  <a:pt x="20618" y="17674"/>
                </a:moveTo>
                <a:cubicBezTo>
                  <a:pt x="20464" y="17599"/>
                  <a:pt x="20300" y="17550"/>
                  <a:pt x="20127" y="17550"/>
                </a:cubicBezTo>
                <a:cubicBezTo>
                  <a:pt x="19314" y="17550"/>
                  <a:pt x="18655" y="18457"/>
                  <a:pt x="18655" y="19575"/>
                </a:cubicBezTo>
                <a:cubicBezTo>
                  <a:pt x="18655" y="19813"/>
                  <a:pt x="18690" y="20039"/>
                  <a:pt x="18745" y="20250"/>
                </a:cubicBezTo>
                <a:lnTo>
                  <a:pt x="2855" y="20250"/>
                </a:lnTo>
                <a:cubicBezTo>
                  <a:pt x="2910" y="20039"/>
                  <a:pt x="2945" y="19813"/>
                  <a:pt x="2945" y="19575"/>
                </a:cubicBezTo>
                <a:cubicBezTo>
                  <a:pt x="2945" y="18457"/>
                  <a:pt x="2286" y="17550"/>
                  <a:pt x="1473" y="17550"/>
                </a:cubicBezTo>
                <a:cubicBezTo>
                  <a:pt x="1299" y="17550"/>
                  <a:pt x="1136" y="17599"/>
                  <a:pt x="982" y="17674"/>
                </a:cubicBezTo>
                <a:lnTo>
                  <a:pt x="982" y="9326"/>
                </a:lnTo>
                <a:cubicBezTo>
                  <a:pt x="1136" y="9402"/>
                  <a:pt x="1299"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8" y="18900"/>
                  <a:pt x="20618" y="19203"/>
                  <a:pt x="20618" y="19575"/>
                </a:cubicBezTo>
                <a:cubicBezTo>
                  <a:pt x="20618" y="19948"/>
                  <a:pt x="20398" y="20250"/>
                  <a:pt x="20127" y="20250"/>
                </a:cubicBezTo>
                <a:moveTo>
                  <a:pt x="1473" y="20250"/>
                </a:moveTo>
                <a:cubicBezTo>
                  <a:pt x="1202" y="20250"/>
                  <a:pt x="982" y="19948"/>
                  <a:pt x="982" y="19575"/>
                </a:cubicBezTo>
                <a:cubicBezTo>
                  <a:pt x="982" y="19203"/>
                  <a:pt x="1202"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2" y="8100"/>
                  <a:pt x="982" y="7798"/>
                  <a:pt x="982" y="7425"/>
                </a:cubicBezTo>
                <a:cubicBezTo>
                  <a:pt x="982" y="7052"/>
                  <a:pt x="1202" y="6750"/>
                  <a:pt x="1473" y="6750"/>
                </a:cubicBezTo>
                <a:moveTo>
                  <a:pt x="20618" y="5400"/>
                </a:moveTo>
                <a:lnTo>
                  <a:pt x="982" y="5400"/>
                </a:lnTo>
                <a:cubicBezTo>
                  <a:pt x="440" y="5400"/>
                  <a:pt x="0" y="6005"/>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5"/>
                  <a:pt x="21160" y="5400"/>
                  <a:pt x="20618" y="5400"/>
                </a:cubicBezTo>
                <a:moveTo>
                  <a:pt x="17182" y="17550"/>
                </a:moveTo>
                <a:lnTo>
                  <a:pt x="16200" y="17550"/>
                </a:lnTo>
                <a:cubicBezTo>
                  <a:pt x="15929" y="17550"/>
                  <a:pt x="15709" y="17852"/>
                  <a:pt x="15709" y="18225"/>
                </a:cubicBezTo>
                <a:cubicBezTo>
                  <a:pt x="15709" y="18598"/>
                  <a:pt x="15929" y="18900"/>
                  <a:pt x="16200" y="18900"/>
                </a:cubicBezTo>
                <a:lnTo>
                  <a:pt x="17182" y="18900"/>
                </a:lnTo>
                <a:cubicBezTo>
                  <a:pt x="17453" y="18900"/>
                  <a:pt x="17673" y="18598"/>
                  <a:pt x="17673" y="18225"/>
                </a:cubicBezTo>
                <a:cubicBezTo>
                  <a:pt x="17673" y="17852"/>
                  <a:pt x="17453" y="17550"/>
                  <a:pt x="17182" y="175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moveTo>
                  <a:pt x="2455" y="4050"/>
                </a:moveTo>
                <a:lnTo>
                  <a:pt x="19145" y="4050"/>
                </a:lnTo>
                <a:cubicBezTo>
                  <a:pt x="19416" y="4050"/>
                  <a:pt x="19636" y="3748"/>
                  <a:pt x="19636" y="3375"/>
                </a:cubicBezTo>
                <a:cubicBezTo>
                  <a:pt x="19636" y="3002"/>
                  <a:pt x="19416" y="2700"/>
                  <a:pt x="19145" y="2700"/>
                </a:cubicBezTo>
                <a:lnTo>
                  <a:pt x="2455" y="2700"/>
                </a:lnTo>
                <a:cubicBezTo>
                  <a:pt x="2184" y="2700"/>
                  <a:pt x="1964" y="3002"/>
                  <a:pt x="1964" y="3375"/>
                </a:cubicBezTo>
                <a:cubicBezTo>
                  <a:pt x="1964" y="3748"/>
                  <a:pt x="2184" y="4050"/>
                  <a:pt x="2455" y="405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6" name="Shape 2803"/>
          <p:cNvSpPr/>
          <p:nvPr/>
        </p:nvSpPr>
        <p:spPr>
          <a:xfrm>
            <a:off x="1853321" y="1790894"/>
            <a:ext cx="209496" cy="133316"/>
          </a:xfrm>
          <a:custGeom>
            <a:avLst/>
            <a:gdLst/>
            <a:ahLst/>
            <a:cxnLst>
              <a:cxn ang="0">
                <a:pos x="wd2" y="hd2"/>
              </a:cxn>
              <a:cxn ang="5400000">
                <a:pos x="wd2" y="hd2"/>
              </a:cxn>
              <a:cxn ang="10800000">
                <a:pos x="wd2" y="hd2"/>
              </a:cxn>
              <a:cxn ang="16200000">
                <a:pos x="wd2" y="hd2"/>
              </a:cxn>
            </a:cxnLst>
            <a:rect l="0" t="0" r="r" b="b"/>
            <a:pathLst>
              <a:path w="21600" h="21600" extrusionOk="0">
                <a:moveTo>
                  <a:pt x="9634" y="12227"/>
                </a:moveTo>
                <a:lnTo>
                  <a:pt x="9494" y="12771"/>
                </a:lnTo>
                <a:lnTo>
                  <a:pt x="8171" y="12771"/>
                </a:lnTo>
                <a:cubicBezTo>
                  <a:pt x="8167" y="12799"/>
                  <a:pt x="8165" y="12839"/>
                  <a:pt x="8165" y="12890"/>
                </a:cubicBezTo>
                <a:lnTo>
                  <a:pt x="8165" y="13085"/>
                </a:lnTo>
                <a:cubicBezTo>
                  <a:pt x="8165" y="13232"/>
                  <a:pt x="8167" y="13320"/>
                  <a:pt x="8171" y="13348"/>
                </a:cubicBezTo>
                <a:lnTo>
                  <a:pt x="9418" y="13348"/>
                </a:lnTo>
                <a:lnTo>
                  <a:pt x="9283" y="13883"/>
                </a:lnTo>
                <a:lnTo>
                  <a:pt x="8198" y="13883"/>
                </a:lnTo>
                <a:cubicBezTo>
                  <a:pt x="8241" y="14342"/>
                  <a:pt x="8333" y="14701"/>
                  <a:pt x="8473" y="14961"/>
                </a:cubicBezTo>
                <a:cubicBezTo>
                  <a:pt x="8635" y="15284"/>
                  <a:pt x="8855" y="15445"/>
                  <a:pt x="9132" y="15445"/>
                </a:cubicBezTo>
                <a:cubicBezTo>
                  <a:pt x="9312" y="15445"/>
                  <a:pt x="9461" y="15401"/>
                  <a:pt x="9580" y="15310"/>
                </a:cubicBezTo>
                <a:cubicBezTo>
                  <a:pt x="9688" y="15225"/>
                  <a:pt x="9810" y="15084"/>
                  <a:pt x="9947" y="14885"/>
                </a:cubicBezTo>
                <a:lnTo>
                  <a:pt x="9947" y="15828"/>
                </a:lnTo>
                <a:cubicBezTo>
                  <a:pt x="9702" y="16076"/>
                  <a:pt x="9430" y="16202"/>
                  <a:pt x="9132" y="16202"/>
                </a:cubicBezTo>
                <a:cubicBezTo>
                  <a:pt x="8649" y="16202"/>
                  <a:pt x="8273" y="15970"/>
                  <a:pt x="8003" y="15505"/>
                </a:cubicBezTo>
                <a:cubicBezTo>
                  <a:pt x="7769" y="15104"/>
                  <a:pt x="7623" y="14562"/>
                  <a:pt x="7566" y="13883"/>
                </a:cubicBezTo>
                <a:lnTo>
                  <a:pt x="7150" y="13883"/>
                </a:lnTo>
                <a:lnTo>
                  <a:pt x="7296" y="13348"/>
                </a:lnTo>
                <a:lnTo>
                  <a:pt x="7539" y="13348"/>
                </a:lnTo>
                <a:cubicBezTo>
                  <a:pt x="7536" y="13309"/>
                  <a:pt x="7532" y="13267"/>
                  <a:pt x="7530" y="13221"/>
                </a:cubicBezTo>
                <a:cubicBezTo>
                  <a:pt x="7529" y="13175"/>
                  <a:pt x="7528" y="13127"/>
                  <a:pt x="7528" y="13077"/>
                </a:cubicBezTo>
                <a:cubicBezTo>
                  <a:pt x="7528" y="13037"/>
                  <a:pt x="7529" y="12991"/>
                  <a:pt x="7530" y="12941"/>
                </a:cubicBezTo>
                <a:cubicBezTo>
                  <a:pt x="7532" y="12890"/>
                  <a:pt x="7536" y="12833"/>
                  <a:pt x="7539" y="12771"/>
                </a:cubicBezTo>
                <a:lnTo>
                  <a:pt x="7150" y="12771"/>
                </a:lnTo>
                <a:lnTo>
                  <a:pt x="7291" y="12227"/>
                </a:lnTo>
                <a:lnTo>
                  <a:pt x="7577" y="12227"/>
                </a:lnTo>
                <a:cubicBezTo>
                  <a:pt x="7667" y="11576"/>
                  <a:pt x="7831" y="11061"/>
                  <a:pt x="8068" y="10682"/>
                </a:cubicBezTo>
                <a:cubicBezTo>
                  <a:pt x="8345" y="10247"/>
                  <a:pt x="8700" y="10028"/>
                  <a:pt x="9132" y="10028"/>
                </a:cubicBezTo>
                <a:cubicBezTo>
                  <a:pt x="9445" y="10028"/>
                  <a:pt x="9766" y="10203"/>
                  <a:pt x="10093" y="10554"/>
                </a:cubicBezTo>
                <a:lnTo>
                  <a:pt x="9845" y="11327"/>
                </a:lnTo>
                <a:cubicBezTo>
                  <a:pt x="9614" y="10965"/>
                  <a:pt x="9362" y="10783"/>
                  <a:pt x="9089" y="10783"/>
                </a:cubicBezTo>
                <a:cubicBezTo>
                  <a:pt x="8847" y="10783"/>
                  <a:pt x="8646" y="10934"/>
                  <a:pt x="8484" y="11234"/>
                </a:cubicBezTo>
                <a:cubicBezTo>
                  <a:pt x="8347" y="11500"/>
                  <a:pt x="8255" y="11831"/>
                  <a:pt x="8209" y="12227"/>
                </a:cubicBezTo>
                <a:cubicBezTo>
                  <a:pt x="8209" y="12227"/>
                  <a:pt x="9634" y="12227"/>
                  <a:pt x="9634" y="12227"/>
                </a:cubicBezTo>
                <a:close/>
                <a:moveTo>
                  <a:pt x="8836" y="7714"/>
                </a:moveTo>
                <a:cubicBezTo>
                  <a:pt x="6938" y="7714"/>
                  <a:pt x="5400" y="10133"/>
                  <a:pt x="5400" y="13114"/>
                </a:cubicBezTo>
                <a:cubicBezTo>
                  <a:pt x="5400" y="16097"/>
                  <a:pt x="6938" y="18514"/>
                  <a:pt x="8836" y="18514"/>
                </a:cubicBezTo>
                <a:cubicBezTo>
                  <a:pt x="10734" y="18514"/>
                  <a:pt x="12273" y="16097"/>
                  <a:pt x="12273" y="13114"/>
                </a:cubicBezTo>
                <a:cubicBezTo>
                  <a:pt x="12273" y="10133"/>
                  <a:pt x="10734" y="7714"/>
                  <a:pt x="8836" y="7714"/>
                </a:cubicBezTo>
                <a:moveTo>
                  <a:pt x="4418" y="7714"/>
                </a:moveTo>
                <a:cubicBezTo>
                  <a:pt x="4147" y="7714"/>
                  <a:pt x="3927" y="8060"/>
                  <a:pt x="3927" y="8486"/>
                </a:cubicBezTo>
                <a:cubicBezTo>
                  <a:pt x="3927" y="8912"/>
                  <a:pt x="4147" y="9257"/>
                  <a:pt x="4418" y="9257"/>
                </a:cubicBezTo>
                <a:cubicBezTo>
                  <a:pt x="4689" y="9257"/>
                  <a:pt x="4909" y="8912"/>
                  <a:pt x="4909" y="8486"/>
                </a:cubicBezTo>
                <a:cubicBezTo>
                  <a:pt x="4909" y="8060"/>
                  <a:pt x="4689" y="7714"/>
                  <a:pt x="4418" y="7714"/>
                </a:cubicBezTo>
                <a:moveTo>
                  <a:pt x="16200" y="7714"/>
                </a:moveTo>
                <a:cubicBezTo>
                  <a:pt x="15929" y="7714"/>
                  <a:pt x="15709" y="7369"/>
                  <a:pt x="15709" y="6943"/>
                </a:cubicBezTo>
                <a:cubicBezTo>
                  <a:pt x="15709" y="6517"/>
                  <a:pt x="15929" y="6171"/>
                  <a:pt x="16200" y="6171"/>
                </a:cubicBezTo>
                <a:cubicBezTo>
                  <a:pt x="16471" y="6171"/>
                  <a:pt x="16691" y="6517"/>
                  <a:pt x="16691" y="6943"/>
                </a:cubicBezTo>
                <a:cubicBezTo>
                  <a:pt x="16691" y="7369"/>
                  <a:pt x="16471" y="7714"/>
                  <a:pt x="16200" y="7714"/>
                </a:cubicBezTo>
                <a:moveTo>
                  <a:pt x="16691" y="17113"/>
                </a:moveTo>
                <a:cubicBezTo>
                  <a:pt x="16537" y="17028"/>
                  <a:pt x="16373" y="16971"/>
                  <a:pt x="16200" y="16971"/>
                </a:cubicBezTo>
                <a:cubicBezTo>
                  <a:pt x="15386" y="16971"/>
                  <a:pt x="14727" y="18008"/>
                  <a:pt x="14727" y="19286"/>
                </a:cubicBezTo>
                <a:cubicBezTo>
                  <a:pt x="14727" y="19558"/>
                  <a:pt x="14763" y="19815"/>
                  <a:pt x="14818" y="20057"/>
                </a:cubicBezTo>
                <a:lnTo>
                  <a:pt x="2855" y="20057"/>
                </a:lnTo>
                <a:cubicBezTo>
                  <a:pt x="2910" y="19815"/>
                  <a:pt x="2945" y="19558"/>
                  <a:pt x="2945" y="19286"/>
                </a:cubicBezTo>
                <a:cubicBezTo>
                  <a:pt x="2945" y="18008"/>
                  <a:pt x="2286" y="16971"/>
                  <a:pt x="1473" y="16971"/>
                </a:cubicBezTo>
                <a:cubicBezTo>
                  <a:pt x="1299" y="16971"/>
                  <a:pt x="1136" y="17028"/>
                  <a:pt x="982" y="17113"/>
                </a:cubicBezTo>
                <a:lnTo>
                  <a:pt x="982" y="9116"/>
                </a:lnTo>
                <a:cubicBezTo>
                  <a:pt x="1136" y="9202"/>
                  <a:pt x="1299" y="9257"/>
                  <a:pt x="1473" y="9257"/>
                </a:cubicBezTo>
                <a:cubicBezTo>
                  <a:pt x="2286" y="9257"/>
                  <a:pt x="2945" y="8222"/>
                  <a:pt x="2945" y="6943"/>
                </a:cubicBezTo>
                <a:cubicBezTo>
                  <a:pt x="2945" y="6671"/>
                  <a:pt x="2910" y="6414"/>
                  <a:pt x="2855" y="6171"/>
                </a:cubicBezTo>
                <a:lnTo>
                  <a:pt x="14818" y="6171"/>
                </a:lnTo>
                <a:cubicBezTo>
                  <a:pt x="14763" y="6414"/>
                  <a:pt x="14727" y="6671"/>
                  <a:pt x="14727" y="6943"/>
                </a:cubicBezTo>
                <a:cubicBezTo>
                  <a:pt x="14727" y="8222"/>
                  <a:pt x="15386" y="9257"/>
                  <a:pt x="16200" y="9257"/>
                </a:cubicBezTo>
                <a:cubicBezTo>
                  <a:pt x="16373" y="9257"/>
                  <a:pt x="16537" y="9202"/>
                  <a:pt x="16691" y="9116"/>
                </a:cubicBezTo>
                <a:cubicBezTo>
                  <a:pt x="16691" y="9116"/>
                  <a:pt x="16691" y="17113"/>
                  <a:pt x="16691" y="17113"/>
                </a:cubicBezTo>
                <a:close/>
                <a:moveTo>
                  <a:pt x="16200" y="20057"/>
                </a:moveTo>
                <a:cubicBezTo>
                  <a:pt x="15929" y="20057"/>
                  <a:pt x="15709" y="19712"/>
                  <a:pt x="15709" y="19286"/>
                </a:cubicBezTo>
                <a:cubicBezTo>
                  <a:pt x="15709" y="18860"/>
                  <a:pt x="15929" y="18514"/>
                  <a:pt x="16200" y="18514"/>
                </a:cubicBezTo>
                <a:cubicBezTo>
                  <a:pt x="16471" y="18514"/>
                  <a:pt x="16691" y="18860"/>
                  <a:pt x="16691" y="19286"/>
                </a:cubicBezTo>
                <a:cubicBezTo>
                  <a:pt x="16691" y="19712"/>
                  <a:pt x="16471" y="20057"/>
                  <a:pt x="16200" y="20057"/>
                </a:cubicBezTo>
                <a:moveTo>
                  <a:pt x="1473" y="20057"/>
                </a:moveTo>
                <a:cubicBezTo>
                  <a:pt x="1202" y="20057"/>
                  <a:pt x="982" y="19712"/>
                  <a:pt x="982" y="19286"/>
                </a:cubicBezTo>
                <a:cubicBezTo>
                  <a:pt x="982" y="18860"/>
                  <a:pt x="1202" y="18514"/>
                  <a:pt x="1473" y="18514"/>
                </a:cubicBezTo>
                <a:cubicBezTo>
                  <a:pt x="1744" y="18514"/>
                  <a:pt x="1964" y="18860"/>
                  <a:pt x="1964" y="19286"/>
                </a:cubicBezTo>
                <a:cubicBezTo>
                  <a:pt x="1964" y="19712"/>
                  <a:pt x="1744" y="20057"/>
                  <a:pt x="1473" y="20057"/>
                </a:cubicBezTo>
                <a:moveTo>
                  <a:pt x="1473" y="6171"/>
                </a:moveTo>
                <a:cubicBezTo>
                  <a:pt x="1744" y="6171"/>
                  <a:pt x="1964" y="6517"/>
                  <a:pt x="1964" y="6943"/>
                </a:cubicBezTo>
                <a:cubicBezTo>
                  <a:pt x="1964" y="7369"/>
                  <a:pt x="1744" y="7714"/>
                  <a:pt x="1473" y="7714"/>
                </a:cubicBezTo>
                <a:cubicBezTo>
                  <a:pt x="1202" y="7714"/>
                  <a:pt x="982" y="7369"/>
                  <a:pt x="982" y="6943"/>
                </a:cubicBezTo>
                <a:cubicBezTo>
                  <a:pt x="982" y="6517"/>
                  <a:pt x="1202" y="6171"/>
                  <a:pt x="1473" y="6171"/>
                </a:cubicBezTo>
                <a:moveTo>
                  <a:pt x="16691" y="4629"/>
                </a:moveTo>
                <a:lnTo>
                  <a:pt x="982" y="4629"/>
                </a:lnTo>
                <a:cubicBezTo>
                  <a:pt x="440" y="4629"/>
                  <a:pt x="0" y="5319"/>
                  <a:pt x="0" y="6171"/>
                </a:cubicBezTo>
                <a:lnTo>
                  <a:pt x="0" y="20057"/>
                </a:lnTo>
                <a:cubicBezTo>
                  <a:pt x="0" y="20909"/>
                  <a:pt x="440" y="21600"/>
                  <a:pt x="982" y="21600"/>
                </a:cubicBezTo>
                <a:lnTo>
                  <a:pt x="16691" y="21600"/>
                </a:lnTo>
                <a:cubicBezTo>
                  <a:pt x="17233" y="21600"/>
                  <a:pt x="17673" y="20909"/>
                  <a:pt x="17673" y="20057"/>
                </a:cubicBezTo>
                <a:lnTo>
                  <a:pt x="17673" y="6171"/>
                </a:lnTo>
                <a:cubicBezTo>
                  <a:pt x="17673" y="5319"/>
                  <a:pt x="17233" y="4629"/>
                  <a:pt x="16691" y="4629"/>
                </a:cubicBezTo>
                <a:moveTo>
                  <a:pt x="20618" y="0"/>
                </a:moveTo>
                <a:lnTo>
                  <a:pt x="4909" y="0"/>
                </a:lnTo>
                <a:cubicBezTo>
                  <a:pt x="4367" y="0"/>
                  <a:pt x="3927" y="691"/>
                  <a:pt x="3927" y="1543"/>
                </a:cubicBezTo>
                <a:lnTo>
                  <a:pt x="3927" y="2314"/>
                </a:lnTo>
                <a:cubicBezTo>
                  <a:pt x="3927" y="2741"/>
                  <a:pt x="4147" y="3086"/>
                  <a:pt x="4418" y="3086"/>
                </a:cubicBezTo>
                <a:cubicBezTo>
                  <a:pt x="4689" y="3086"/>
                  <a:pt x="4909" y="2741"/>
                  <a:pt x="4909" y="2314"/>
                </a:cubicBezTo>
                <a:lnTo>
                  <a:pt x="4909" y="1543"/>
                </a:lnTo>
                <a:lnTo>
                  <a:pt x="20618" y="1543"/>
                </a:lnTo>
                <a:lnTo>
                  <a:pt x="20618" y="15429"/>
                </a:lnTo>
                <a:lnTo>
                  <a:pt x="19145" y="15429"/>
                </a:lnTo>
                <a:cubicBezTo>
                  <a:pt x="18875" y="15429"/>
                  <a:pt x="18655" y="15775"/>
                  <a:pt x="18655" y="16200"/>
                </a:cubicBezTo>
                <a:cubicBezTo>
                  <a:pt x="18655" y="16626"/>
                  <a:pt x="18875" y="16971"/>
                  <a:pt x="19145" y="16971"/>
                </a:cubicBezTo>
                <a:lnTo>
                  <a:pt x="20618" y="16971"/>
                </a:lnTo>
                <a:cubicBezTo>
                  <a:pt x="21160" y="16971"/>
                  <a:pt x="21600" y="16281"/>
                  <a:pt x="21600" y="15429"/>
                </a:cubicBezTo>
                <a:lnTo>
                  <a:pt x="21600" y="1543"/>
                </a:lnTo>
                <a:cubicBezTo>
                  <a:pt x="21600" y="691"/>
                  <a:pt x="21160" y="0"/>
                  <a:pt x="20618" y="0"/>
                </a:cubicBezTo>
                <a:moveTo>
                  <a:pt x="13255" y="16971"/>
                </a:moveTo>
                <a:cubicBezTo>
                  <a:pt x="12984" y="16971"/>
                  <a:pt x="12764" y="17317"/>
                  <a:pt x="12764" y="17743"/>
                </a:cubicBezTo>
                <a:cubicBezTo>
                  <a:pt x="12764" y="18169"/>
                  <a:pt x="12984" y="18514"/>
                  <a:pt x="13255" y="18514"/>
                </a:cubicBezTo>
                <a:cubicBezTo>
                  <a:pt x="13525" y="18514"/>
                  <a:pt x="13745" y="18169"/>
                  <a:pt x="13745" y="17743"/>
                </a:cubicBezTo>
                <a:cubicBezTo>
                  <a:pt x="13745" y="17317"/>
                  <a:pt x="13525" y="16971"/>
                  <a:pt x="13255" y="1697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7" name="Shape 2804"/>
          <p:cNvSpPr/>
          <p:nvPr/>
        </p:nvSpPr>
        <p:spPr>
          <a:xfrm>
            <a:off x="2253266" y="1800417"/>
            <a:ext cx="209496" cy="114271"/>
          </a:xfrm>
          <a:custGeom>
            <a:avLst/>
            <a:gdLst/>
            <a:ahLst/>
            <a:cxnLst>
              <a:cxn ang="0">
                <a:pos x="wd2" y="hd2"/>
              </a:cxn>
              <a:cxn ang="5400000">
                <a:pos x="wd2" y="hd2"/>
              </a:cxn>
              <a:cxn ang="10800000">
                <a:pos x="wd2" y="hd2"/>
              </a:cxn>
              <a:cxn ang="16200000">
                <a:pos x="wd2" y="hd2"/>
              </a:cxn>
            </a:cxnLst>
            <a:rect l="0" t="0" r="r" b="b"/>
            <a:pathLst>
              <a:path w="21600" h="21600" extrusionOk="0">
                <a:moveTo>
                  <a:pt x="10393" y="11057"/>
                </a:moveTo>
                <a:lnTo>
                  <a:pt x="10114" y="13116"/>
                </a:lnTo>
                <a:cubicBezTo>
                  <a:pt x="10458" y="13273"/>
                  <a:pt x="11518" y="13902"/>
                  <a:pt x="11675" y="12740"/>
                </a:cubicBezTo>
                <a:cubicBezTo>
                  <a:pt x="11839" y="11528"/>
                  <a:pt x="10736" y="11215"/>
                  <a:pt x="10393" y="11057"/>
                </a:cubicBezTo>
                <a:moveTo>
                  <a:pt x="10772" y="8246"/>
                </a:moveTo>
                <a:lnTo>
                  <a:pt x="10520" y="10114"/>
                </a:lnTo>
                <a:cubicBezTo>
                  <a:pt x="10806" y="10246"/>
                  <a:pt x="11689" y="10782"/>
                  <a:pt x="11832" y="9726"/>
                </a:cubicBezTo>
                <a:cubicBezTo>
                  <a:pt x="11981" y="8623"/>
                  <a:pt x="11059" y="8378"/>
                  <a:pt x="10772" y="8246"/>
                </a:cubicBezTo>
                <a:moveTo>
                  <a:pt x="12833" y="9742"/>
                </a:moveTo>
                <a:cubicBezTo>
                  <a:pt x="12767" y="10572"/>
                  <a:pt x="12517" y="10974"/>
                  <a:pt x="12186" y="11116"/>
                </a:cubicBezTo>
                <a:cubicBezTo>
                  <a:pt x="12641" y="11552"/>
                  <a:pt x="12872" y="12224"/>
                  <a:pt x="12652" y="13386"/>
                </a:cubicBezTo>
                <a:cubicBezTo>
                  <a:pt x="12378" y="14828"/>
                  <a:pt x="11728" y="14950"/>
                  <a:pt x="10863" y="14648"/>
                </a:cubicBezTo>
                <a:lnTo>
                  <a:pt x="10653" y="16200"/>
                </a:lnTo>
                <a:lnTo>
                  <a:pt x="10146" y="15966"/>
                </a:lnTo>
                <a:lnTo>
                  <a:pt x="10353" y="14435"/>
                </a:lnTo>
                <a:cubicBezTo>
                  <a:pt x="10222" y="14376"/>
                  <a:pt x="10088" y="14311"/>
                  <a:pt x="9949" y="14242"/>
                </a:cubicBezTo>
                <a:lnTo>
                  <a:pt x="9741" y="15780"/>
                </a:lnTo>
                <a:lnTo>
                  <a:pt x="9235" y="15548"/>
                </a:lnTo>
                <a:lnTo>
                  <a:pt x="9444" y="13993"/>
                </a:lnTo>
                <a:cubicBezTo>
                  <a:pt x="9326" y="13936"/>
                  <a:pt x="9206" y="13877"/>
                  <a:pt x="9083" y="13820"/>
                </a:cubicBezTo>
                <a:lnTo>
                  <a:pt x="8423" y="13517"/>
                </a:lnTo>
                <a:lnTo>
                  <a:pt x="8675" y="12446"/>
                </a:lnTo>
                <a:cubicBezTo>
                  <a:pt x="8675" y="12446"/>
                  <a:pt x="9049" y="12629"/>
                  <a:pt x="9043" y="12615"/>
                </a:cubicBezTo>
                <a:cubicBezTo>
                  <a:pt x="9187" y="12681"/>
                  <a:pt x="9251" y="12509"/>
                  <a:pt x="9276" y="12393"/>
                </a:cubicBezTo>
                <a:lnTo>
                  <a:pt x="9607" y="9940"/>
                </a:lnTo>
                <a:cubicBezTo>
                  <a:pt x="9626" y="9949"/>
                  <a:pt x="9644" y="9957"/>
                  <a:pt x="9661" y="9965"/>
                </a:cubicBezTo>
                <a:cubicBezTo>
                  <a:pt x="9641" y="9950"/>
                  <a:pt x="9623" y="9940"/>
                  <a:pt x="9608" y="9933"/>
                </a:cubicBezTo>
                <a:lnTo>
                  <a:pt x="9845" y="8183"/>
                </a:lnTo>
                <a:cubicBezTo>
                  <a:pt x="9851" y="7984"/>
                  <a:pt x="9814" y="7733"/>
                  <a:pt x="9608" y="7639"/>
                </a:cubicBezTo>
                <a:cubicBezTo>
                  <a:pt x="9616" y="7629"/>
                  <a:pt x="9240" y="7469"/>
                  <a:pt x="9240" y="7469"/>
                </a:cubicBezTo>
                <a:lnTo>
                  <a:pt x="9375" y="6471"/>
                </a:lnTo>
                <a:lnTo>
                  <a:pt x="10074" y="6793"/>
                </a:lnTo>
                <a:lnTo>
                  <a:pt x="10074" y="6798"/>
                </a:lnTo>
                <a:cubicBezTo>
                  <a:pt x="10179" y="6845"/>
                  <a:pt x="10288" y="6892"/>
                  <a:pt x="10398" y="6937"/>
                </a:cubicBezTo>
                <a:lnTo>
                  <a:pt x="10606" y="5401"/>
                </a:lnTo>
                <a:lnTo>
                  <a:pt x="11113" y="5634"/>
                </a:lnTo>
                <a:lnTo>
                  <a:pt x="10909" y="7140"/>
                </a:lnTo>
                <a:cubicBezTo>
                  <a:pt x="11045" y="7197"/>
                  <a:pt x="11182" y="7255"/>
                  <a:pt x="11315" y="7317"/>
                </a:cubicBezTo>
                <a:lnTo>
                  <a:pt x="11517" y="5821"/>
                </a:lnTo>
                <a:lnTo>
                  <a:pt x="12025" y="6054"/>
                </a:lnTo>
                <a:lnTo>
                  <a:pt x="11817" y="7590"/>
                </a:lnTo>
                <a:cubicBezTo>
                  <a:pt x="12457" y="7998"/>
                  <a:pt x="12926" y="8607"/>
                  <a:pt x="12833" y="9742"/>
                </a:cubicBezTo>
                <a:moveTo>
                  <a:pt x="10800" y="3600"/>
                </a:moveTo>
                <a:cubicBezTo>
                  <a:pt x="8631" y="3600"/>
                  <a:pt x="6873" y="6824"/>
                  <a:pt x="6873" y="10800"/>
                </a:cubicBezTo>
                <a:cubicBezTo>
                  <a:pt x="6873" y="14777"/>
                  <a:pt x="8631" y="18000"/>
                  <a:pt x="10800" y="18000"/>
                </a:cubicBezTo>
                <a:cubicBezTo>
                  <a:pt x="12969" y="18000"/>
                  <a:pt x="14727" y="14777"/>
                  <a:pt x="14727" y="10800"/>
                </a:cubicBezTo>
                <a:cubicBezTo>
                  <a:pt x="14727" y="6824"/>
                  <a:pt x="12969" y="3600"/>
                  <a:pt x="10800" y="3600"/>
                </a:cubicBezTo>
                <a:moveTo>
                  <a:pt x="17182" y="16200"/>
                </a:moveTo>
                <a:lnTo>
                  <a:pt x="16200" y="16200"/>
                </a:lnTo>
                <a:cubicBezTo>
                  <a:pt x="15928" y="16200"/>
                  <a:pt x="15709" y="16603"/>
                  <a:pt x="15709" y="17100"/>
                </a:cubicBezTo>
                <a:cubicBezTo>
                  <a:pt x="15709" y="17598"/>
                  <a:pt x="15928" y="18000"/>
                  <a:pt x="16200" y="18000"/>
                </a:cubicBezTo>
                <a:lnTo>
                  <a:pt x="17182" y="18000"/>
                </a:lnTo>
                <a:cubicBezTo>
                  <a:pt x="17453" y="18000"/>
                  <a:pt x="17673" y="17598"/>
                  <a:pt x="17673" y="17100"/>
                </a:cubicBezTo>
                <a:cubicBezTo>
                  <a:pt x="17673" y="16603"/>
                  <a:pt x="17453" y="16200"/>
                  <a:pt x="17182" y="16200"/>
                </a:cubicBezTo>
                <a:moveTo>
                  <a:pt x="5400" y="3600"/>
                </a:moveTo>
                <a:lnTo>
                  <a:pt x="4418" y="3600"/>
                </a:lnTo>
                <a:cubicBezTo>
                  <a:pt x="4147" y="3600"/>
                  <a:pt x="3927" y="4003"/>
                  <a:pt x="3927" y="4500"/>
                </a:cubicBezTo>
                <a:cubicBezTo>
                  <a:pt x="3927" y="4998"/>
                  <a:pt x="4147" y="5400"/>
                  <a:pt x="4418" y="5400"/>
                </a:cubicBezTo>
                <a:lnTo>
                  <a:pt x="5400" y="5400"/>
                </a:lnTo>
                <a:cubicBezTo>
                  <a:pt x="5671" y="5400"/>
                  <a:pt x="5891" y="4998"/>
                  <a:pt x="5891" y="4500"/>
                </a:cubicBezTo>
                <a:cubicBezTo>
                  <a:pt x="5891" y="4003"/>
                  <a:pt x="5671" y="3600"/>
                  <a:pt x="5400" y="3600"/>
                </a:cubicBezTo>
                <a:moveTo>
                  <a:pt x="20127" y="3600"/>
                </a:moveTo>
                <a:cubicBezTo>
                  <a:pt x="19856" y="3600"/>
                  <a:pt x="19636" y="3198"/>
                  <a:pt x="19636" y="2700"/>
                </a:cubicBezTo>
                <a:cubicBezTo>
                  <a:pt x="19636" y="2203"/>
                  <a:pt x="19856" y="1800"/>
                  <a:pt x="20127" y="1800"/>
                </a:cubicBezTo>
                <a:cubicBezTo>
                  <a:pt x="20398" y="1800"/>
                  <a:pt x="20618" y="2203"/>
                  <a:pt x="20618" y="2700"/>
                </a:cubicBezTo>
                <a:cubicBezTo>
                  <a:pt x="20618" y="3198"/>
                  <a:pt x="20398" y="3600"/>
                  <a:pt x="20127" y="3600"/>
                </a:cubicBezTo>
                <a:moveTo>
                  <a:pt x="20618" y="16365"/>
                </a:moveTo>
                <a:cubicBezTo>
                  <a:pt x="20464" y="16265"/>
                  <a:pt x="20300" y="16200"/>
                  <a:pt x="20127" y="16200"/>
                </a:cubicBezTo>
                <a:cubicBezTo>
                  <a:pt x="19314" y="16200"/>
                  <a:pt x="18655" y="17410"/>
                  <a:pt x="18655" y="18900"/>
                </a:cubicBezTo>
                <a:cubicBezTo>
                  <a:pt x="18655" y="19217"/>
                  <a:pt x="18690" y="19518"/>
                  <a:pt x="18744" y="19800"/>
                </a:cubicBezTo>
                <a:lnTo>
                  <a:pt x="2855" y="19800"/>
                </a:lnTo>
                <a:cubicBezTo>
                  <a:pt x="2910" y="19518"/>
                  <a:pt x="2945" y="19217"/>
                  <a:pt x="2945" y="18900"/>
                </a:cubicBezTo>
                <a:cubicBezTo>
                  <a:pt x="2945" y="17410"/>
                  <a:pt x="2286" y="16200"/>
                  <a:pt x="1473" y="16200"/>
                </a:cubicBezTo>
                <a:cubicBezTo>
                  <a:pt x="1299" y="16200"/>
                  <a:pt x="1136" y="16265"/>
                  <a:pt x="982" y="16365"/>
                </a:cubicBezTo>
                <a:lnTo>
                  <a:pt x="982" y="5235"/>
                </a:lnTo>
                <a:cubicBezTo>
                  <a:pt x="1136" y="5336"/>
                  <a:pt x="1299" y="5400"/>
                  <a:pt x="1473" y="5400"/>
                </a:cubicBezTo>
                <a:cubicBezTo>
                  <a:pt x="2286" y="5400"/>
                  <a:pt x="2945" y="4192"/>
                  <a:pt x="2945" y="2700"/>
                </a:cubicBezTo>
                <a:cubicBezTo>
                  <a:pt x="2945" y="2383"/>
                  <a:pt x="2910" y="2083"/>
                  <a:pt x="2855" y="1800"/>
                </a:cubicBezTo>
                <a:lnTo>
                  <a:pt x="18744" y="1800"/>
                </a:lnTo>
                <a:cubicBezTo>
                  <a:pt x="18690" y="2083"/>
                  <a:pt x="18655" y="2383"/>
                  <a:pt x="18655" y="2700"/>
                </a:cubicBezTo>
                <a:cubicBezTo>
                  <a:pt x="18655" y="4192"/>
                  <a:pt x="19314" y="5400"/>
                  <a:pt x="20127" y="5400"/>
                </a:cubicBezTo>
                <a:cubicBezTo>
                  <a:pt x="20300" y="5400"/>
                  <a:pt x="20464" y="5336"/>
                  <a:pt x="20618" y="5235"/>
                </a:cubicBezTo>
                <a:cubicBezTo>
                  <a:pt x="20618" y="5235"/>
                  <a:pt x="20618" y="16365"/>
                  <a:pt x="20618" y="16365"/>
                </a:cubicBezTo>
                <a:close/>
                <a:moveTo>
                  <a:pt x="20127" y="19800"/>
                </a:moveTo>
                <a:cubicBezTo>
                  <a:pt x="19856" y="19800"/>
                  <a:pt x="19636" y="19398"/>
                  <a:pt x="19636" y="18900"/>
                </a:cubicBezTo>
                <a:cubicBezTo>
                  <a:pt x="19636" y="18403"/>
                  <a:pt x="19856" y="18000"/>
                  <a:pt x="20127" y="18000"/>
                </a:cubicBezTo>
                <a:cubicBezTo>
                  <a:pt x="20398" y="18000"/>
                  <a:pt x="20618" y="18403"/>
                  <a:pt x="20618" y="18900"/>
                </a:cubicBezTo>
                <a:cubicBezTo>
                  <a:pt x="20618" y="19398"/>
                  <a:pt x="20398" y="19800"/>
                  <a:pt x="20127" y="19800"/>
                </a:cubicBezTo>
                <a:moveTo>
                  <a:pt x="1473" y="19800"/>
                </a:moveTo>
                <a:cubicBezTo>
                  <a:pt x="1201" y="19800"/>
                  <a:pt x="982" y="19398"/>
                  <a:pt x="982" y="18900"/>
                </a:cubicBezTo>
                <a:cubicBezTo>
                  <a:pt x="982" y="18403"/>
                  <a:pt x="1201" y="18000"/>
                  <a:pt x="1473" y="18000"/>
                </a:cubicBezTo>
                <a:cubicBezTo>
                  <a:pt x="1744" y="18000"/>
                  <a:pt x="1964" y="18403"/>
                  <a:pt x="1964" y="18900"/>
                </a:cubicBezTo>
                <a:cubicBezTo>
                  <a:pt x="1964" y="19398"/>
                  <a:pt x="1744" y="19800"/>
                  <a:pt x="1473" y="19800"/>
                </a:cubicBezTo>
                <a:moveTo>
                  <a:pt x="1473" y="1800"/>
                </a:moveTo>
                <a:cubicBezTo>
                  <a:pt x="1744" y="1800"/>
                  <a:pt x="1964" y="2203"/>
                  <a:pt x="1964" y="2700"/>
                </a:cubicBezTo>
                <a:cubicBezTo>
                  <a:pt x="1964" y="3198"/>
                  <a:pt x="1744" y="3600"/>
                  <a:pt x="1473" y="3600"/>
                </a:cubicBezTo>
                <a:cubicBezTo>
                  <a:pt x="1201" y="3600"/>
                  <a:pt x="982" y="3198"/>
                  <a:pt x="982" y="2700"/>
                </a:cubicBezTo>
                <a:cubicBezTo>
                  <a:pt x="982" y="2203"/>
                  <a:pt x="1201" y="1800"/>
                  <a:pt x="1473" y="1800"/>
                </a:cubicBezTo>
                <a:moveTo>
                  <a:pt x="20618" y="0"/>
                </a:moveTo>
                <a:lnTo>
                  <a:pt x="982" y="0"/>
                </a:lnTo>
                <a:cubicBezTo>
                  <a:pt x="439" y="0"/>
                  <a:pt x="0" y="806"/>
                  <a:pt x="0" y="1800"/>
                </a:cubicBezTo>
                <a:lnTo>
                  <a:pt x="0" y="19800"/>
                </a:lnTo>
                <a:cubicBezTo>
                  <a:pt x="0" y="20794"/>
                  <a:pt x="439" y="21600"/>
                  <a:pt x="982" y="21600"/>
                </a:cubicBezTo>
                <a:lnTo>
                  <a:pt x="20618" y="21600"/>
                </a:lnTo>
                <a:cubicBezTo>
                  <a:pt x="21160" y="21600"/>
                  <a:pt x="21600" y="20794"/>
                  <a:pt x="21600" y="19800"/>
                </a:cubicBezTo>
                <a:lnTo>
                  <a:pt x="21600" y="1800"/>
                </a:lnTo>
                <a:cubicBezTo>
                  <a:pt x="21600" y="806"/>
                  <a:pt x="21160" y="0"/>
                  <a:pt x="20618"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8" name="Shape 2805"/>
          <p:cNvSpPr/>
          <p:nvPr/>
        </p:nvSpPr>
        <p:spPr>
          <a:xfrm>
            <a:off x="2653212" y="1781372"/>
            <a:ext cx="209496" cy="152361"/>
          </a:xfrm>
          <a:custGeom>
            <a:avLst/>
            <a:gdLst/>
            <a:ahLst/>
            <a:cxnLst>
              <a:cxn ang="0">
                <a:pos x="wd2" y="hd2"/>
              </a:cxn>
              <a:cxn ang="5400000">
                <a:pos x="wd2" y="hd2"/>
              </a:cxn>
              <a:cxn ang="10800000">
                <a:pos x="wd2" y="hd2"/>
              </a:cxn>
              <a:cxn ang="16200000">
                <a:pos x="wd2" y="hd2"/>
              </a:cxn>
            </a:cxnLst>
            <a:rect l="0" t="0" r="r" b="b"/>
            <a:pathLst>
              <a:path w="21600" h="21600" extrusionOk="0">
                <a:moveTo>
                  <a:pt x="10393" y="13692"/>
                </a:moveTo>
                <a:lnTo>
                  <a:pt x="10114" y="15237"/>
                </a:lnTo>
                <a:cubicBezTo>
                  <a:pt x="10458" y="15355"/>
                  <a:pt x="11518" y="15826"/>
                  <a:pt x="11675" y="14955"/>
                </a:cubicBezTo>
                <a:cubicBezTo>
                  <a:pt x="11839" y="14046"/>
                  <a:pt x="10737" y="13811"/>
                  <a:pt x="10393" y="13692"/>
                </a:cubicBezTo>
                <a:moveTo>
                  <a:pt x="12834" y="12706"/>
                </a:moveTo>
                <a:cubicBezTo>
                  <a:pt x="12767" y="13329"/>
                  <a:pt x="12517" y="13631"/>
                  <a:pt x="12186" y="13737"/>
                </a:cubicBezTo>
                <a:cubicBezTo>
                  <a:pt x="12641" y="14064"/>
                  <a:pt x="12873" y="14567"/>
                  <a:pt x="12652" y="15439"/>
                </a:cubicBezTo>
                <a:cubicBezTo>
                  <a:pt x="12378" y="16521"/>
                  <a:pt x="11728" y="16613"/>
                  <a:pt x="10863" y="16386"/>
                </a:cubicBezTo>
                <a:lnTo>
                  <a:pt x="10653" y="17550"/>
                </a:lnTo>
                <a:lnTo>
                  <a:pt x="10147" y="17375"/>
                </a:lnTo>
                <a:lnTo>
                  <a:pt x="10354" y="16227"/>
                </a:lnTo>
                <a:cubicBezTo>
                  <a:pt x="10222" y="16182"/>
                  <a:pt x="10088" y="16133"/>
                  <a:pt x="9950" y="16081"/>
                </a:cubicBezTo>
                <a:lnTo>
                  <a:pt x="9741" y="17235"/>
                </a:lnTo>
                <a:lnTo>
                  <a:pt x="9235" y="17061"/>
                </a:lnTo>
                <a:lnTo>
                  <a:pt x="9445" y="15894"/>
                </a:lnTo>
                <a:cubicBezTo>
                  <a:pt x="9326" y="15852"/>
                  <a:pt x="9206" y="15808"/>
                  <a:pt x="9083" y="15765"/>
                </a:cubicBezTo>
                <a:lnTo>
                  <a:pt x="8424" y="15538"/>
                </a:lnTo>
                <a:lnTo>
                  <a:pt x="8675" y="14735"/>
                </a:lnTo>
                <a:cubicBezTo>
                  <a:pt x="8675" y="14735"/>
                  <a:pt x="9049" y="14872"/>
                  <a:pt x="9044" y="14862"/>
                </a:cubicBezTo>
                <a:cubicBezTo>
                  <a:pt x="9187" y="14911"/>
                  <a:pt x="9251" y="14781"/>
                  <a:pt x="9276" y="14695"/>
                </a:cubicBezTo>
                <a:lnTo>
                  <a:pt x="9608" y="12855"/>
                </a:lnTo>
                <a:cubicBezTo>
                  <a:pt x="9626" y="12862"/>
                  <a:pt x="9645" y="12868"/>
                  <a:pt x="9661" y="12874"/>
                </a:cubicBezTo>
                <a:cubicBezTo>
                  <a:pt x="9641" y="12862"/>
                  <a:pt x="9623" y="12855"/>
                  <a:pt x="9609" y="12850"/>
                </a:cubicBezTo>
                <a:lnTo>
                  <a:pt x="9845" y="11537"/>
                </a:lnTo>
                <a:cubicBezTo>
                  <a:pt x="9852" y="11388"/>
                  <a:pt x="9814" y="11200"/>
                  <a:pt x="9609" y="11129"/>
                </a:cubicBezTo>
                <a:cubicBezTo>
                  <a:pt x="9617" y="11121"/>
                  <a:pt x="9241" y="11002"/>
                  <a:pt x="9241" y="11002"/>
                </a:cubicBezTo>
                <a:lnTo>
                  <a:pt x="9376" y="10253"/>
                </a:lnTo>
                <a:lnTo>
                  <a:pt x="10075" y="10494"/>
                </a:lnTo>
                <a:lnTo>
                  <a:pt x="10074" y="10498"/>
                </a:lnTo>
                <a:cubicBezTo>
                  <a:pt x="10180" y="10534"/>
                  <a:pt x="10288" y="10569"/>
                  <a:pt x="10398" y="10603"/>
                </a:cubicBezTo>
                <a:lnTo>
                  <a:pt x="10606" y="9451"/>
                </a:lnTo>
                <a:lnTo>
                  <a:pt x="11113" y="9626"/>
                </a:lnTo>
                <a:lnTo>
                  <a:pt x="10909" y="10755"/>
                </a:lnTo>
                <a:cubicBezTo>
                  <a:pt x="11045" y="10798"/>
                  <a:pt x="11182" y="10842"/>
                  <a:pt x="11316" y="10887"/>
                </a:cubicBezTo>
                <a:lnTo>
                  <a:pt x="11518" y="9765"/>
                </a:lnTo>
                <a:lnTo>
                  <a:pt x="12025" y="9940"/>
                </a:lnTo>
                <a:lnTo>
                  <a:pt x="11817" y="11093"/>
                </a:lnTo>
                <a:cubicBezTo>
                  <a:pt x="12457" y="11398"/>
                  <a:pt x="12926" y="11855"/>
                  <a:pt x="12834" y="12706"/>
                </a:cubicBezTo>
                <a:moveTo>
                  <a:pt x="10800" y="8100"/>
                </a:moveTo>
                <a:cubicBezTo>
                  <a:pt x="8631" y="8100"/>
                  <a:pt x="6873" y="10518"/>
                  <a:pt x="6873" y="13500"/>
                </a:cubicBezTo>
                <a:cubicBezTo>
                  <a:pt x="6873" y="16482"/>
                  <a:pt x="8631" y="18900"/>
                  <a:pt x="10800" y="18900"/>
                </a:cubicBezTo>
                <a:cubicBezTo>
                  <a:pt x="12969" y="18900"/>
                  <a:pt x="14727" y="16482"/>
                  <a:pt x="14727" y="13500"/>
                </a:cubicBezTo>
                <a:cubicBezTo>
                  <a:pt x="14727" y="10518"/>
                  <a:pt x="12969" y="8100"/>
                  <a:pt x="10800" y="8100"/>
                </a:cubicBezTo>
                <a:moveTo>
                  <a:pt x="5400" y="8100"/>
                </a:moveTo>
                <a:lnTo>
                  <a:pt x="4418" y="8100"/>
                </a:lnTo>
                <a:cubicBezTo>
                  <a:pt x="4147" y="8100"/>
                  <a:pt x="3927" y="8402"/>
                  <a:pt x="3927" y="8775"/>
                </a:cubicBezTo>
                <a:cubicBezTo>
                  <a:pt x="3927" y="9148"/>
                  <a:pt x="4147" y="9450"/>
                  <a:pt x="4418" y="9450"/>
                </a:cubicBezTo>
                <a:lnTo>
                  <a:pt x="5400" y="9450"/>
                </a:lnTo>
                <a:cubicBezTo>
                  <a:pt x="5671" y="9450"/>
                  <a:pt x="5891" y="9148"/>
                  <a:pt x="5891" y="8775"/>
                </a:cubicBezTo>
                <a:cubicBezTo>
                  <a:pt x="5891" y="8402"/>
                  <a:pt x="5671" y="8100"/>
                  <a:pt x="5400" y="8100"/>
                </a:cubicBezTo>
                <a:moveTo>
                  <a:pt x="17182" y="17550"/>
                </a:moveTo>
                <a:lnTo>
                  <a:pt x="16200" y="17550"/>
                </a:lnTo>
                <a:cubicBezTo>
                  <a:pt x="15929" y="17550"/>
                  <a:pt x="15709" y="17853"/>
                  <a:pt x="15709" y="18225"/>
                </a:cubicBezTo>
                <a:cubicBezTo>
                  <a:pt x="15709" y="18598"/>
                  <a:pt x="15929" y="18900"/>
                  <a:pt x="16200" y="18900"/>
                </a:cubicBezTo>
                <a:lnTo>
                  <a:pt x="17182" y="18900"/>
                </a:lnTo>
                <a:cubicBezTo>
                  <a:pt x="17453" y="18900"/>
                  <a:pt x="17673" y="18598"/>
                  <a:pt x="17673" y="18225"/>
                </a:cubicBezTo>
                <a:cubicBezTo>
                  <a:pt x="17673" y="17853"/>
                  <a:pt x="17453" y="17550"/>
                  <a:pt x="17182" y="17550"/>
                </a:cubicBezTo>
                <a:moveTo>
                  <a:pt x="20127" y="8100"/>
                </a:moveTo>
                <a:cubicBezTo>
                  <a:pt x="19856" y="8100"/>
                  <a:pt x="19636" y="7798"/>
                  <a:pt x="19636" y="7425"/>
                </a:cubicBezTo>
                <a:cubicBezTo>
                  <a:pt x="19636" y="7052"/>
                  <a:pt x="19856" y="6750"/>
                  <a:pt x="20127" y="6750"/>
                </a:cubicBezTo>
                <a:cubicBezTo>
                  <a:pt x="20399" y="6750"/>
                  <a:pt x="20618" y="7052"/>
                  <a:pt x="20618" y="7425"/>
                </a:cubicBezTo>
                <a:cubicBezTo>
                  <a:pt x="20618" y="7798"/>
                  <a:pt x="20399" y="8100"/>
                  <a:pt x="20127" y="8100"/>
                </a:cubicBezTo>
                <a:moveTo>
                  <a:pt x="20618" y="17674"/>
                </a:moveTo>
                <a:cubicBezTo>
                  <a:pt x="20464" y="17599"/>
                  <a:pt x="20300" y="17550"/>
                  <a:pt x="20127" y="17550"/>
                </a:cubicBezTo>
                <a:cubicBezTo>
                  <a:pt x="19314" y="17550"/>
                  <a:pt x="18655" y="18457"/>
                  <a:pt x="18655" y="19575"/>
                </a:cubicBezTo>
                <a:cubicBezTo>
                  <a:pt x="18655" y="19813"/>
                  <a:pt x="18690" y="20038"/>
                  <a:pt x="18745" y="20250"/>
                </a:cubicBezTo>
                <a:lnTo>
                  <a:pt x="2855" y="20250"/>
                </a:lnTo>
                <a:cubicBezTo>
                  <a:pt x="2910" y="20038"/>
                  <a:pt x="2945" y="19813"/>
                  <a:pt x="2945" y="19575"/>
                </a:cubicBezTo>
                <a:cubicBezTo>
                  <a:pt x="2945" y="18457"/>
                  <a:pt x="2286" y="17550"/>
                  <a:pt x="1473" y="17550"/>
                </a:cubicBezTo>
                <a:cubicBezTo>
                  <a:pt x="1300" y="17550"/>
                  <a:pt x="1136" y="17599"/>
                  <a:pt x="982" y="17674"/>
                </a:cubicBezTo>
                <a:lnTo>
                  <a:pt x="982" y="9326"/>
                </a:lnTo>
                <a:cubicBezTo>
                  <a:pt x="1136" y="9402"/>
                  <a:pt x="1300" y="9450"/>
                  <a:pt x="1473" y="9450"/>
                </a:cubicBezTo>
                <a:cubicBezTo>
                  <a:pt x="2286" y="9450"/>
                  <a:pt x="2945" y="8544"/>
                  <a:pt x="2945" y="7425"/>
                </a:cubicBezTo>
                <a:cubicBezTo>
                  <a:pt x="2945" y="7187"/>
                  <a:pt x="2910" y="6962"/>
                  <a:pt x="2855" y="6750"/>
                </a:cubicBezTo>
                <a:lnTo>
                  <a:pt x="18745" y="6750"/>
                </a:lnTo>
                <a:cubicBezTo>
                  <a:pt x="18690" y="6962"/>
                  <a:pt x="18655" y="7187"/>
                  <a:pt x="18655" y="7425"/>
                </a:cubicBezTo>
                <a:cubicBezTo>
                  <a:pt x="18655" y="8544"/>
                  <a:pt x="19314" y="9450"/>
                  <a:pt x="20127" y="9450"/>
                </a:cubicBezTo>
                <a:cubicBezTo>
                  <a:pt x="20300" y="9450"/>
                  <a:pt x="20464" y="9402"/>
                  <a:pt x="20618" y="9326"/>
                </a:cubicBezTo>
                <a:cubicBezTo>
                  <a:pt x="20618" y="9326"/>
                  <a:pt x="20618" y="17674"/>
                  <a:pt x="20618" y="17674"/>
                </a:cubicBezTo>
                <a:close/>
                <a:moveTo>
                  <a:pt x="20127" y="20250"/>
                </a:moveTo>
                <a:cubicBezTo>
                  <a:pt x="19856" y="20250"/>
                  <a:pt x="19636" y="19948"/>
                  <a:pt x="19636" y="19575"/>
                </a:cubicBezTo>
                <a:cubicBezTo>
                  <a:pt x="19636" y="19203"/>
                  <a:pt x="19856" y="18900"/>
                  <a:pt x="20127" y="18900"/>
                </a:cubicBezTo>
                <a:cubicBezTo>
                  <a:pt x="20399" y="18900"/>
                  <a:pt x="20618" y="19203"/>
                  <a:pt x="20618" y="19575"/>
                </a:cubicBezTo>
                <a:cubicBezTo>
                  <a:pt x="20618" y="19948"/>
                  <a:pt x="20399" y="20250"/>
                  <a:pt x="20127" y="20250"/>
                </a:cubicBezTo>
                <a:moveTo>
                  <a:pt x="1473" y="20250"/>
                </a:moveTo>
                <a:cubicBezTo>
                  <a:pt x="1201" y="20250"/>
                  <a:pt x="982" y="19948"/>
                  <a:pt x="982" y="19575"/>
                </a:cubicBezTo>
                <a:cubicBezTo>
                  <a:pt x="982" y="19203"/>
                  <a:pt x="1201" y="18900"/>
                  <a:pt x="1473" y="18900"/>
                </a:cubicBezTo>
                <a:cubicBezTo>
                  <a:pt x="1744" y="18900"/>
                  <a:pt x="1964" y="19203"/>
                  <a:pt x="1964" y="19575"/>
                </a:cubicBezTo>
                <a:cubicBezTo>
                  <a:pt x="1964" y="19948"/>
                  <a:pt x="1744" y="20250"/>
                  <a:pt x="1473" y="20250"/>
                </a:cubicBezTo>
                <a:moveTo>
                  <a:pt x="1473" y="6750"/>
                </a:moveTo>
                <a:cubicBezTo>
                  <a:pt x="1744" y="6750"/>
                  <a:pt x="1964" y="7052"/>
                  <a:pt x="1964" y="7425"/>
                </a:cubicBezTo>
                <a:cubicBezTo>
                  <a:pt x="1964" y="7798"/>
                  <a:pt x="1744" y="8100"/>
                  <a:pt x="1473" y="8100"/>
                </a:cubicBezTo>
                <a:cubicBezTo>
                  <a:pt x="1201" y="8100"/>
                  <a:pt x="982" y="7798"/>
                  <a:pt x="982" y="7425"/>
                </a:cubicBezTo>
                <a:cubicBezTo>
                  <a:pt x="982" y="7052"/>
                  <a:pt x="1201" y="6750"/>
                  <a:pt x="1473" y="6750"/>
                </a:cubicBezTo>
                <a:moveTo>
                  <a:pt x="20618" y="5400"/>
                </a:moveTo>
                <a:lnTo>
                  <a:pt x="982" y="5400"/>
                </a:lnTo>
                <a:cubicBezTo>
                  <a:pt x="440" y="5400"/>
                  <a:pt x="0" y="6004"/>
                  <a:pt x="0" y="6750"/>
                </a:cubicBezTo>
                <a:lnTo>
                  <a:pt x="0" y="20250"/>
                </a:lnTo>
                <a:cubicBezTo>
                  <a:pt x="0" y="20996"/>
                  <a:pt x="440" y="21600"/>
                  <a:pt x="982" y="21600"/>
                </a:cubicBezTo>
                <a:lnTo>
                  <a:pt x="20618" y="21600"/>
                </a:lnTo>
                <a:cubicBezTo>
                  <a:pt x="21160" y="21600"/>
                  <a:pt x="21600" y="20996"/>
                  <a:pt x="21600" y="20250"/>
                </a:cubicBezTo>
                <a:lnTo>
                  <a:pt x="21600" y="6750"/>
                </a:lnTo>
                <a:cubicBezTo>
                  <a:pt x="21600" y="6004"/>
                  <a:pt x="21160" y="5400"/>
                  <a:pt x="20618" y="5400"/>
                </a:cubicBezTo>
                <a:moveTo>
                  <a:pt x="10773" y="11584"/>
                </a:moveTo>
                <a:lnTo>
                  <a:pt x="10520" y="12985"/>
                </a:lnTo>
                <a:cubicBezTo>
                  <a:pt x="10807" y="13084"/>
                  <a:pt x="11689" y="13487"/>
                  <a:pt x="11832" y="12694"/>
                </a:cubicBezTo>
                <a:cubicBezTo>
                  <a:pt x="11981" y="11867"/>
                  <a:pt x="11059" y="11683"/>
                  <a:pt x="10773" y="11584"/>
                </a:cubicBezTo>
                <a:moveTo>
                  <a:pt x="2455" y="4050"/>
                </a:moveTo>
                <a:lnTo>
                  <a:pt x="19145" y="4050"/>
                </a:lnTo>
                <a:cubicBezTo>
                  <a:pt x="19417" y="4050"/>
                  <a:pt x="19636" y="3748"/>
                  <a:pt x="19636" y="3375"/>
                </a:cubicBezTo>
                <a:cubicBezTo>
                  <a:pt x="19636" y="3002"/>
                  <a:pt x="19417" y="2700"/>
                  <a:pt x="19145" y="2700"/>
                </a:cubicBezTo>
                <a:lnTo>
                  <a:pt x="2455" y="2700"/>
                </a:lnTo>
                <a:cubicBezTo>
                  <a:pt x="2183" y="2700"/>
                  <a:pt x="1964" y="3002"/>
                  <a:pt x="1964" y="3375"/>
                </a:cubicBezTo>
                <a:cubicBezTo>
                  <a:pt x="1964" y="3748"/>
                  <a:pt x="2183" y="4050"/>
                  <a:pt x="2455" y="4050"/>
                </a:cubicBezTo>
                <a:moveTo>
                  <a:pt x="4418" y="1350"/>
                </a:moveTo>
                <a:lnTo>
                  <a:pt x="17182" y="1350"/>
                </a:lnTo>
                <a:cubicBezTo>
                  <a:pt x="17453" y="1350"/>
                  <a:pt x="17673" y="1048"/>
                  <a:pt x="17673" y="675"/>
                </a:cubicBezTo>
                <a:cubicBezTo>
                  <a:pt x="17673" y="302"/>
                  <a:pt x="17453" y="0"/>
                  <a:pt x="17182" y="0"/>
                </a:cubicBezTo>
                <a:lnTo>
                  <a:pt x="4418" y="0"/>
                </a:lnTo>
                <a:cubicBezTo>
                  <a:pt x="4147" y="0"/>
                  <a:pt x="3927" y="302"/>
                  <a:pt x="3927" y="675"/>
                </a:cubicBezTo>
                <a:cubicBezTo>
                  <a:pt x="3927" y="1048"/>
                  <a:pt x="4147" y="1350"/>
                  <a:pt x="4418" y="135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9" name="Shape 2806"/>
          <p:cNvSpPr/>
          <p:nvPr/>
        </p:nvSpPr>
        <p:spPr>
          <a:xfrm>
            <a:off x="3053158" y="1790894"/>
            <a:ext cx="209496" cy="133316"/>
          </a:xfrm>
          <a:custGeom>
            <a:avLst/>
            <a:gdLst/>
            <a:ahLst/>
            <a:cxnLst>
              <a:cxn ang="0">
                <a:pos x="wd2" y="hd2"/>
              </a:cxn>
              <a:cxn ang="5400000">
                <a:pos x="wd2" y="hd2"/>
              </a:cxn>
              <a:cxn ang="10800000">
                <a:pos x="wd2" y="hd2"/>
              </a:cxn>
              <a:cxn ang="16200000">
                <a:pos x="wd2" y="hd2"/>
              </a:cxn>
            </a:cxnLst>
            <a:rect l="0" t="0" r="r" b="b"/>
            <a:pathLst>
              <a:path w="21600" h="21600" extrusionOk="0">
                <a:moveTo>
                  <a:pt x="10442" y="12358"/>
                </a:moveTo>
                <a:cubicBezTo>
                  <a:pt x="10390" y="12952"/>
                  <a:pt x="10196" y="13240"/>
                  <a:pt x="9938" y="13340"/>
                </a:cubicBezTo>
                <a:cubicBezTo>
                  <a:pt x="10292" y="13653"/>
                  <a:pt x="10472" y="14131"/>
                  <a:pt x="10300" y="14961"/>
                </a:cubicBezTo>
                <a:cubicBezTo>
                  <a:pt x="10088" y="15991"/>
                  <a:pt x="9582" y="16078"/>
                  <a:pt x="8910" y="15863"/>
                </a:cubicBezTo>
                <a:lnTo>
                  <a:pt x="8746" y="16971"/>
                </a:lnTo>
                <a:lnTo>
                  <a:pt x="8352" y="16805"/>
                </a:lnTo>
                <a:lnTo>
                  <a:pt x="8513" y="15711"/>
                </a:lnTo>
                <a:cubicBezTo>
                  <a:pt x="8411" y="15668"/>
                  <a:pt x="8306" y="15622"/>
                  <a:pt x="8199" y="15573"/>
                </a:cubicBezTo>
                <a:lnTo>
                  <a:pt x="8037" y="16672"/>
                </a:lnTo>
                <a:lnTo>
                  <a:pt x="7643" y="16505"/>
                </a:lnTo>
                <a:lnTo>
                  <a:pt x="7806" y="15395"/>
                </a:lnTo>
                <a:cubicBezTo>
                  <a:pt x="7714" y="15355"/>
                  <a:pt x="7621" y="15312"/>
                  <a:pt x="7525" y="15272"/>
                </a:cubicBezTo>
                <a:lnTo>
                  <a:pt x="7012" y="15055"/>
                </a:lnTo>
                <a:lnTo>
                  <a:pt x="7207" y="14290"/>
                </a:lnTo>
                <a:cubicBezTo>
                  <a:pt x="7207" y="14290"/>
                  <a:pt x="7498" y="14421"/>
                  <a:pt x="7495" y="14412"/>
                </a:cubicBezTo>
                <a:cubicBezTo>
                  <a:pt x="7606" y="14459"/>
                  <a:pt x="7656" y="14335"/>
                  <a:pt x="7675" y="14252"/>
                </a:cubicBezTo>
                <a:lnTo>
                  <a:pt x="7933" y="12501"/>
                </a:lnTo>
                <a:cubicBezTo>
                  <a:pt x="7948" y="12506"/>
                  <a:pt x="7961" y="12512"/>
                  <a:pt x="7974" y="12518"/>
                </a:cubicBezTo>
                <a:cubicBezTo>
                  <a:pt x="7959" y="12507"/>
                  <a:pt x="7945" y="12501"/>
                  <a:pt x="7934" y="12495"/>
                </a:cubicBezTo>
                <a:lnTo>
                  <a:pt x="8118" y="11245"/>
                </a:lnTo>
                <a:cubicBezTo>
                  <a:pt x="8122" y="11103"/>
                  <a:pt x="8093" y="10924"/>
                  <a:pt x="7934" y="10856"/>
                </a:cubicBezTo>
                <a:cubicBezTo>
                  <a:pt x="7940" y="10849"/>
                  <a:pt x="7647" y="10735"/>
                  <a:pt x="7647" y="10735"/>
                </a:cubicBezTo>
                <a:lnTo>
                  <a:pt x="7752" y="10022"/>
                </a:lnTo>
                <a:lnTo>
                  <a:pt x="8297" y="10252"/>
                </a:lnTo>
                <a:lnTo>
                  <a:pt x="8296" y="10255"/>
                </a:lnTo>
                <a:cubicBezTo>
                  <a:pt x="8378" y="10289"/>
                  <a:pt x="8462" y="10322"/>
                  <a:pt x="8548" y="10356"/>
                </a:cubicBezTo>
                <a:lnTo>
                  <a:pt x="8709" y="9258"/>
                </a:lnTo>
                <a:lnTo>
                  <a:pt x="9103" y="9424"/>
                </a:lnTo>
                <a:lnTo>
                  <a:pt x="8945" y="10500"/>
                </a:lnTo>
                <a:cubicBezTo>
                  <a:pt x="9051" y="10541"/>
                  <a:pt x="9158" y="10582"/>
                  <a:pt x="9261" y="10627"/>
                </a:cubicBezTo>
                <a:lnTo>
                  <a:pt x="9418" y="9557"/>
                </a:lnTo>
                <a:lnTo>
                  <a:pt x="9813" y="9724"/>
                </a:lnTo>
                <a:lnTo>
                  <a:pt x="9651" y="10822"/>
                </a:lnTo>
                <a:cubicBezTo>
                  <a:pt x="10149" y="11112"/>
                  <a:pt x="10513" y="11548"/>
                  <a:pt x="10442" y="12358"/>
                </a:cubicBezTo>
                <a:moveTo>
                  <a:pt x="8836" y="7714"/>
                </a:moveTo>
                <a:cubicBezTo>
                  <a:pt x="6938" y="7714"/>
                  <a:pt x="5400" y="10132"/>
                  <a:pt x="5400" y="13114"/>
                </a:cubicBezTo>
                <a:cubicBezTo>
                  <a:pt x="5400" y="16097"/>
                  <a:pt x="6938" y="18514"/>
                  <a:pt x="8836" y="18514"/>
                </a:cubicBezTo>
                <a:cubicBezTo>
                  <a:pt x="10734" y="18514"/>
                  <a:pt x="12273" y="16097"/>
                  <a:pt x="12273" y="13114"/>
                </a:cubicBezTo>
                <a:cubicBezTo>
                  <a:pt x="12273" y="10132"/>
                  <a:pt x="10734" y="7714"/>
                  <a:pt x="8836" y="7714"/>
                </a:cubicBezTo>
                <a:moveTo>
                  <a:pt x="13255" y="16971"/>
                </a:moveTo>
                <a:cubicBezTo>
                  <a:pt x="12983" y="16971"/>
                  <a:pt x="12764" y="17318"/>
                  <a:pt x="12764" y="17743"/>
                </a:cubicBezTo>
                <a:cubicBezTo>
                  <a:pt x="12764" y="18169"/>
                  <a:pt x="12983" y="18514"/>
                  <a:pt x="13255" y="18514"/>
                </a:cubicBezTo>
                <a:cubicBezTo>
                  <a:pt x="13526" y="18514"/>
                  <a:pt x="13745" y="18169"/>
                  <a:pt x="13745" y="17743"/>
                </a:cubicBezTo>
                <a:cubicBezTo>
                  <a:pt x="13745" y="17318"/>
                  <a:pt x="13526" y="16971"/>
                  <a:pt x="13255" y="16971"/>
                </a:cubicBezTo>
                <a:moveTo>
                  <a:pt x="8839" y="11290"/>
                </a:moveTo>
                <a:lnTo>
                  <a:pt x="8643" y="12624"/>
                </a:lnTo>
                <a:cubicBezTo>
                  <a:pt x="8865" y="12718"/>
                  <a:pt x="9552" y="13102"/>
                  <a:pt x="9663" y="12347"/>
                </a:cubicBezTo>
                <a:cubicBezTo>
                  <a:pt x="9778" y="11559"/>
                  <a:pt x="9062" y="11384"/>
                  <a:pt x="8839" y="11290"/>
                </a:cubicBezTo>
                <a:moveTo>
                  <a:pt x="20618" y="0"/>
                </a:moveTo>
                <a:lnTo>
                  <a:pt x="4909" y="0"/>
                </a:lnTo>
                <a:cubicBezTo>
                  <a:pt x="4367" y="0"/>
                  <a:pt x="3927" y="691"/>
                  <a:pt x="3927" y="1543"/>
                </a:cubicBezTo>
                <a:lnTo>
                  <a:pt x="3927" y="2314"/>
                </a:lnTo>
                <a:cubicBezTo>
                  <a:pt x="3927" y="2741"/>
                  <a:pt x="4147" y="3086"/>
                  <a:pt x="4418" y="3086"/>
                </a:cubicBezTo>
                <a:cubicBezTo>
                  <a:pt x="4690" y="3086"/>
                  <a:pt x="4909" y="2741"/>
                  <a:pt x="4909" y="2314"/>
                </a:cubicBezTo>
                <a:lnTo>
                  <a:pt x="4909" y="1543"/>
                </a:lnTo>
                <a:lnTo>
                  <a:pt x="20618" y="1543"/>
                </a:lnTo>
                <a:lnTo>
                  <a:pt x="20618" y="15429"/>
                </a:lnTo>
                <a:lnTo>
                  <a:pt x="19145" y="15429"/>
                </a:lnTo>
                <a:cubicBezTo>
                  <a:pt x="18874" y="15429"/>
                  <a:pt x="18655" y="15774"/>
                  <a:pt x="18655" y="16200"/>
                </a:cubicBezTo>
                <a:cubicBezTo>
                  <a:pt x="18655" y="16626"/>
                  <a:pt x="18874" y="16971"/>
                  <a:pt x="19145" y="16971"/>
                </a:cubicBezTo>
                <a:lnTo>
                  <a:pt x="20618" y="16971"/>
                </a:lnTo>
                <a:cubicBezTo>
                  <a:pt x="21160" y="16971"/>
                  <a:pt x="21600" y="16281"/>
                  <a:pt x="21600" y="15429"/>
                </a:cubicBezTo>
                <a:lnTo>
                  <a:pt x="21600" y="1543"/>
                </a:lnTo>
                <a:cubicBezTo>
                  <a:pt x="21600" y="691"/>
                  <a:pt x="21160" y="0"/>
                  <a:pt x="20618" y="0"/>
                </a:cubicBezTo>
                <a:moveTo>
                  <a:pt x="16200" y="7714"/>
                </a:moveTo>
                <a:cubicBezTo>
                  <a:pt x="15929" y="7714"/>
                  <a:pt x="15709" y="7369"/>
                  <a:pt x="15709" y="6943"/>
                </a:cubicBezTo>
                <a:cubicBezTo>
                  <a:pt x="15709" y="6517"/>
                  <a:pt x="15929" y="6171"/>
                  <a:pt x="16200" y="6171"/>
                </a:cubicBezTo>
                <a:cubicBezTo>
                  <a:pt x="16471" y="6171"/>
                  <a:pt x="16691" y="6517"/>
                  <a:pt x="16691" y="6943"/>
                </a:cubicBezTo>
                <a:cubicBezTo>
                  <a:pt x="16691" y="7369"/>
                  <a:pt x="16471" y="7714"/>
                  <a:pt x="16200" y="7714"/>
                </a:cubicBezTo>
                <a:moveTo>
                  <a:pt x="16691" y="17113"/>
                </a:moveTo>
                <a:cubicBezTo>
                  <a:pt x="16537" y="17028"/>
                  <a:pt x="16373" y="16971"/>
                  <a:pt x="16200" y="16971"/>
                </a:cubicBezTo>
                <a:cubicBezTo>
                  <a:pt x="15387" y="16971"/>
                  <a:pt x="14727" y="18008"/>
                  <a:pt x="14727" y="19286"/>
                </a:cubicBezTo>
                <a:cubicBezTo>
                  <a:pt x="14727" y="19558"/>
                  <a:pt x="14763" y="19815"/>
                  <a:pt x="14817" y="20057"/>
                </a:cubicBezTo>
                <a:lnTo>
                  <a:pt x="2855" y="20057"/>
                </a:lnTo>
                <a:cubicBezTo>
                  <a:pt x="2910" y="19815"/>
                  <a:pt x="2945" y="19558"/>
                  <a:pt x="2945" y="19286"/>
                </a:cubicBezTo>
                <a:cubicBezTo>
                  <a:pt x="2945" y="18008"/>
                  <a:pt x="2286" y="16971"/>
                  <a:pt x="1473" y="16971"/>
                </a:cubicBezTo>
                <a:cubicBezTo>
                  <a:pt x="1300" y="16971"/>
                  <a:pt x="1136" y="17028"/>
                  <a:pt x="982" y="17113"/>
                </a:cubicBezTo>
                <a:lnTo>
                  <a:pt x="982" y="9116"/>
                </a:lnTo>
                <a:cubicBezTo>
                  <a:pt x="1136" y="9202"/>
                  <a:pt x="1300" y="9257"/>
                  <a:pt x="1473" y="9257"/>
                </a:cubicBezTo>
                <a:cubicBezTo>
                  <a:pt x="2286" y="9257"/>
                  <a:pt x="2945" y="8222"/>
                  <a:pt x="2945" y="6943"/>
                </a:cubicBezTo>
                <a:cubicBezTo>
                  <a:pt x="2945" y="6671"/>
                  <a:pt x="2910" y="6414"/>
                  <a:pt x="2855" y="6171"/>
                </a:cubicBezTo>
                <a:lnTo>
                  <a:pt x="14817" y="6171"/>
                </a:lnTo>
                <a:cubicBezTo>
                  <a:pt x="14763" y="6414"/>
                  <a:pt x="14727" y="6671"/>
                  <a:pt x="14727" y="6943"/>
                </a:cubicBezTo>
                <a:cubicBezTo>
                  <a:pt x="14727" y="8222"/>
                  <a:pt x="15387" y="9257"/>
                  <a:pt x="16200" y="9257"/>
                </a:cubicBezTo>
                <a:cubicBezTo>
                  <a:pt x="16373" y="9257"/>
                  <a:pt x="16537" y="9202"/>
                  <a:pt x="16691" y="9116"/>
                </a:cubicBezTo>
                <a:cubicBezTo>
                  <a:pt x="16691" y="9116"/>
                  <a:pt x="16691" y="17113"/>
                  <a:pt x="16691" y="17113"/>
                </a:cubicBezTo>
                <a:close/>
                <a:moveTo>
                  <a:pt x="16200" y="20057"/>
                </a:moveTo>
                <a:cubicBezTo>
                  <a:pt x="15929" y="20057"/>
                  <a:pt x="15709" y="19712"/>
                  <a:pt x="15709" y="19286"/>
                </a:cubicBezTo>
                <a:cubicBezTo>
                  <a:pt x="15709" y="18860"/>
                  <a:pt x="15929" y="18514"/>
                  <a:pt x="16200" y="18514"/>
                </a:cubicBezTo>
                <a:cubicBezTo>
                  <a:pt x="16471" y="18514"/>
                  <a:pt x="16691" y="18860"/>
                  <a:pt x="16691" y="19286"/>
                </a:cubicBezTo>
                <a:cubicBezTo>
                  <a:pt x="16691" y="19712"/>
                  <a:pt x="16471" y="20057"/>
                  <a:pt x="16200" y="20057"/>
                </a:cubicBezTo>
                <a:moveTo>
                  <a:pt x="1473" y="20057"/>
                </a:moveTo>
                <a:cubicBezTo>
                  <a:pt x="1201" y="20057"/>
                  <a:pt x="982" y="19712"/>
                  <a:pt x="982" y="19286"/>
                </a:cubicBezTo>
                <a:cubicBezTo>
                  <a:pt x="982" y="18860"/>
                  <a:pt x="1201" y="18514"/>
                  <a:pt x="1473" y="18514"/>
                </a:cubicBezTo>
                <a:cubicBezTo>
                  <a:pt x="1744" y="18514"/>
                  <a:pt x="1964" y="18860"/>
                  <a:pt x="1964" y="19286"/>
                </a:cubicBezTo>
                <a:cubicBezTo>
                  <a:pt x="1964" y="19712"/>
                  <a:pt x="1744" y="20057"/>
                  <a:pt x="1473" y="20057"/>
                </a:cubicBezTo>
                <a:moveTo>
                  <a:pt x="1473" y="6171"/>
                </a:moveTo>
                <a:cubicBezTo>
                  <a:pt x="1744" y="6171"/>
                  <a:pt x="1964" y="6517"/>
                  <a:pt x="1964" y="6943"/>
                </a:cubicBezTo>
                <a:cubicBezTo>
                  <a:pt x="1964" y="7369"/>
                  <a:pt x="1744" y="7714"/>
                  <a:pt x="1473" y="7714"/>
                </a:cubicBezTo>
                <a:cubicBezTo>
                  <a:pt x="1201" y="7714"/>
                  <a:pt x="982" y="7369"/>
                  <a:pt x="982" y="6943"/>
                </a:cubicBezTo>
                <a:cubicBezTo>
                  <a:pt x="982" y="6517"/>
                  <a:pt x="1201" y="6171"/>
                  <a:pt x="1473" y="6171"/>
                </a:cubicBezTo>
                <a:moveTo>
                  <a:pt x="16691" y="4629"/>
                </a:moveTo>
                <a:lnTo>
                  <a:pt x="982" y="4629"/>
                </a:lnTo>
                <a:cubicBezTo>
                  <a:pt x="440" y="4629"/>
                  <a:pt x="0" y="5319"/>
                  <a:pt x="0" y="6171"/>
                </a:cubicBezTo>
                <a:lnTo>
                  <a:pt x="0" y="20057"/>
                </a:lnTo>
                <a:cubicBezTo>
                  <a:pt x="0" y="20909"/>
                  <a:pt x="440" y="21600"/>
                  <a:pt x="982" y="21600"/>
                </a:cubicBezTo>
                <a:lnTo>
                  <a:pt x="16691" y="21600"/>
                </a:lnTo>
                <a:cubicBezTo>
                  <a:pt x="17233" y="21600"/>
                  <a:pt x="17673" y="20909"/>
                  <a:pt x="17673" y="20057"/>
                </a:cubicBezTo>
                <a:lnTo>
                  <a:pt x="17673" y="6171"/>
                </a:lnTo>
                <a:cubicBezTo>
                  <a:pt x="17673" y="5319"/>
                  <a:pt x="17233" y="4629"/>
                  <a:pt x="16691" y="4629"/>
                </a:cubicBezTo>
                <a:moveTo>
                  <a:pt x="8543" y="13297"/>
                </a:moveTo>
                <a:lnTo>
                  <a:pt x="8327" y="14769"/>
                </a:lnTo>
                <a:cubicBezTo>
                  <a:pt x="8595" y="14882"/>
                  <a:pt x="9419" y="15330"/>
                  <a:pt x="9541" y="14500"/>
                </a:cubicBezTo>
                <a:cubicBezTo>
                  <a:pt x="9669" y="13634"/>
                  <a:pt x="8811" y="13410"/>
                  <a:pt x="8543" y="13297"/>
                </a:cubicBezTo>
                <a:moveTo>
                  <a:pt x="4418" y="7714"/>
                </a:moveTo>
                <a:cubicBezTo>
                  <a:pt x="4147" y="7714"/>
                  <a:pt x="3927" y="8060"/>
                  <a:pt x="3927" y="8486"/>
                </a:cubicBezTo>
                <a:cubicBezTo>
                  <a:pt x="3927" y="8912"/>
                  <a:pt x="4147" y="9257"/>
                  <a:pt x="4418" y="9257"/>
                </a:cubicBezTo>
                <a:cubicBezTo>
                  <a:pt x="4690" y="9257"/>
                  <a:pt x="4909" y="8912"/>
                  <a:pt x="4909" y="8486"/>
                </a:cubicBezTo>
                <a:cubicBezTo>
                  <a:pt x="4909" y="8060"/>
                  <a:pt x="4690" y="7714"/>
                  <a:pt x="4418" y="771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0" name="Shape 2807"/>
          <p:cNvSpPr/>
          <p:nvPr/>
        </p:nvSpPr>
        <p:spPr>
          <a:xfrm>
            <a:off x="3453104" y="1781372"/>
            <a:ext cx="209496" cy="152361"/>
          </a:xfrm>
          <a:custGeom>
            <a:avLst/>
            <a:gdLst/>
            <a:ahLst/>
            <a:cxnLst>
              <a:cxn ang="0">
                <a:pos x="wd2" y="hd2"/>
              </a:cxn>
              <a:cxn ang="5400000">
                <a:pos x="wd2" y="hd2"/>
              </a:cxn>
              <a:cxn ang="10800000">
                <a:pos x="wd2" y="hd2"/>
              </a:cxn>
              <a:cxn ang="16200000">
                <a:pos x="wd2" y="hd2"/>
              </a:cxn>
            </a:cxnLst>
            <a:rect l="0" t="0" r="r" b="b"/>
            <a:pathLst>
              <a:path w="21600" h="21600" extrusionOk="0">
                <a:moveTo>
                  <a:pt x="17075" y="12150"/>
                </a:moveTo>
                <a:lnTo>
                  <a:pt x="17294" y="9450"/>
                </a:lnTo>
                <a:lnTo>
                  <a:pt x="19843" y="9450"/>
                </a:lnTo>
                <a:lnTo>
                  <a:pt x="19406" y="12150"/>
                </a:lnTo>
                <a:cubicBezTo>
                  <a:pt x="19406" y="12150"/>
                  <a:pt x="17075" y="12150"/>
                  <a:pt x="17075" y="12150"/>
                </a:cubicBezTo>
                <a:close/>
                <a:moveTo>
                  <a:pt x="18752" y="16200"/>
                </a:moveTo>
                <a:lnTo>
                  <a:pt x="16748" y="16200"/>
                </a:lnTo>
                <a:lnTo>
                  <a:pt x="16967" y="13500"/>
                </a:lnTo>
                <a:lnTo>
                  <a:pt x="19188" y="13500"/>
                </a:lnTo>
                <a:cubicBezTo>
                  <a:pt x="19188" y="13500"/>
                  <a:pt x="18752" y="16200"/>
                  <a:pt x="18752" y="16200"/>
                </a:cubicBezTo>
                <a:close/>
                <a:moveTo>
                  <a:pt x="17673" y="20250"/>
                </a:moveTo>
                <a:cubicBezTo>
                  <a:pt x="17131" y="20250"/>
                  <a:pt x="16691" y="19645"/>
                  <a:pt x="16691" y="18900"/>
                </a:cubicBezTo>
                <a:cubicBezTo>
                  <a:pt x="16691" y="18155"/>
                  <a:pt x="17131" y="17550"/>
                  <a:pt x="17673" y="17550"/>
                </a:cubicBezTo>
                <a:cubicBezTo>
                  <a:pt x="18215" y="17550"/>
                  <a:pt x="18655" y="18155"/>
                  <a:pt x="18655" y="18900"/>
                </a:cubicBezTo>
                <a:cubicBezTo>
                  <a:pt x="18655" y="19645"/>
                  <a:pt x="18215" y="20250"/>
                  <a:pt x="17673" y="20250"/>
                </a:cubicBezTo>
                <a:moveTo>
                  <a:pt x="16415" y="8100"/>
                </a:moveTo>
                <a:lnTo>
                  <a:pt x="13745" y="8100"/>
                </a:lnTo>
                <a:lnTo>
                  <a:pt x="13745" y="5400"/>
                </a:lnTo>
                <a:lnTo>
                  <a:pt x="16633" y="5400"/>
                </a:lnTo>
                <a:cubicBezTo>
                  <a:pt x="16633" y="5400"/>
                  <a:pt x="16415" y="8100"/>
                  <a:pt x="16415" y="8100"/>
                </a:cubicBezTo>
                <a:close/>
                <a:moveTo>
                  <a:pt x="16088" y="12150"/>
                </a:moveTo>
                <a:lnTo>
                  <a:pt x="13745" y="12150"/>
                </a:lnTo>
                <a:lnTo>
                  <a:pt x="13745" y="9450"/>
                </a:lnTo>
                <a:lnTo>
                  <a:pt x="16306" y="9450"/>
                </a:lnTo>
                <a:cubicBezTo>
                  <a:pt x="16306" y="9450"/>
                  <a:pt x="16088" y="12150"/>
                  <a:pt x="16088" y="12150"/>
                </a:cubicBezTo>
                <a:close/>
                <a:moveTo>
                  <a:pt x="15761" y="16200"/>
                </a:moveTo>
                <a:lnTo>
                  <a:pt x="13745" y="16200"/>
                </a:lnTo>
                <a:lnTo>
                  <a:pt x="13745" y="13500"/>
                </a:lnTo>
                <a:lnTo>
                  <a:pt x="15979" y="13500"/>
                </a:lnTo>
                <a:cubicBezTo>
                  <a:pt x="15979" y="13500"/>
                  <a:pt x="15761" y="16200"/>
                  <a:pt x="15761" y="16200"/>
                </a:cubicBezTo>
                <a:close/>
                <a:moveTo>
                  <a:pt x="12764" y="8100"/>
                </a:moveTo>
                <a:lnTo>
                  <a:pt x="10094" y="8100"/>
                </a:lnTo>
                <a:lnTo>
                  <a:pt x="9876" y="5400"/>
                </a:lnTo>
                <a:lnTo>
                  <a:pt x="12764" y="5400"/>
                </a:lnTo>
                <a:cubicBezTo>
                  <a:pt x="12764" y="5400"/>
                  <a:pt x="12764" y="8100"/>
                  <a:pt x="12764" y="8100"/>
                </a:cubicBezTo>
                <a:close/>
                <a:moveTo>
                  <a:pt x="12764" y="12150"/>
                </a:moveTo>
                <a:lnTo>
                  <a:pt x="10421" y="12150"/>
                </a:lnTo>
                <a:lnTo>
                  <a:pt x="10203" y="9450"/>
                </a:lnTo>
                <a:lnTo>
                  <a:pt x="12764" y="9450"/>
                </a:lnTo>
                <a:cubicBezTo>
                  <a:pt x="12764" y="9450"/>
                  <a:pt x="12764" y="12150"/>
                  <a:pt x="12764" y="12150"/>
                </a:cubicBezTo>
                <a:close/>
                <a:moveTo>
                  <a:pt x="12764" y="16200"/>
                </a:moveTo>
                <a:lnTo>
                  <a:pt x="10748" y="16200"/>
                </a:lnTo>
                <a:lnTo>
                  <a:pt x="10531" y="13500"/>
                </a:lnTo>
                <a:lnTo>
                  <a:pt x="12764" y="13500"/>
                </a:lnTo>
                <a:cubicBezTo>
                  <a:pt x="12764" y="13500"/>
                  <a:pt x="12764" y="16200"/>
                  <a:pt x="12764" y="16200"/>
                </a:cubicBezTo>
                <a:close/>
                <a:moveTo>
                  <a:pt x="8836" y="20250"/>
                </a:moveTo>
                <a:cubicBezTo>
                  <a:pt x="8294" y="20250"/>
                  <a:pt x="7855" y="19645"/>
                  <a:pt x="7855" y="18900"/>
                </a:cubicBezTo>
                <a:cubicBezTo>
                  <a:pt x="7855" y="18155"/>
                  <a:pt x="8294" y="17550"/>
                  <a:pt x="8836" y="17550"/>
                </a:cubicBezTo>
                <a:cubicBezTo>
                  <a:pt x="9379" y="17550"/>
                  <a:pt x="9818" y="18155"/>
                  <a:pt x="9818" y="18900"/>
                </a:cubicBezTo>
                <a:cubicBezTo>
                  <a:pt x="9818" y="19645"/>
                  <a:pt x="9379" y="20250"/>
                  <a:pt x="8836" y="20250"/>
                </a:cubicBezTo>
                <a:moveTo>
                  <a:pt x="7213" y="13500"/>
                </a:moveTo>
                <a:lnTo>
                  <a:pt x="9543" y="13500"/>
                </a:lnTo>
                <a:lnTo>
                  <a:pt x="9761" y="16200"/>
                </a:lnTo>
                <a:lnTo>
                  <a:pt x="7740" y="16200"/>
                </a:lnTo>
                <a:cubicBezTo>
                  <a:pt x="7740" y="16200"/>
                  <a:pt x="7213" y="13500"/>
                  <a:pt x="7213" y="13500"/>
                </a:cubicBezTo>
                <a:close/>
                <a:moveTo>
                  <a:pt x="6950" y="12150"/>
                </a:moveTo>
                <a:lnTo>
                  <a:pt x="6423" y="9450"/>
                </a:lnTo>
                <a:lnTo>
                  <a:pt x="9215" y="9450"/>
                </a:lnTo>
                <a:lnTo>
                  <a:pt x="9434" y="12150"/>
                </a:lnTo>
                <a:cubicBezTo>
                  <a:pt x="9434" y="12150"/>
                  <a:pt x="6950" y="12150"/>
                  <a:pt x="6950" y="12150"/>
                </a:cubicBezTo>
                <a:close/>
                <a:moveTo>
                  <a:pt x="5633" y="5400"/>
                </a:moveTo>
                <a:lnTo>
                  <a:pt x="8888" y="5400"/>
                </a:lnTo>
                <a:lnTo>
                  <a:pt x="9106" y="8100"/>
                </a:lnTo>
                <a:lnTo>
                  <a:pt x="6160" y="8100"/>
                </a:lnTo>
                <a:cubicBezTo>
                  <a:pt x="6160" y="8100"/>
                  <a:pt x="5633" y="5400"/>
                  <a:pt x="5633" y="5400"/>
                </a:cubicBezTo>
                <a:close/>
                <a:moveTo>
                  <a:pt x="17621" y="5400"/>
                </a:moveTo>
                <a:lnTo>
                  <a:pt x="20497" y="5400"/>
                </a:lnTo>
                <a:lnTo>
                  <a:pt x="20061" y="8100"/>
                </a:lnTo>
                <a:lnTo>
                  <a:pt x="17403" y="8100"/>
                </a:lnTo>
                <a:cubicBezTo>
                  <a:pt x="17403" y="8100"/>
                  <a:pt x="17621" y="5400"/>
                  <a:pt x="17621" y="5400"/>
                </a:cubicBezTo>
                <a:close/>
                <a:moveTo>
                  <a:pt x="19619" y="17038"/>
                </a:moveTo>
                <a:lnTo>
                  <a:pt x="19622" y="17038"/>
                </a:lnTo>
                <a:lnTo>
                  <a:pt x="21586" y="4889"/>
                </a:lnTo>
                <a:lnTo>
                  <a:pt x="21577" y="4886"/>
                </a:lnTo>
                <a:cubicBezTo>
                  <a:pt x="21586" y="4833"/>
                  <a:pt x="21600" y="4782"/>
                  <a:pt x="21600" y="4725"/>
                </a:cubicBezTo>
                <a:cubicBezTo>
                  <a:pt x="21600" y="4352"/>
                  <a:pt x="21380" y="4050"/>
                  <a:pt x="21109" y="4050"/>
                </a:cubicBezTo>
                <a:lnTo>
                  <a:pt x="5370" y="4050"/>
                </a:lnTo>
                <a:lnTo>
                  <a:pt x="4674" y="481"/>
                </a:lnTo>
                <a:lnTo>
                  <a:pt x="4667" y="484"/>
                </a:lnTo>
                <a:cubicBezTo>
                  <a:pt x="4605" y="207"/>
                  <a:pt x="4425" y="0"/>
                  <a:pt x="4203" y="0"/>
                </a:cubicBezTo>
                <a:lnTo>
                  <a:pt x="491" y="0"/>
                </a:lnTo>
                <a:cubicBezTo>
                  <a:pt x="220" y="0"/>
                  <a:pt x="0" y="302"/>
                  <a:pt x="0" y="675"/>
                </a:cubicBezTo>
                <a:cubicBezTo>
                  <a:pt x="0" y="1048"/>
                  <a:pt x="220" y="1350"/>
                  <a:pt x="491" y="1350"/>
                </a:cubicBezTo>
                <a:lnTo>
                  <a:pt x="3827" y="1350"/>
                </a:lnTo>
                <a:lnTo>
                  <a:pt x="6893" y="17069"/>
                </a:lnTo>
                <a:lnTo>
                  <a:pt x="6894" y="17069"/>
                </a:lnTo>
                <a:cubicBezTo>
                  <a:pt x="6936" y="17259"/>
                  <a:pt x="7037" y="17414"/>
                  <a:pt x="7168" y="17493"/>
                </a:cubicBezTo>
                <a:cubicBezTo>
                  <a:pt x="6984" y="17903"/>
                  <a:pt x="6873" y="18383"/>
                  <a:pt x="6873" y="18900"/>
                </a:cubicBezTo>
                <a:cubicBezTo>
                  <a:pt x="6873" y="20391"/>
                  <a:pt x="7752" y="21600"/>
                  <a:pt x="8836" y="21600"/>
                </a:cubicBezTo>
                <a:cubicBezTo>
                  <a:pt x="9921" y="21600"/>
                  <a:pt x="10800" y="20391"/>
                  <a:pt x="10800" y="18900"/>
                </a:cubicBezTo>
                <a:cubicBezTo>
                  <a:pt x="10800" y="18406"/>
                  <a:pt x="10696" y="17949"/>
                  <a:pt x="10528" y="17550"/>
                </a:cubicBezTo>
                <a:lnTo>
                  <a:pt x="15981" y="17550"/>
                </a:lnTo>
                <a:cubicBezTo>
                  <a:pt x="15813" y="17949"/>
                  <a:pt x="15709" y="18406"/>
                  <a:pt x="15709" y="18900"/>
                </a:cubicBezTo>
                <a:cubicBezTo>
                  <a:pt x="15709" y="20391"/>
                  <a:pt x="16588" y="21600"/>
                  <a:pt x="17673" y="21600"/>
                </a:cubicBezTo>
                <a:cubicBezTo>
                  <a:pt x="18757" y="21600"/>
                  <a:pt x="19636" y="20391"/>
                  <a:pt x="19636" y="18900"/>
                </a:cubicBezTo>
                <a:cubicBezTo>
                  <a:pt x="19636" y="18383"/>
                  <a:pt x="19525" y="17903"/>
                  <a:pt x="19341" y="17493"/>
                </a:cubicBezTo>
                <a:cubicBezTo>
                  <a:pt x="19479" y="17410"/>
                  <a:pt x="19581" y="17242"/>
                  <a:pt x="19619" y="17038"/>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1" name="Shape 2808"/>
          <p:cNvSpPr/>
          <p:nvPr/>
        </p:nvSpPr>
        <p:spPr>
          <a:xfrm>
            <a:off x="3853049" y="175280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7075" y="14727"/>
                </a:moveTo>
                <a:lnTo>
                  <a:pt x="17294" y="12764"/>
                </a:lnTo>
                <a:lnTo>
                  <a:pt x="19843" y="12764"/>
                </a:lnTo>
                <a:lnTo>
                  <a:pt x="19406" y="14727"/>
                </a:lnTo>
                <a:cubicBezTo>
                  <a:pt x="19406" y="14727"/>
                  <a:pt x="17075" y="14727"/>
                  <a:pt x="17075"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6" y="9447"/>
                </a:lnTo>
                <a:lnTo>
                  <a:pt x="21577" y="9444"/>
                </a:lnTo>
                <a:cubicBezTo>
                  <a:pt x="21586" y="9406"/>
                  <a:pt x="21600" y="9369"/>
                  <a:pt x="21600" y="9327"/>
                </a:cubicBezTo>
                <a:cubicBezTo>
                  <a:pt x="21600" y="9056"/>
                  <a:pt x="21380" y="8836"/>
                  <a:pt x="21109" y="8836"/>
                </a:cubicBezTo>
                <a:lnTo>
                  <a:pt x="5370" y="8836"/>
                </a:lnTo>
                <a:lnTo>
                  <a:pt x="4674" y="6241"/>
                </a:lnTo>
                <a:lnTo>
                  <a:pt x="4667" y="6243"/>
                </a:lnTo>
                <a:cubicBezTo>
                  <a:pt x="4606"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1" y="18613"/>
                </a:cubicBezTo>
                <a:cubicBezTo>
                  <a:pt x="19479" y="18552"/>
                  <a:pt x="19581" y="18430"/>
                  <a:pt x="19619" y="18282"/>
                </a:cubicBezTo>
                <a:moveTo>
                  <a:pt x="12907" y="7711"/>
                </a:moveTo>
                <a:cubicBezTo>
                  <a:pt x="12996" y="7800"/>
                  <a:pt x="13119" y="7855"/>
                  <a:pt x="13255" y="7855"/>
                </a:cubicBezTo>
                <a:cubicBezTo>
                  <a:pt x="13390" y="7855"/>
                  <a:pt x="13513" y="7800"/>
                  <a:pt x="13602" y="7711"/>
                </a:cubicBezTo>
                <a:lnTo>
                  <a:pt x="15565" y="5747"/>
                </a:lnTo>
                <a:cubicBezTo>
                  <a:pt x="15654" y="5658"/>
                  <a:pt x="15709" y="5536"/>
                  <a:pt x="15709" y="5400"/>
                </a:cubicBezTo>
                <a:cubicBezTo>
                  <a:pt x="15709" y="5129"/>
                  <a:pt x="15490" y="4910"/>
                  <a:pt x="15218" y="4910"/>
                </a:cubicBezTo>
                <a:cubicBezTo>
                  <a:pt x="15083" y="4910"/>
                  <a:pt x="14960" y="4964"/>
                  <a:pt x="14871" y="5053"/>
                </a:cubicBezTo>
                <a:lnTo>
                  <a:pt x="13745" y="6179"/>
                </a:lnTo>
                <a:lnTo>
                  <a:pt x="13745" y="491"/>
                </a:lnTo>
                <a:lnTo>
                  <a:pt x="13745" y="491"/>
                </a:lnTo>
                <a:cubicBezTo>
                  <a:pt x="13745" y="220"/>
                  <a:pt x="13526" y="0"/>
                  <a:pt x="13255" y="0"/>
                </a:cubicBezTo>
                <a:cubicBezTo>
                  <a:pt x="12983" y="0"/>
                  <a:pt x="12764" y="220"/>
                  <a:pt x="12764" y="491"/>
                </a:cubicBezTo>
                <a:lnTo>
                  <a:pt x="12764" y="6179"/>
                </a:lnTo>
                <a:lnTo>
                  <a:pt x="11638" y="5053"/>
                </a:lnTo>
                <a:cubicBezTo>
                  <a:pt x="11549" y="4964"/>
                  <a:pt x="11427" y="4910"/>
                  <a:pt x="11291" y="4910"/>
                </a:cubicBezTo>
                <a:cubicBezTo>
                  <a:pt x="11020" y="4910"/>
                  <a:pt x="10800" y="5129"/>
                  <a:pt x="10800" y="5400"/>
                </a:cubicBezTo>
                <a:cubicBezTo>
                  <a:pt x="10800" y="5536"/>
                  <a:pt x="10855" y="5658"/>
                  <a:pt x="10944" y="5747"/>
                </a:cubicBezTo>
                <a:cubicBezTo>
                  <a:pt x="10944" y="5747"/>
                  <a:pt x="12907" y="7711"/>
                  <a:pt x="12907" y="7711"/>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2" name="Shape 2809"/>
          <p:cNvSpPr/>
          <p:nvPr/>
        </p:nvSpPr>
        <p:spPr>
          <a:xfrm>
            <a:off x="4252995" y="175280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7076" y="14727"/>
                </a:moveTo>
                <a:lnTo>
                  <a:pt x="17294" y="12764"/>
                </a:lnTo>
                <a:lnTo>
                  <a:pt x="19843" y="12764"/>
                </a:lnTo>
                <a:lnTo>
                  <a:pt x="19406" y="14727"/>
                </a:lnTo>
                <a:cubicBezTo>
                  <a:pt x="19406" y="14727"/>
                  <a:pt x="17076" y="14727"/>
                  <a:pt x="17076" y="14727"/>
                </a:cubicBezTo>
                <a:close/>
                <a:moveTo>
                  <a:pt x="18752" y="17673"/>
                </a:moveTo>
                <a:lnTo>
                  <a:pt x="16748" y="17673"/>
                </a:lnTo>
                <a:lnTo>
                  <a:pt x="16967" y="15709"/>
                </a:lnTo>
                <a:lnTo>
                  <a:pt x="19188" y="15709"/>
                </a:lnTo>
                <a:cubicBezTo>
                  <a:pt x="19188" y="15709"/>
                  <a:pt x="18752" y="17673"/>
                  <a:pt x="18752" y="17673"/>
                </a:cubicBezTo>
                <a:close/>
                <a:moveTo>
                  <a:pt x="17673" y="20618"/>
                </a:moveTo>
                <a:cubicBezTo>
                  <a:pt x="17131" y="20618"/>
                  <a:pt x="16691" y="20179"/>
                  <a:pt x="16691" y="19636"/>
                </a:cubicBezTo>
                <a:cubicBezTo>
                  <a:pt x="16691" y="19095"/>
                  <a:pt x="17131" y="18655"/>
                  <a:pt x="17673" y="18655"/>
                </a:cubicBezTo>
                <a:cubicBezTo>
                  <a:pt x="18215" y="18655"/>
                  <a:pt x="18655" y="19095"/>
                  <a:pt x="18655" y="19636"/>
                </a:cubicBezTo>
                <a:cubicBezTo>
                  <a:pt x="18655" y="20179"/>
                  <a:pt x="18215" y="20618"/>
                  <a:pt x="17673" y="20618"/>
                </a:cubicBezTo>
                <a:moveTo>
                  <a:pt x="16415" y="11782"/>
                </a:moveTo>
                <a:lnTo>
                  <a:pt x="13745" y="11782"/>
                </a:lnTo>
                <a:lnTo>
                  <a:pt x="13745" y="9818"/>
                </a:lnTo>
                <a:lnTo>
                  <a:pt x="16633" y="9818"/>
                </a:lnTo>
                <a:cubicBezTo>
                  <a:pt x="16633" y="9818"/>
                  <a:pt x="16415" y="11782"/>
                  <a:pt x="16415" y="11782"/>
                </a:cubicBezTo>
                <a:close/>
                <a:moveTo>
                  <a:pt x="16088" y="14727"/>
                </a:moveTo>
                <a:lnTo>
                  <a:pt x="13745" y="14727"/>
                </a:lnTo>
                <a:lnTo>
                  <a:pt x="13745" y="12764"/>
                </a:lnTo>
                <a:lnTo>
                  <a:pt x="16306" y="12764"/>
                </a:lnTo>
                <a:cubicBezTo>
                  <a:pt x="16306" y="12764"/>
                  <a:pt x="16088" y="14727"/>
                  <a:pt x="16088" y="14727"/>
                </a:cubicBezTo>
                <a:close/>
                <a:moveTo>
                  <a:pt x="15761" y="17673"/>
                </a:moveTo>
                <a:lnTo>
                  <a:pt x="13745" y="17673"/>
                </a:lnTo>
                <a:lnTo>
                  <a:pt x="13745" y="15709"/>
                </a:lnTo>
                <a:lnTo>
                  <a:pt x="15979" y="15709"/>
                </a:lnTo>
                <a:cubicBezTo>
                  <a:pt x="15979" y="15709"/>
                  <a:pt x="15761" y="17673"/>
                  <a:pt x="15761" y="17673"/>
                </a:cubicBezTo>
                <a:close/>
                <a:moveTo>
                  <a:pt x="12764" y="11782"/>
                </a:moveTo>
                <a:lnTo>
                  <a:pt x="10094" y="11782"/>
                </a:lnTo>
                <a:lnTo>
                  <a:pt x="9876" y="9818"/>
                </a:lnTo>
                <a:lnTo>
                  <a:pt x="12764" y="9818"/>
                </a:lnTo>
                <a:cubicBezTo>
                  <a:pt x="12764" y="9818"/>
                  <a:pt x="12764" y="11782"/>
                  <a:pt x="12764" y="11782"/>
                </a:cubicBezTo>
                <a:close/>
                <a:moveTo>
                  <a:pt x="12764" y="14727"/>
                </a:moveTo>
                <a:lnTo>
                  <a:pt x="10421" y="14727"/>
                </a:lnTo>
                <a:lnTo>
                  <a:pt x="10203" y="12764"/>
                </a:lnTo>
                <a:lnTo>
                  <a:pt x="12764" y="12764"/>
                </a:lnTo>
                <a:cubicBezTo>
                  <a:pt x="12764" y="12764"/>
                  <a:pt x="12764" y="14727"/>
                  <a:pt x="12764" y="14727"/>
                </a:cubicBezTo>
                <a:close/>
                <a:moveTo>
                  <a:pt x="12764" y="17673"/>
                </a:moveTo>
                <a:lnTo>
                  <a:pt x="10748" y="17673"/>
                </a:lnTo>
                <a:lnTo>
                  <a:pt x="10531" y="15709"/>
                </a:lnTo>
                <a:lnTo>
                  <a:pt x="12764" y="15709"/>
                </a:lnTo>
                <a:cubicBezTo>
                  <a:pt x="12764" y="15709"/>
                  <a:pt x="12764" y="17673"/>
                  <a:pt x="12764" y="17673"/>
                </a:cubicBezTo>
                <a:close/>
                <a:moveTo>
                  <a:pt x="8836" y="20618"/>
                </a:moveTo>
                <a:cubicBezTo>
                  <a:pt x="8294" y="20618"/>
                  <a:pt x="7855" y="20179"/>
                  <a:pt x="7855" y="19636"/>
                </a:cubicBezTo>
                <a:cubicBezTo>
                  <a:pt x="7855" y="19095"/>
                  <a:pt x="8294" y="18655"/>
                  <a:pt x="8836" y="18655"/>
                </a:cubicBezTo>
                <a:cubicBezTo>
                  <a:pt x="9379" y="18655"/>
                  <a:pt x="9818" y="19095"/>
                  <a:pt x="9818" y="19636"/>
                </a:cubicBezTo>
                <a:cubicBezTo>
                  <a:pt x="9818" y="20179"/>
                  <a:pt x="9379" y="20618"/>
                  <a:pt x="8836" y="20618"/>
                </a:cubicBezTo>
                <a:moveTo>
                  <a:pt x="7213" y="15709"/>
                </a:moveTo>
                <a:lnTo>
                  <a:pt x="9543" y="15709"/>
                </a:lnTo>
                <a:lnTo>
                  <a:pt x="9761" y="17673"/>
                </a:lnTo>
                <a:lnTo>
                  <a:pt x="7740" y="17673"/>
                </a:lnTo>
                <a:cubicBezTo>
                  <a:pt x="7740" y="17673"/>
                  <a:pt x="7213" y="15709"/>
                  <a:pt x="7213" y="15709"/>
                </a:cubicBezTo>
                <a:close/>
                <a:moveTo>
                  <a:pt x="6950" y="14727"/>
                </a:moveTo>
                <a:lnTo>
                  <a:pt x="6423" y="12764"/>
                </a:lnTo>
                <a:lnTo>
                  <a:pt x="9215" y="12764"/>
                </a:lnTo>
                <a:lnTo>
                  <a:pt x="9434" y="14727"/>
                </a:lnTo>
                <a:cubicBezTo>
                  <a:pt x="9434" y="14727"/>
                  <a:pt x="6950" y="14727"/>
                  <a:pt x="6950" y="14727"/>
                </a:cubicBezTo>
                <a:close/>
                <a:moveTo>
                  <a:pt x="5633" y="9818"/>
                </a:moveTo>
                <a:lnTo>
                  <a:pt x="8888" y="9818"/>
                </a:lnTo>
                <a:lnTo>
                  <a:pt x="9106" y="11782"/>
                </a:lnTo>
                <a:lnTo>
                  <a:pt x="6160" y="11782"/>
                </a:lnTo>
                <a:cubicBezTo>
                  <a:pt x="6160" y="11782"/>
                  <a:pt x="5633" y="9818"/>
                  <a:pt x="5633" y="9818"/>
                </a:cubicBezTo>
                <a:close/>
                <a:moveTo>
                  <a:pt x="17621" y="9818"/>
                </a:moveTo>
                <a:lnTo>
                  <a:pt x="20497" y="9818"/>
                </a:lnTo>
                <a:lnTo>
                  <a:pt x="20061" y="11782"/>
                </a:lnTo>
                <a:lnTo>
                  <a:pt x="17403" y="11782"/>
                </a:lnTo>
                <a:cubicBezTo>
                  <a:pt x="17403" y="11782"/>
                  <a:pt x="17621" y="9818"/>
                  <a:pt x="17621" y="9818"/>
                </a:cubicBezTo>
                <a:close/>
                <a:moveTo>
                  <a:pt x="19619" y="18282"/>
                </a:moveTo>
                <a:lnTo>
                  <a:pt x="19622" y="18283"/>
                </a:lnTo>
                <a:lnTo>
                  <a:pt x="21585" y="9447"/>
                </a:lnTo>
                <a:lnTo>
                  <a:pt x="21577" y="9444"/>
                </a:lnTo>
                <a:cubicBezTo>
                  <a:pt x="21587" y="9406"/>
                  <a:pt x="21600" y="9369"/>
                  <a:pt x="21600" y="9327"/>
                </a:cubicBezTo>
                <a:cubicBezTo>
                  <a:pt x="21600" y="9056"/>
                  <a:pt x="21380" y="8836"/>
                  <a:pt x="21109" y="8836"/>
                </a:cubicBezTo>
                <a:lnTo>
                  <a:pt x="5370" y="8836"/>
                </a:lnTo>
                <a:lnTo>
                  <a:pt x="4674" y="6241"/>
                </a:lnTo>
                <a:lnTo>
                  <a:pt x="4667" y="6243"/>
                </a:lnTo>
                <a:cubicBezTo>
                  <a:pt x="4605" y="6041"/>
                  <a:pt x="4425" y="5891"/>
                  <a:pt x="4203" y="5891"/>
                </a:cubicBezTo>
                <a:lnTo>
                  <a:pt x="491" y="5891"/>
                </a:lnTo>
                <a:cubicBezTo>
                  <a:pt x="220" y="5891"/>
                  <a:pt x="0" y="6110"/>
                  <a:pt x="0" y="6382"/>
                </a:cubicBezTo>
                <a:cubicBezTo>
                  <a:pt x="0" y="6653"/>
                  <a:pt x="220" y="6873"/>
                  <a:pt x="491" y="6873"/>
                </a:cubicBezTo>
                <a:lnTo>
                  <a:pt x="3827" y="6873"/>
                </a:lnTo>
                <a:lnTo>
                  <a:pt x="6893" y="18305"/>
                </a:lnTo>
                <a:lnTo>
                  <a:pt x="6894" y="18305"/>
                </a:lnTo>
                <a:cubicBezTo>
                  <a:pt x="6936" y="18443"/>
                  <a:pt x="7037" y="18555"/>
                  <a:pt x="7168" y="18613"/>
                </a:cubicBezTo>
                <a:cubicBezTo>
                  <a:pt x="6984" y="18912"/>
                  <a:pt x="6873" y="19260"/>
                  <a:pt x="6873" y="19636"/>
                </a:cubicBezTo>
                <a:cubicBezTo>
                  <a:pt x="6873" y="20721"/>
                  <a:pt x="7752" y="21600"/>
                  <a:pt x="8836" y="21600"/>
                </a:cubicBezTo>
                <a:cubicBezTo>
                  <a:pt x="9921" y="21600"/>
                  <a:pt x="10800" y="20721"/>
                  <a:pt x="10800" y="19636"/>
                </a:cubicBezTo>
                <a:cubicBezTo>
                  <a:pt x="10800" y="19277"/>
                  <a:pt x="10696" y="18945"/>
                  <a:pt x="10528" y="18655"/>
                </a:cubicBezTo>
                <a:lnTo>
                  <a:pt x="15981" y="18655"/>
                </a:lnTo>
                <a:cubicBezTo>
                  <a:pt x="15813" y="18945"/>
                  <a:pt x="15709" y="19277"/>
                  <a:pt x="15709" y="19636"/>
                </a:cubicBezTo>
                <a:cubicBezTo>
                  <a:pt x="15709" y="20721"/>
                  <a:pt x="16588" y="21600"/>
                  <a:pt x="17673" y="21600"/>
                </a:cubicBezTo>
                <a:cubicBezTo>
                  <a:pt x="18757" y="21600"/>
                  <a:pt x="19636" y="20721"/>
                  <a:pt x="19636" y="19636"/>
                </a:cubicBezTo>
                <a:cubicBezTo>
                  <a:pt x="19636" y="19260"/>
                  <a:pt x="19525" y="18912"/>
                  <a:pt x="19342" y="18613"/>
                </a:cubicBezTo>
                <a:cubicBezTo>
                  <a:pt x="19479" y="18552"/>
                  <a:pt x="19581" y="18430"/>
                  <a:pt x="19619" y="18282"/>
                </a:cubicBezTo>
                <a:moveTo>
                  <a:pt x="11291" y="2945"/>
                </a:moveTo>
                <a:cubicBezTo>
                  <a:pt x="11427" y="2945"/>
                  <a:pt x="11549" y="2891"/>
                  <a:pt x="11638" y="2802"/>
                </a:cubicBezTo>
                <a:lnTo>
                  <a:pt x="12764" y="1676"/>
                </a:lnTo>
                <a:lnTo>
                  <a:pt x="12764" y="7364"/>
                </a:lnTo>
                <a:cubicBezTo>
                  <a:pt x="12764" y="7634"/>
                  <a:pt x="12983" y="7855"/>
                  <a:pt x="13255" y="7855"/>
                </a:cubicBezTo>
                <a:cubicBezTo>
                  <a:pt x="13526" y="7855"/>
                  <a:pt x="13745" y="7634"/>
                  <a:pt x="13745" y="7364"/>
                </a:cubicBezTo>
                <a:lnTo>
                  <a:pt x="13745" y="1676"/>
                </a:lnTo>
                <a:lnTo>
                  <a:pt x="14871" y="2802"/>
                </a:lnTo>
                <a:cubicBezTo>
                  <a:pt x="14959" y="2891"/>
                  <a:pt x="15082" y="2945"/>
                  <a:pt x="15218" y="2945"/>
                </a:cubicBezTo>
                <a:cubicBezTo>
                  <a:pt x="15490" y="2945"/>
                  <a:pt x="15709" y="2726"/>
                  <a:pt x="15709" y="2455"/>
                </a:cubicBezTo>
                <a:cubicBezTo>
                  <a:pt x="15709" y="2319"/>
                  <a:pt x="15654" y="2196"/>
                  <a:pt x="15565" y="2107"/>
                </a:cubicBezTo>
                <a:lnTo>
                  <a:pt x="13602" y="144"/>
                </a:lnTo>
                <a:cubicBezTo>
                  <a:pt x="13513" y="55"/>
                  <a:pt x="13390" y="0"/>
                  <a:pt x="13255" y="0"/>
                </a:cubicBezTo>
                <a:cubicBezTo>
                  <a:pt x="13118" y="0"/>
                  <a:pt x="12996" y="55"/>
                  <a:pt x="12907" y="144"/>
                </a:cubicBezTo>
                <a:lnTo>
                  <a:pt x="10944" y="2107"/>
                </a:lnTo>
                <a:cubicBezTo>
                  <a:pt x="10855" y="2196"/>
                  <a:pt x="10800" y="2319"/>
                  <a:pt x="10800" y="2455"/>
                </a:cubicBezTo>
                <a:cubicBezTo>
                  <a:pt x="10800" y="2726"/>
                  <a:pt x="11020" y="2945"/>
                  <a:pt x="11291" y="294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3" name="Shape 2810"/>
          <p:cNvSpPr/>
          <p:nvPr/>
        </p:nvSpPr>
        <p:spPr>
          <a:xfrm>
            <a:off x="4664677" y="1362382"/>
            <a:ext cx="209496" cy="190451"/>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5"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6" y="18643"/>
                  <a:pt x="19342" y="18314"/>
                </a:cubicBezTo>
                <a:cubicBezTo>
                  <a:pt x="19479" y="18248"/>
                  <a:pt x="19581" y="18113"/>
                  <a:pt x="19619" y="17950"/>
                </a:cubicBezTo>
                <a:moveTo>
                  <a:pt x="9327" y="3240"/>
                </a:moveTo>
                <a:lnTo>
                  <a:pt x="15015" y="3240"/>
                </a:lnTo>
                <a:lnTo>
                  <a:pt x="13889" y="4478"/>
                </a:lnTo>
                <a:cubicBezTo>
                  <a:pt x="13801" y="4577"/>
                  <a:pt x="13745" y="4711"/>
                  <a:pt x="13745" y="4860"/>
                </a:cubicBezTo>
                <a:cubicBezTo>
                  <a:pt x="13745" y="5159"/>
                  <a:pt x="13966" y="5400"/>
                  <a:pt x="14236" y="5400"/>
                </a:cubicBezTo>
                <a:cubicBezTo>
                  <a:pt x="14373" y="5400"/>
                  <a:pt x="14495" y="5340"/>
                  <a:pt x="14583" y="5242"/>
                </a:cubicBezTo>
                <a:lnTo>
                  <a:pt x="16547" y="3082"/>
                </a:lnTo>
                <a:cubicBezTo>
                  <a:pt x="16636" y="2984"/>
                  <a:pt x="16691" y="2849"/>
                  <a:pt x="16691" y="2700"/>
                </a:cubicBezTo>
                <a:cubicBezTo>
                  <a:pt x="16691" y="2552"/>
                  <a:pt x="16636" y="2417"/>
                  <a:pt x="16547" y="2318"/>
                </a:cubicBezTo>
                <a:lnTo>
                  <a:pt x="14583" y="158"/>
                </a:lnTo>
                <a:cubicBezTo>
                  <a:pt x="14495" y="61"/>
                  <a:pt x="14373" y="0"/>
                  <a:pt x="14236" y="0"/>
                </a:cubicBezTo>
                <a:cubicBezTo>
                  <a:pt x="13966" y="0"/>
                  <a:pt x="13745" y="242"/>
                  <a:pt x="13745" y="540"/>
                </a:cubicBezTo>
                <a:cubicBezTo>
                  <a:pt x="13745" y="689"/>
                  <a:pt x="13801" y="824"/>
                  <a:pt x="13889" y="922"/>
                </a:cubicBezTo>
                <a:lnTo>
                  <a:pt x="15015" y="2160"/>
                </a:lnTo>
                <a:lnTo>
                  <a:pt x="9327" y="2160"/>
                </a:lnTo>
                <a:cubicBezTo>
                  <a:pt x="9056" y="2160"/>
                  <a:pt x="8836" y="2402"/>
                  <a:pt x="8836" y="2700"/>
                </a:cubicBezTo>
                <a:cubicBezTo>
                  <a:pt x="8836" y="2999"/>
                  <a:pt x="9056" y="3240"/>
                  <a:pt x="9327" y="324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4" name="Shape 2811"/>
          <p:cNvSpPr/>
          <p:nvPr/>
        </p:nvSpPr>
        <p:spPr>
          <a:xfrm>
            <a:off x="5064623" y="1362382"/>
            <a:ext cx="209496" cy="190451"/>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4"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6" y="18643"/>
                  <a:pt x="19342" y="18314"/>
                </a:cubicBezTo>
                <a:cubicBezTo>
                  <a:pt x="19479" y="18248"/>
                  <a:pt x="19581" y="18113"/>
                  <a:pt x="19619" y="17950"/>
                </a:cubicBezTo>
                <a:moveTo>
                  <a:pt x="10944" y="5242"/>
                </a:moveTo>
                <a:cubicBezTo>
                  <a:pt x="11033" y="5340"/>
                  <a:pt x="11155" y="5400"/>
                  <a:pt x="11291" y="5400"/>
                </a:cubicBezTo>
                <a:cubicBezTo>
                  <a:pt x="11562" y="5400"/>
                  <a:pt x="11782" y="5159"/>
                  <a:pt x="11782" y="4860"/>
                </a:cubicBezTo>
                <a:cubicBezTo>
                  <a:pt x="11782" y="4711"/>
                  <a:pt x="11727" y="4577"/>
                  <a:pt x="11638" y="4478"/>
                </a:cubicBezTo>
                <a:lnTo>
                  <a:pt x="10512" y="3240"/>
                </a:lnTo>
                <a:lnTo>
                  <a:pt x="16200" y="3240"/>
                </a:lnTo>
                <a:cubicBezTo>
                  <a:pt x="16471" y="3240"/>
                  <a:pt x="16691" y="2999"/>
                  <a:pt x="16691" y="2700"/>
                </a:cubicBezTo>
                <a:cubicBezTo>
                  <a:pt x="16691" y="2402"/>
                  <a:pt x="16471" y="2160"/>
                  <a:pt x="16200" y="2160"/>
                </a:cubicBezTo>
                <a:lnTo>
                  <a:pt x="10512" y="2160"/>
                </a:lnTo>
                <a:lnTo>
                  <a:pt x="11638" y="922"/>
                </a:lnTo>
                <a:cubicBezTo>
                  <a:pt x="11727" y="824"/>
                  <a:pt x="11782" y="689"/>
                  <a:pt x="11782" y="540"/>
                </a:cubicBezTo>
                <a:cubicBezTo>
                  <a:pt x="11782" y="242"/>
                  <a:pt x="11562" y="0"/>
                  <a:pt x="11291" y="0"/>
                </a:cubicBezTo>
                <a:cubicBezTo>
                  <a:pt x="11155" y="0"/>
                  <a:pt x="11033" y="61"/>
                  <a:pt x="10944" y="158"/>
                </a:cubicBezTo>
                <a:lnTo>
                  <a:pt x="8980" y="2318"/>
                </a:lnTo>
                <a:cubicBezTo>
                  <a:pt x="8891" y="2417"/>
                  <a:pt x="8836" y="2552"/>
                  <a:pt x="8836" y="2700"/>
                </a:cubicBezTo>
                <a:cubicBezTo>
                  <a:pt x="8836" y="2849"/>
                  <a:pt x="8891" y="2984"/>
                  <a:pt x="8980" y="3082"/>
                </a:cubicBezTo>
                <a:cubicBezTo>
                  <a:pt x="8980" y="3082"/>
                  <a:pt x="10944" y="5242"/>
                  <a:pt x="10944" y="5242"/>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5" name="Shape 2812"/>
          <p:cNvSpPr/>
          <p:nvPr/>
        </p:nvSpPr>
        <p:spPr>
          <a:xfrm>
            <a:off x="5464569" y="1362382"/>
            <a:ext cx="209496" cy="190451"/>
          </a:xfrm>
          <a:custGeom>
            <a:avLst/>
            <a:gdLst/>
            <a:ahLst/>
            <a:cxnLst>
              <a:cxn ang="0">
                <a:pos x="wd2" y="hd2"/>
              </a:cxn>
              <a:cxn ang="5400000">
                <a:pos x="wd2" y="hd2"/>
              </a:cxn>
              <a:cxn ang="10800000">
                <a:pos x="wd2" y="hd2"/>
              </a:cxn>
              <a:cxn ang="16200000">
                <a:pos x="wd2" y="hd2"/>
              </a:cxn>
            </a:cxnLst>
            <a:rect l="0" t="0" r="r" b="b"/>
            <a:pathLst>
              <a:path w="21600" h="21600" extrusionOk="0">
                <a:moveTo>
                  <a:pt x="17076" y="14040"/>
                </a:moveTo>
                <a:lnTo>
                  <a:pt x="17294" y="11880"/>
                </a:lnTo>
                <a:lnTo>
                  <a:pt x="19843" y="11880"/>
                </a:lnTo>
                <a:lnTo>
                  <a:pt x="19407" y="14040"/>
                </a:lnTo>
                <a:cubicBezTo>
                  <a:pt x="19407" y="14040"/>
                  <a:pt x="17076" y="14040"/>
                  <a:pt x="17076" y="14040"/>
                </a:cubicBezTo>
                <a:close/>
                <a:moveTo>
                  <a:pt x="18752" y="17280"/>
                </a:moveTo>
                <a:lnTo>
                  <a:pt x="16748" y="17280"/>
                </a:lnTo>
                <a:lnTo>
                  <a:pt x="16967" y="15120"/>
                </a:lnTo>
                <a:lnTo>
                  <a:pt x="19188" y="15120"/>
                </a:lnTo>
                <a:cubicBezTo>
                  <a:pt x="19188" y="15120"/>
                  <a:pt x="18752" y="17280"/>
                  <a:pt x="18752" y="17280"/>
                </a:cubicBezTo>
                <a:close/>
                <a:moveTo>
                  <a:pt x="17673" y="20520"/>
                </a:moveTo>
                <a:cubicBezTo>
                  <a:pt x="17131" y="20520"/>
                  <a:pt x="16691" y="20036"/>
                  <a:pt x="16691" y="19440"/>
                </a:cubicBezTo>
                <a:cubicBezTo>
                  <a:pt x="16691" y="18844"/>
                  <a:pt x="17131" y="18360"/>
                  <a:pt x="17673" y="18360"/>
                </a:cubicBezTo>
                <a:cubicBezTo>
                  <a:pt x="18215" y="18360"/>
                  <a:pt x="18655" y="18844"/>
                  <a:pt x="18655" y="19440"/>
                </a:cubicBezTo>
                <a:cubicBezTo>
                  <a:pt x="18655" y="20036"/>
                  <a:pt x="18215" y="20520"/>
                  <a:pt x="17673" y="20520"/>
                </a:cubicBezTo>
                <a:moveTo>
                  <a:pt x="16415" y="10800"/>
                </a:moveTo>
                <a:lnTo>
                  <a:pt x="13745" y="10800"/>
                </a:lnTo>
                <a:lnTo>
                  <a:pt x="13745" y="8640"/>
                </a:lnTo>
                <a:lnTo>
                  <a:pt x="16634" y="8640"/>
                </a:lnTo>
                <a:cubicBezTo>
                  <a:pt x="16634" y="8640"/>
                  <a:pt x="16415" y="10800"/>
                  <a:pt x="16415" y="10800"/>
                </a:cubicBezTo>
                <a:close/>
                <a:moveTo>
                  <a:pt x="16088" y="14040"/>
                </a:moveTo>
                <a:lnTo>
                  <a:pt x="13745" y="14040"/>
                </a:lnTo>
                <a:lnTo>
                  <a:pt x="13745" y="11880"/>
                </a:lnTo>
                <a:lnTo>
                  <a:pt x="16307" y="11880"/>
                </a:lnTo>
                <a:cubicBezTo>
                  <a:pt x="16307" y="11880"/>
                  <a:pt x="16088" y="14040"/>
                  <a:pt x="16088" y="14040"/>
                </a:cubicBezTo>
                <a:close/>
                <a:moveTo>
                  <a:pt x="15761" y="17280"/>
                </a:moveTo>
                <a:lnTo>
                  <a:pt x="13745" y="17280"/>
                </a:lnTo>
                <a:lnTo>
                  <a:pt x="13745" y="15120"/>
                </a:lnTo>
                <a:lnTo>
                  <a:pt x="15979" y="15120"/>
                </a:lnTo>
                <a:cubicBezTo>
                  <a:pt x="15979" y="15120"/>
                  <a:pt x="15761" y="17280"/>
                  <a:pt x="15761" y="17280"/>
                </a:cubicBezTo>
                <a:close/>
                <a:moveTo>
                  <a:pt x="12764" y="10800"/>
                </a:moveTo>
                <a:lnTo>
                  <a:pt x="10094" y="10800"/>
                </a:lnTo>
                <a:lnTo>
                  <a:pt x="9876" y="8640"/>
                </a:lnTo>
                <a:lnTo>
                  <a:pt x="12764" y="8640"/>
                </a:lnTo>
                <a:cubicBezTo>
                  <a:pt x="12764" y="8640"/>
                  <a:pt x="12764" y="10800"/>
                  <a:pt x="12764" y="10800"/>
                </a:cubicBezTo>
                <a:close/>
                <a:moveTo>
                  <a:pt x="12764" y="14040"/>
                </a:moveTo>
                <a:lnTo>
                  <a:pt x="10422" y="14040"/>
                </a:lnTo>
                <a:lnTo>
                  <a:pt x="10203" y="11880"/>
                </a:lnTo>
                <a:lnTo>
                  <a:pt x="12764" y="11880"/>
                </a:lnTo>
                <a:cubicBezTo>
                  <a:pt x="12764" y="11880"/>
                  <a:pt x="12764" y="14040"/>
                  <a:pt x="12764" y="14040"/>
                </a:cubicBezTo>
                <a:close/>
                <a:moveTo>
                  <a:pt x="12764" y="17280"/>
                </a:moveTo>
                <a:lnTo>
                  <a:pt x="10748" y="17280"/>
                </a:lnTo>
                <a:lnTo>
                  <a:pt x="10531" y="15120"/>
                </a:lnTo>
                <a:lnTo>
                  <a:pt x="12764" y="15120"/>
                </a:lnTo>
                <a:cubicBezTo>
                  <a:pt x="12764" y="15120"/>
                  <a:pt x="12764" y="17280"/>
                  <a:pt x="12764" y="17280"/>
                </a:cubicBezTo>
                <a:close/>
                <a:moveTo>
                  <a:pt x="8836" y="20520"/>
                </a:moveTo>
                <a:cubicBezTo>
                  <a:pt x="8294" y="20520"/>
                  <a:pt x="7855" y="20036"/>
                  <a:pt x="7855" y="19440"/>
                </a:cubicBezTo>
                <a:cubicBezTo>
                  <a:pt x="7855" y="18844"/>
                  <a:pt x="8294" y="18360"/>
                  <a:pt x="8836" y="18360"/>
                </a:cubicBezTo>
                <a:cubicBezTo>
                  <a:pt x="9379" y="18360"/>
                  <a:pt x="9818" y="18844"/>
                  <a:pt x="9818" y="19440"/>
                </a:cubicBezTo>
                <a:cubicBezTo>
                  <a:pt x="9818" y="20036"/>
                  <a:pt x="9379" y="20520"/>
                  <a:pt x="8836" y="20520"/>
                </a:cubicBezTo>
                <a:moveTo>
                  <a:pt x="7214" y="15120"/>
                </a:moveTo>
                <a:lnTo>
                  <a:pt x="9543" y="15120"/>
                </a:lnTo>
                <a:lnTo>
                  <a:pt x="9761" y="17280"/>
                </a:lnTo>
                <a:lnTo>
                  <a:pt x="7740" y="17280"/>
                </a:lnTo>
                <a:cubicBezTo>
                  <a:pt x="7740" y="17280"/>
                  <a:pt x="7214" y="15120"/>
                  <a:pt x="7214" y="15120"/>
                </a:cubicBezTo>
                <a:close/>
                <a:moveTo>
                  <a:pt x="6950" y="14040"/>
                </a:moveTo>
                <a:lnTo>
                  <a:pt x="6424" y="11880"/>
                </a:lnTo>
                <a:lnTo>
                  <a:pt x="9215" y="11880"/>
                </a:lnTo>
                <a:lnTo>
                  <a:pt x="9434" y="14040"/>
                </a:lnTo>
                <a:cubicBezTo>
                  <a:pt x="9434" y="14040"/>
                  <a:pt x="6950" y="14040"/>
                  <a:pt x="6950" y="14040"/>
                </a:cubicBezTo>
                <a:close/>
                <a:moveTo>
                  <a:pt x="5633" y="8640"/>
                </a:moveTo>
                <a:lnTo>
                  <a:pt x="8888" y="8640"/>
                </a:lnTo>
                <a:lnTo>
                  <a:pt x="9107" y="10800"/>
                </a:lnTo>
                <a:lnTo>
                  <a:pt x="6160" y="10800"/>
                </a:lnTo>
                <a:cubicBezTo>
                  <a:pt x="6160" y="10800"/>
                  <a:pt x="5633" y="8640"/>
                  <a:pt x="5633" y="8640"/>
                </a:cubicBezTo>
                <a:close/>
                <a:moveTo>
                  <a:pt x="17621" y="8640"/>
                </a:moveTo>
                <a:lnTo>
                  <a:pt x="20498" y="8640"/>
                </a:lnTo>
                <a:lnTo>
                  <a:pt x="20061" y="10800"/>
                </a:lnTo>
                <a:lnTo>
                  <a:pt x="17403" y="10800"/>
                </a:lnTo>
                <a:cubicBezTo>
                  <a:pt x="17403" y="10800"/>
                  <a:pt x="17621" y="8640"/>
                  <a:pt x="17621" y="8640"/>
                </a:cubicBezTo>
                <a:close/>
                <a:moveTo>
                  <a:pt x="19619" y="17950"/>
                </a:moveTo>
                <a:lnTo>
                  <a:pt x="19622" y="17951"/>
                </a:lnTo>
                <a:lnTo>
                  <a:pt x="21586" y="8231"/>
                </a:lnTo>
                <a:lnTo>
                  <a:pt x="21577" y="8229"/>
                </a:lnTo>
                <a:cubicBezTo>
                  <a:pt x="21586" y="8186"/>
                  <a:pt x="21600" y="8145"/>
                  <a:pt x="21600" y="8100"/>
                </a:cubicBezTo>
                <a:cubicBezTo>
                  <a:pt x="21600" y="7802"/>
                  <a:pt x="21380" y="7560"/>
                  <a:pt x="21109" y="7560"/>
                </a:cubicBezTo>
                <a:lnTo>
                  <a:pt x="5370" y="7560"/>
                </a:lnTo>
                <a:lnTo>
                  <a:pt x="4674" y="4705"/>
                </a:lnTo>
                <a:lnTo>
                  <a:pt x="4667" y="4707"/>
                </a:lnTo>
                <a:cubicBezTo>
                  <a:pt x="4606" y="4485"/>
                  <a:pt x="4426" y="4320"/>
                  <a:pt x="4204" y="4320"/>
                </a:cubicBezTo>
                <a:lnTo>
                  <a:pt x="491" y="4320"/>
                </a:lnTo>
                <a:cubicBezTo>
                  <a:pt x="220" y="4320"/>
                  <a:pt x="0" y="4562"/>
                  <a:pt x="0" y="4860"/>
                </a:cubicBezTo>
                <a:cubicBezTo>
                  <a:pt x="0" y="5159"/>
                  <a:pt x="220" y="5400"/>
                  <a:pt x="491" y="5400"/>
                </a:cubicBezTo>
                <a:lnTo>
                  <a:pt x="3827" y="5400"/>
                </a:lnTo>
                <a:lnTo>
                  <a:pt x="6893" y="17975"/>
                </a:lnTo>
                <a:lnTo>
                  <a:pt x="6894" y="17975"/>
                </a:lnTo>
                <a:cubicBezTo>
                  <a:pt x="6936" y="18127"/>
                  <a:pt x="7037" y="18251"/>
                  <a:pt x="7168" y="18314"/>
                </a:cubicBezTo>
                <a:cubicBezTo>
                  <a:pt x="6984" y="18643"/>
                  <a:pt x="6873" y="19026"/>
                  <a:pt x="6873" y="19440"/>
                </a:cubicBezTo>
                <a:cubicBezTo>
                  <a:pt x="6873" y="20633"/>
                  <a:pt x="7752" y="21600"/>
                  <a:pt x="8836" y="21600"/>
                </a:cubicBezTo>
                <a:cubicBezTo>
                  <a:pt x="9921" y="21600"/>
                  <a:pt x="10800" y="20633"/>
                  <a:pt x="10800" y="19440"/>
                </a:cubicBezTo>
                <a:cubicBezTo>
                  <a:pt x="10800" y="19045"/>
                  <a:pt x="10696" y="18679"/>
                  <a:pt x="10528" y="18360"/>
                </a:cubicBezTo>
                <a:lnTo>
                  <a:pt x="15982" y="18360"/>
                </a:lnTo>
                <a:cubicBezTo>
                  <a:pt x="15813" y="18679"/>
                  <a:pt x="15709" y="19045"/>
                  <a:pt x="15709" y="19440"/>
                </a:cubicBezTo>
                <a:cubicBezTo>
                  <a:pt x="15709" y="20633"/>
                  <a:pt x="16588" y="21600"/>
                  <a:pt x="17673" y="21600"/>
                </a:cubicBezTo>
                <a:cubicBezTo>
                  <a:pt x="18757" y="21600"/>
                  <a:pt x="19636" y="20633"/>
                  <a:pt x="19636" y="19440"/>
                </a:cubicBezTo>
                <a:cubicBezTo>
                  <a:pt x="19636" y="19026"/>
                  <a:pt x="19525" y="18643"/>
                  <a:pt x="19341" y="18314"/>
                </a:cubicBezTo>
                <a:cubicBezTo>
                  <a:pt x="19479" y="18248"/>
                  <a:pt x="19581" y="18113"/>
                  <a:pt x="19619" y="17950"/>
                </a:cubicBezTo>
                <a:moveTo>
                  <a:pt x="10800" y="3780"/>
                </a:moveTo>
                <a:lnTo>
                  <a:pt x="12764" y="3780"/>
                </a:lnTo>
                <a:lnTo>
                  <a:pt x="12764" y="5940"/>
                </a:lnTo>
                <a:cubicBezTo>
                  <a:pt x="12764" y="6239"/>
                  <a:pt x="12984" y="6480"/>
                  <a:pt x="13255" y="6480"/>
                </a:cubicBezTo>
                <a:cubicBezTo>
                  <a:pt x="13526" y="6480"/>
                  <a:pt x="13745" y="6239"/>
                  <a:pt x="13745" y="5940"/>
                </a:cubicBezTo>
                <a:lnTo>
                  <a:pt x="13745" y="3780"/>
                </a:lnTo>
                <a:lnTo>
                  <a:pt x="15709" y="3780"/>
                </a:lnTo>
                <a:cubicBezTo>
                  <a:pt x="15980" y="3780"/>
                  <a:pt x="16200" y="3539"/>
                  <a:pt x="16200" y="3240"/>
                </a:cubicBezTo>
                <a:cubicBezTo>
                  <a:pt x="16200" y="2942"/>
                  <a:pt x="15980" y="2700"/>
                  <a:pt x="15709" y="2700"/>
                </a:cubicBezTo>
                <a:lnTo>
                  <a:pt x="13745" y="2700"/>
                </a:lnTo>
                <a:lnTo>
                  <a:pt x="13745" y="540"/>
                </a:lnTo>
                <a:cubicBezTo>
                  <a:pt x="13745" y="242"/>
                  <a:pt x="13526" y="0"/>
                  <a:pt x="13255" y="0"/>
                </a:cubicBezTo>
                <a:cubicBezTo>
                  <a:pt x="12984" y="0"/>
                  <a:pt x="12764" y="242"/>
                  <a:pt x="12764" y="540"/>
                </a:cubicBezTo>
                <a:lnTo>
                  <a:pt x="12764" y="2700"/>
                </a:lnTo>
                <a:lnTo>
                  <a:pt x="10800" y="2700"/>
                </a:lnTo>
                <a:cubicBezTo>
                  <a:pt x="10529" y="2700"/>
                  <a:pt x="10309" y="2942"/>
                  <a:pt x="10309" y="3240"/>
                </a:cubicBezTo>
                <a:cubicBezTo>
                  <a:pt x="10309" y="3539"/>
                  <a:pt x="10529" y="3780"/>
                  <a:pt x="10800" y="378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6" name="Shape 2813"/>
          <p:cNvSpPr/>
          <p:nvPr/>
        </p:nvSpPr>
        <p:spPr>
          <a:xfrm>
            <a:off x="5864515" y="1376665"/>
            <a:ext cx="209496" cy="166645"/>
          </a:xfrm>
          <a:custGeom>
            <a:avLst/>
            <a:gdLst/>
            <a:ahLst/>
            <a:cxnLst>
              <a:cxn ang="0">
                <a:pos x="wd2" y="hd2"/>
              </a:cxn>
              <a:cxn ang="5400000">
                <a:pos x="wd2" y="hd2"/>
              </a:cxn>
              <a:cxn ang="10800000">
                <a:pos x="wd2" y="hd2"/>
              </a:cxn>
              <a:cxn ang="16200000">
                <a:pos x="wd2" y="hd2"/>
              </a:cxn>
            </a:cxnLst>
            <a:rect l="0" t="0" r="r" b="b"/>
            <a:pathLst>
              <a:path w="21600" h="21600" extrusionOk="0">
                <a:moveTo>
                  <a:pt x="17076" y="12960"/>
                </a:moveTo>
                <a:lnTo>
                  <a:pt x="17294" y="10491"/>
                </a:lnTo>
                <a:lnTo>
                  <a:pt x="19843" y="10491"/>
                </a:lnTo>
                <a:lnTo>
                  <a:pt x="19407" y="12960"/>
                </a:lnTo>
                <a:cubicBezTo>
                  <a:pt x="19407" y="12960"/>
                  <a:pt x="17076" y="12960"/>
                  <a:pt x="17076" y="12960"/>
                </a:cubicBezTo>
                <a:close/>
                <a:moveTo>
                  <a:pt x="18752" y="16663"/>
                </a:moveTo>
                <a:lnTo>
                  <a:pt x="16748" y="16663"/>
                </a:lnTo>
                <a:lnTo>
                  <a:pt x="16967" y="14194"/>
                </a:lnTo>
                <a:lnTo>
                  <a:pt x="19188" y="14194"/>
                </a:lnTo>
                <a:cubicBezTo>
                  <a:pt x="19188" y="14194"/>
                  <a:pt x="18752" y="16663"/>
                  <a:pt x="18752" y="16663"/>
                </a:cubicBezTo>
                <a:close/>
                <a:moveTo>
                  <a:pt x="17673" y="20366"/>
                </a:moveTo>
                <a:cubicBezTo>
                  <a:pt x="17131" y="20366"/>
                  <a:pt x="16691" y="19813"/>
                  <a:pt x="16691" y="19131"/>
                </a:cubicBezTo>
                <a:cubicBezTo>
                  <a:pt x="16691" y="18450"/>
                  <a:pt x="17131" y="17897"/>
                  <a:pt x="17673" y="17897"/>
                </a:cubicBezTo>
                <a:cubicBezTo>
                  <a:pt x="18215" y="17897"/>
                  <a:pt x="18655" y="18450"/>
                  <a:pt x="18655" y="19131"/>
                </a:cubicBezTo>
                <a:cubicBezTo>
                  <a:pt x="18655" y="19813"/>
                  <a:pt x="18215" y="20366"/>
                  <a:pt x="17673" y="20366"/>
                </a:cubicBezTo>
                <a:moveTo>
                  <a:pt x="16415" y="9257"/>
                </a:moveTo>
                <a:lnTo>
                  <a:pt x="13745" y="9257"/>
                </a:lnTo>
                <a:lnTo>
                  <a:pt x="13745" y="6789"/>
                </a:lnTo>
                <a:lnTo>
                  <a:pt x="16634" y="6789"/>
                </a:lnTo>
                <a:cubicBezTo>
                  <a:pt x="16634" y="6789"/>
                  <a:pt x="16415" y="9257"/>
                  <a:pt x="16415" y="9257"/>
                </a:cubicBezTo>
                <a:close/>
                <a:moveTo>
                  <a:pt x="16088" y="12960"/>
                </a:moveTo>
                <a:lnTo>
                  <a:pt x="13745" y="12960"/>
                </a:lnTo>
                <a:lnTo>
                  <a:pt x="13745" y="10491"/>
                </a:lnTo>
                <a:lnTo>
                  <a:pt x="16307" y="10491"/>
                </a:lnTo>
                <a:cubicBezTo>
                  <a:pt x="16307" y="10491"/>
                  <a:pt x="16088" y="12960"/>
                  <a:pt x="16088" y="12960"/>
                </a:cubicBezTo>
                <a:close/>
                <a:moveTo>
                  <a:pt x="15761" y="16663"/>
                </a:moveTo>
                <a:lnTo>
                  <a:pt x="13745" y="16663"/>
                </a:lnTo>
                <a:lnTo>
                  <a:pt x="13745" y="14194"/>
                </a:lnTo>
                <a:lnTo>
                  <a:pt x="15979" y="14194"/>
                </a:lnTo>
                <a:cubicBezTo>
                  <a:pt x="15979" y="14194"/>
                  <a:pt x="15761" y="16663"/>
                  <a:pt x="15761" y="16663"/>
                </a:cubicBezTo>
                <a:close/>
                <a:moveTo>
                  <a:pt x="12764" y="9257"/>
                </a:moveTo>
                <a:lnTo>
                  <a:pt x="10094" y="9257"/>
                </a:lnTo>
                <a:lnTo>
                  <a:pt x="9876" y="6789"/>
                </a:lnTo>
                <a:lnTo>
                  <a:pt x="12764" y="6789"/>
                </a:lnTo>
                <a:cubicBezTo>
                  <a:pt x="12764" y="6789"/>
                  <a:pt x="12764" y="9257"/>
                  <a:pt x="12764" y="9257"/>
                </a:cubicBezTo>
                <a:close/>
                <a:moveTo>
                  <a:pt x="12764" y="12960"/>
                </a:moveTo>
                <a:lnTo>
                  <a:pt x="10422" y="12960"/>
                </a:lnTo>
                <a:lnTo>
                  <a:pt x="10203" y="10491"/>
                </a:lnTo>
                <a:lnTo>
                  <a:pt x="12764" y="10491"/>
                </a:lnTo>
                <a:cubicBezTo>
                  <a:pt x="12764" y="10491"/>
                  <a:pt x="12764" y="12960"/>
                  <a:pt x="12764" y="12960"/>
                </a:cubicBezTo>
                <a:close/>
                <a:moveTo>
                  <a:pt x="12764" y="16663"/>
                </a:moveTo>
                <a:lnTo>
                  <a:pt x="10748" y="16663"/>
                </a:lnTo>
                <a:lnTo>
                  <a:pt x="10531" y="14194"/>
                </a:lnTo>
                <a:lnTo>
                  <a:pt x="12764" y="14194"/>
                </a:lnTo>
                <a:cubicBezTo>
                  <a:pt x="12764" y="14194"/>
                  <a:pt x="12764" y="16663"/>
                  <a:pt x="12764" y="16663"/>
                </a:cubicBezTo>
                <a:close/>
                <a:moveTo>
                  <a:pt x="8836" y="20366"/>
                </a:moveTo>
                <a:cubicBezTo>
                  <a:pt x="8294" y="20366"/>
                  <a:pt x="7855" y="19813"/>
                  <a:pt x="7855" y="19131"/>
                </a:cubicBezTo>
                <a:cubicBezTo>
                  <a:pt x="7855" y="18450"/>
                  <a:pt x="8294" y="17897"/>
                  <a:pt x="8836" y="17897"/>
                </a:cubicBezTo>
                <a:cubicBezTo>
                  <a:pt x="9379" y="17897"/>
                  <a:pt x="9818" y="18450"/>
                  <a:pt x="9818" y="19131"/>
                </a:cubicBezTo>
                <a:cubicBezTo>
                  <a:pt x="9818" y="19813"/>
                  <a:pt x="9379" y="20366"/>
                  <a:pt x="8836" y="20366"/>
                </a:cubicBezTo>
                <a:moveTo>
                  <a:pt x="7214" y="14194"/>
                </a:moveTo>
                <a:lnTo>
                  <a:pt x="9543" y="14194"/>
                </a:lnTo>
                <a:lnTo>
                  <a:pt x="9761" y="16663"/>
                </a:lnTo>
                <a:lnTo>
                  <a:pt x="7740" y="16663"/>
                </a:lnTo>
                <a:cubicBezTo>
                  <a:pt x="7740" y="16663"/>
                  <a:pt x="7214" y="14194"/>
                  <a:pt x="7214" y="14194"/>
                </a:cubicBezTo>
                <a:close/>
                <a:moveTo>
                  <a:pt x="6950" y="12960"/>
                </a:moveTo>
                <a:lnTo>
                  <a:pt x="6424" y="10491"/>
                </a:lnTo>
                <a:lnTo>
                  <a:pt x="9215" y="10491"/>
                </a:lnTo>
                <a:lnTo>
                  <a:pt x="9434" y="12960"/>
                </a:lnTo>
                <a:cubicBezTo>
                  <a:pt x="9434" y="12960"/>
                  <a:pt x="6950" y="12960"/>
                  <a:pt x="6950" y="12960"/>
                </a:cubicBezTo>
                <a:close/>
                <a:moveTo>
                  <a:pt x="5633" y="6789"/>
                </a:moveTo>
                <a:lnTo>
                  <a:pt x="8888" y="6789"/>
                </a:lnTo>
                <a:lnTo>
                  <a:pt x="9107" y="9257"/>
                </a:lnTo>
                <a:lnTo>
                  <a:pt x="6160" y="9257"/>
                </a:lnTo>
                <a:cubicBezTo>
                  <a:pt x="6160" y="9257"/>
                  <a:pt x="5633" y="6789"/>
                  <a:pt x="5633" y="6789"/>
                </a:cubicBezTo>
                <a:close/>
                <a:moveTo>
                  <a:pt x="17621" y="6789"/>
                </a:moveTo>
                <a:lnTo>
                  <a:pt x="20498" y="6789"/>
                </a:lnTo>
                <a:lnTo>
                  <a:pt x="20061" y="9257"/>
                </a:lnTo>
                <a:lnTo>
                  <a:pt x="17403" y="9257"/>
                </a:lnTo>
                <a:cubicBezTo>
                  <a:pt x="17403" y="9257"/>
                  <a:pt x="17621" y="6789"/>
                  <a:pt x="17621" y="6789"/>
                </a:cubicBezTo>
                <a:close/>
                <a:moveTo>
                  <a:pt x="19619" y="17429"/>
                </a:moveTo>
                <a:lnTo>
                  <a:pt x="19622" y="17429"/>
                </a:lnTo>
                <a:lnTo>
                  <a:pt x="21585" y="6321"/>
                </a:lnTo>
                <a:lnTo>
                  <a:pt x="21577" y="6318"/>
                </a:lnTo>
                <a:cubicBezTo>
                  <a:pt x="21586" y="6270"/>
                  <a:pt x="21600" y="6224"/>
                  <a:pt x="21600" y="6171"/>
                </a:cubicBezTo>
                <a:cubicBezTo>
                  <a:pt x="21600" y="5830"/>
                  <a:pt x="21380" y="5554"/>
                  <a:pt x="21109" y="5554"/>
                </a:cubicBezTo>
                <a:lnTo>
                  <a:pt x="5370" y="5554"/>
                </a:lnTo>
                <a:lnTo>
                  <a:pt x="4674" y="2291"/>
                </a:lnTo>
                <a:lnTo>
                  <a:pt x="4667" y="2294"/>
                </a:lnTo>
                <a:cubicBezTo>
                  <a:pt x="4606" y="2040"/>
                  <a:pt x="4426" y="1851"/>
                  <a:pt x="4204" y="1851"/>
                </a:cubicBezTo>
                <a:lnTo>
                  <a:pt x="491" y="1851"/>
                </a:lnTo>
                <a:cubicBezTo>
                  <a:pt x="220" y="1851"/>
                  <a:pt x="0" y="2127"/>
                  <a:pt x="0" y="2469"/>
                </a:cubicBezTo>
                <a:cubicBezTo>
                  <a:pt x="0" y="2810"/>
                  <a:pt x="220" y="3086"/>
                  <a:pt x="491" y="3086"/>
                </a:cubicBezTo>
                <a:lnTo>
                  <a:pt x="3827" y="3086"/>
                </a:lnTo>
                <a:lnTo>
                  <a:pt x="6893" y="17457"/>
                </a:lnTo>
                <a:lnTo>
                  <a:pt x="6894" y="17457"/>
                </a:lnTo>
                <a:cubicBezTo>
                  <a:pt x="6936" y="17631"/>
                  <a:pt x="7037" y="17772"/>
                  <a:pt x="7168" y="17845"/>
                </a:cubicBezTo>
                <a:cubicBezTo>
                  <a:pt x="6984" y="18220"/>
                  <a:pt x="6873" y="18658"/>
                  <a:pt x="6873" y="19131"/>
                </a:cubicBezTo>
                <a:cubicBezTo>
                  <a:pt x="6873" y="20495"/>
                  <a:pt x="7752" y="21600"/>
                  <a:pt x="8836" y="21600"/>
                </a:cubicBezTo>
                <a:cubicBezTo>
                  <a:pt x="9921" y="21600"/>
                  <a:pt x="10800" y="20495"/>
                  <a:pt x="10800" y="19131"/>
                </a:cubicBezTo>
                <a:cubicBezTo>
                  <a:pt x="10800" y="18680"/>
                  <a:pt x="10696" y="18262"/>
                  <a:pt x="10528" y="17897"/>
                </a:cubicBezTo>
                <a:lnTo>
                  <a:pt x="15982" y="17897"/>
                </a:lnTo>
                <a:cubicBezTo>
                  <a:pt x="15813" y="18262"/>
                  <a:pt x="15709" y="18680"/>
                  <a:pt x="15709" y="19131"/>
                </a:cubicBezTo>
                <a:cubicBezTo>
                  <a:pt x="15709" y="20495"/>
                  <a:pt x="16588" y="21600"/>
                  <a:pt x="17673" y="21600"/>
                </a:cubicBezTo>
                <a:cubicBezTo>
                  <a:pt x="18757" y="21600"/>
                  <a:pt x="19636" y="20495"/>
                  <a:pt x="19636" y="19131"/>
                </a:cubicBezTo>
                <a:cubicBezTo>
                  <a:pt x="19636" y="18658"/>
                  <a:pt x="19525" y="18220"/>
                  <a:pt x="19341" y="17845"/>
                </a:cubicBezTo>
                <a:cubicBezTo>
                  <a:pt x="19479" y="17769"/>
                  <a:pt x="19581" y="17615"/>
                  <a:pt x="19619" y="17429"/>
                </a:cubicBezTo>
                <a:moveTo>
                  <a:pt x="10800" y="1234"/>
                </a:moveTo>
                <a:lnTo>
                  <a:pt x="15709" y="1234"/>
                </a:lnTo>
                <a:cubicBezTo>
                  <a:pt x="15980" y="1234"/>
                  <a:pt x="16200" y="959"/>
                  <a:pt x="16200" y="617"/>
                </a:cubicBezTo>
                <a:cubicBezTo>
                  <a:pt x="16200" y="276"/>
                  <a:pt x="15980" y="0"/>
                  <a:pt x="15709" y="0"/>
                </a:cubicBezTo>
                <a:lnTo>
                  <a:pt x="10800" y="0"/>
                </a:lnTo>
                <a:cubicBezTo>
                  <a:pt x="10529" y="0"/>
                  <a:pt x="10309" y="276"/>
                  <a:pt x="10309" y="617"/>
                </a:cubicBezTo>
                <a:cubicBezTo>
                  <a:pt x="10309" y="959"/>
                  <a:pt x="10529" y="1234"/>
                  <a:pt x="10800" y="123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7" name="Shape 2814"/>
          <p:cNvSpPr/>
          <p:nvPr/>
        </p:nvSpPr>
        <p:spPr>
          <a:xfrm>
            <a:off x="6283506" y="1352858"/>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14400" y="10800"/>
                </a:moveTo>
                <a:lnTo>
                  <a:pt x="13200" y="10800"/>
                </a:lnTo>
                <a:lnTo>
                  <a:pt x="13200" y="11782"/>
                </a:lnTo>
                <a:lnTo>
                  <a:pt x="14400" y="11782"/>
                </a:lnTo>
                <a:cubicBezTo>
                  <a:pt x="14400" y="11782"/>
                  <a:pt x="14400" y="10800"/>
                  <a:pt x="14400" y="10800"/>
                </a:cubicBezTo>
                <a:close/>
                <a:moveTo>
                  <a:pt x="15600" y="11782"/>
                </a:moveTo>
                <a:lnTo>
                  <a:pt x="16800" y="11782"/>
                </a:lnTo>
                <a:lnTo>
                  <a:pt x="16800" y="10800"/>
                </a:lnTo>
                <a:lnTo>
                  <a:pt x="15600" y="10800"/>
                </a:lnTo>
                <a:cubicBezTo>
                  <a:pt x="15600" y="10800"/>
                  <a:pt x="15600" y="11782"/>
                  <a:pt x="15600" y="11782"/>
                </a:cubicBezTo>
                <a:close/>
                <a:moveTo>
                  <a:pt x="15600" y="15709"/>
                </a:moveTo>
                <a:lnTo>
                  <a:pt x="19200" y="15709"/>
                </a:lnTo>
                <a:lnTo>
                  <a:pt x="19200" y="14727"/>
                </a:lnTo>
                <a:lnTo>
                  <a:pt x="15600" y="14727"/>
                </a:lnTo>
                <a:cubicBezTo>
                  <a:pt x="15600" y="14727"/>
                  <a:pt x="15600" y="15709"/>
                  <a:pt x="15600" y="15709"/>
                </a:cubicBezTo>
                <a:close/>
                <a:moveTo>
                  <a:pt x="14400" y="8836"/>
                </a:moveTo>
                <a:lnTo>
                  <a:pt x="13200" y="8836"/>
                </a:lnTo>
                <a:lnTo>
                  <a:pt x="13200" y="9818"/>
                </a:lnTo>
                <a:lnTo>
                  <a:pt x="14400" y="9818"/>
                </a:lnTo>
                <a:cubicBezTo>
                  <a:pt x="14400" y="9818"/>
                  <a:pt x="14400" y="8836"/>
                  <a:pt x="14400" y="8836"/>
                </a:cubicBezTo>
                <a:close/>
                <a:moveTo>
                  <a:pt x="16800" y="8836"/>
                </a:moveTo>
                <a:lnTo>
                  <a:pt x="15600" y="8836"/>
                </a:lnTo>
                <a:lnTo>
                  <a:pt x="15600" y="9818"/>
                </a:lnTo>
                <a:lnTo>
                  <a:pt x="16800" y="9818"/>
                </a:lnTo>
                <a:cubicBezTo>
                  <a:pt x="16800" y="9818"/>
                  <a:pt x="16800" y="8836"/>
                  <a:pt x="16800" y="8836"/>
                </a:cubicBezTo>
                <a:close/>
                <a:moveTo>
                  <a:pt x="19200" y="6873"/>
                </a:moveTo>
                <a:lnTo>
                  <a:pt x="13200" y="6873"/>
                </a:lnTo>
                <a:lnTo>
                  <a:pt x="13200" y="7855"/>
                </a:lnTo>
                <a:lnTo>
                  <a:pt x="19200" y="7855"/>
                </a:lnTo>
                <a:cubicBezTo>
                  <a:pt x="19200" y="7855"/>
                  <a:pt x="19200" y="6873"/>
                  <a:pt x="19200" y="6873"/>
                </a:cubicBezTo>
                <a:close/>
                <a:moveTo>
                  <a:pt x="18000" y="9818"/>
                </a:moveTo>
                <a:lnTo>
                  <a:pt x="19200" y="9818"/>
                </a:lnTo>
                <a:lnTo>
                  <a:pt x="19200" y="8836"/>
                </a:lnTo>
                <a:lnTo>
                  <a:pt x="18000" y="8836"/>
                </a:lnTo>
                <a:cubicBezTo>
                  <a:pt x="18000" y="8836"/>
                  <a:pt x="18000" y="9818"/>
                  <a:pt x="18000" y="9818"/>
                </a:cubicBezTo>
                <a:close/>
                <a:moveTo>
                  <a:pt x="18000" y="11782"/>
                </a:moveTo>
                <a:lnTo>
                  <a:pt x="19200" y="11782"/>
                </a:lnTo>
                <a:lnTo>
                  <a:pt x="19200" y="10800"/>
                </a:lnTo>
                <a:lnTo>
                  <a:pt x="18000" y="10800"/>
                </a:lnTo>
                <a:cubicBezTo>
                  <a:pt x="18000" y="10800"/>
                  <a:pt x="18000" y="11782"/>
                  <a:pt x="18000" y="11782"/>
                </a:cubicBezTo>
                <a:close/>
                <a:moveTo>
                  <a:pt x="15600" y="13745"/>
                </a:moveTo>
                <a:lnTo>
                  <a:pt x="16800" y="13745"/>
                </a:lnTo>
                <a:lnTo>
                  <a:pt x="16800" y="12764"/>
                </a:lnTo>
                <a:lnTo>
                  <a:pt x="15600" y="12764"/>
                </a:lnTo>
                <a:cubicBezTo>
                  <a:pt x="15600" y="12764"/>
                  <a:pt x="15600" y="13745"/>
                  <a:pt x="15600" y="13745"/>
                </a:cubicBezTo>
                <a:close/>
                <a:moveTo>
                  <a:pt x="18000" y="13745"/>
                </a:moveTo>
                <a:lnTo>
                  <a:pt x="19200" y="13745"/>
                </a:lnTo>
                <a:lnTo>
                  <a:pt x="19200" y="12764"/>
                </a:lnTo>
                <a:lnTo>
                  <a:pt x="18000" y="12764"/>
                </a:lnTo>
                <a:cubicBezTo>
                  <a:pt x="18000" y="12764"/>
                  <a:pt x="18000" y="13745"/>
                  <a:pt x="18000" y="13745"/>
                </a:cubicBezTo>
                <a:close/>
                <a:moveTo>
                  <a:pt x="20400" y="16691"/>
                </a:moveTo>
                <a:lnTo>
                  <a:pt x="1200" y="16691"/>
                </a:lnTo>
                <a:lnTo>
                  <a:pt x="1200" y="5891"/>
                </a:lnTo>
                <a:lnTo>
                  <a:pt x="20400" y="5891"/>
                </a:lnTo>
                <a:cubicBezTo>
                  <a:pt x="20400" y="5891"/>
                  <a:pt x="20400" y="16691"/>
                  <a:pt x="20400" y="16691"/>
                </a:cubicBezTo>
                <a:close/>
                <a:moveTo>
                  <a:pt x="20400" y="20618"/>
                </a:moveTo>
                <a:lnTo>
                  <a:pt x="1200" y="20618"/>
                </a:lnTo>
                <a:lnTo>
                  <a:pt x="1200" y="17673"/>
                </a:lnTo>
                <a:lnTo>
                  <a:pt x="20400" y="17673"/>
                </a:lnTo>
                <a:cubicBezTo>
                  <a:pt x="20400" y="17673"/>
                  <a:pt x="20400" y="20618"/>
                  <a:pt x="20400" y="20618"/>
                </a:cubicBezTo>
                <a:close/>
                <a:moveTo>
                  <a:pt x="15000" y="4909"/>
                </a:moveTo>
                <a:lnTo>
                  <a:pt x="13800" y="4909"/>
                </a:lnTo>
                <a:lnTo>
                  <a:pt x="13800" y="2945"/>
                </a:lnTo>
                <a:lnTo>
                  <a:pt x="15000" y="2945"/>
                </a:lnTo>
                <a:cubicBezTo>
                  <a:pt x="15000" y="2945"/>
                  <a:pt x="15000" y="4909"/>
                  <a:pt x="15000" y="4909"/>
                </a:cubicBezTo>
                <a:close/>
                <a:moveTo>
                  <a:pt x="13200" y="982"/>
                </a:moveTo>
                <a:lnTo>
                  <a:pt x="18000" y="982"/>
                </a:lnTo>
                <a:lnTo>
                  <a:pt x="18000" y="1964"/>
                </a:lnTo>
                <a:lnTo>
                  <a:pt x="13200" y="1964"/>
                </a:lnTo>
                <a:cubicBezTo>
                  <a:pt x="13200" y="1964"/>
                  <a:pt x="13200" y="982"/>
                  <a:pt x="13200" y="982"/>
                </a:cubicBezTo>
                <a:close/>
                <a:moveTo>
                  <a:pt x="12000" y="1964"/>
                </a:moveTo>
                <a:lnTo>
                  <a:pt x="10800" y="1964"/>
                </a:lnTo>
                <a:lnTo>
                  <a:pt x="10800" y="982"/>
                </a:lnTo>
                <a:lnTo>
                  <a:pt x="12000" y="982"/>
                </a:lnTo>
                <a:cubicBezTo>
                  <a:pt x="12000" y="982"/>
                  <a:pt x="12000" y="1964"/>
                  <a:pt x="12000" y="1964"/>
                </a:cubicBezTo>
                <a:close/>
                <a:moveTo>
                  <a:pt x="20400" y="4909"/>
                </a:moveTo>
                <a:lnTo>
                  <a:pt x="16200" y="4909"/>
                </a:lnTo>
                <a:lnTo>
                  <a:pt x="16200" y="2945"/>
                </a:lnTo>
                <a:lnTo>
                  <a:pt x="18000" y="2945"/>
                </a:lnTo>
                <a:cubicBezTo>
                  <a:pt x="18662" y="2945"/>
                  <a:pt x="19200" y="2506"/>
                  <a:pt x="19200" y="1964"/>
                </a:cubicBezTo>
                <a:lnTo>
                  <a:pt x="19200" y="982"/>
                </a:lnTo>
                <a:cubicBezTo>
                  <a:pt x="19200" y="440"/>
                  <a:pt x="18662" y="0"/>
                  <a:pt x="18000" y="0"/>
                </a:cubicBezTo>
                <a:lnTo>
                  <a:pt x="10800" y="0"/>
                </a:lnTo>
                <a:cubicBezTo>
                  <a:pt x="10138" y="0"/>
                  <a:pt x="9600" y="440"/>
                  <a:pt x="9600" y="982"/>
                </a:cubicBezTo>
                <a:lnTo>
                  <a:pt x="9600" y="1964"/>
                </a:lnTo>
                <a:cubicBezTo>
                  <a:pt x="9600" y="2506"/>
                  <a:pt x="10138" y="2945"/>
                  <a:pt x="10800" y="2945"/>
                </a:cubicBezTo>
                <a:lnTo>
                  <a:pt x="12600" y="2945"/>
                </a:lnTo>
                <a:lnTo>
                  <a:pt x="12600" y="4909"/>
                </a:lnTo>
                <a:lnTo>
                  <a:pt x="1200" y="4909"/>
                </a:lnTo>
                <a:cubicBezTo>
                  <a:pt x="538" y="4909"/>
                  <a:pt x="0" y="5349"/>
                  <a:pt x="0" y="5891"/>
                </a:cubicBezTo>
                <a:lnTo>
                  <a:pt x="0" y="20618"/>
                </a:lnTo>
                <a:cubicBezTo>
                  <a:pt x="0" y="21160"/>
                  <a:pt x="538" y="21600"/>
                  <a:pt x="1200" y="21600"/>
                </a:cubicBezTo>
                <a:lnTo>
                  <a:pt x="20400" y="21600"/>
                </a:lnTo>
                <a:cubicBezTo>
                  <a:pt x="21062" y="21600"/>
                  <a:pt x="21600" y="21160"/>
                  <a:pt x="21600" y="20618"/>
                </a:cubicBezTo>
                <a:lnTo>
                  <a:pt x="21600" y="5891"/>
                </a:lnTo>
                <a:cubicBezTo>
                  <a:pt x="21600" y="5349"/>
                  <a:pt x="21062" y="4909"/>
                  <a:pt x="20400" y="4909"/>
                </a:cubicBezTo>
                <a:moveTo>
                  <a:pt x="3600" y="14727"/>
                </a:moveTo>
                <a:lnTo>
                  <a:pt x="2400" y="14727"/>
                </a:lnTo>
                <a:lnTo>
                  <a:pt x="2400" y="15709"/>
                </a:lnTo>
                <a:lnTo>
                  <a:pt x="3600" y="15709"/>
                </a:lnTo>
                <a:cubicBezTo>
                  <a:pt x="3600" y="15709"/>
                  <a:pt x="3600" y="14727"/>
                  <a:pt x="3600" y="14727"/>
                </a:cubicBezTo>
                <a:close/>
                <a:moveTo>
                  <a:pt x="4800" y="15709"/>
                </a:moveTo>
                <a:lnTo>
                  <a:pt x="6000" y="15709"/>
                </a:lnTo>
                <a:lnTo>
                  <a:pt x="6000" y="14727"/>
                </a:lnTo>
                <a:lnTo>
                  <a:pt x="4800" y="14727"/>
                </a:lnTo>
                <a:cubicBezTo>
                  <a:pt x="4800" y="14727"/>
                  <a:pt x="4800" y="15709"/>
                  <a:pt x="4800" y="15709"/>
                </a:cubicBezTo>
                <a:close/>
                <a:moveTo>
                  <a:pt x="9000" y="19636"/>
                </a:moveTo>
                <a:lnTo>
                  <a:pt x="12600" y="19636"/>
                </a:lnTo>
                <a:cubicBezTo>
                  <a:pt x="12931" y="19636"/>
                  <a:pt x="13200" y="19417"/>
                  <a:pt x="13200" y="19145"/>
                </a:cubicBezTo>
                <a:cubicBezTo>
                  <a:pt x="13200" y="18875"/>
                  <a:pt x="12931" y="18655"/>
                  <a:pt x="12600" y="18655"/>
                </a:cubicBezTo>
                <a:lnTo>
                  <a:pt x="9000" y="18655"/>
                </a:lnTo>
                <a:cubicBezTo>
                  <a:pt x="8669" y="18655"/>
                  <a:pt x="8400" y="18875"/>
                  <a:pt x="8400" y="19145"/>
                </a:cubicBezTo>
                <a:cubicBezTo>
                  <a:pt x="8400" y="19417"/>
                  <a:pt x="8669" y="19636"/>
                  <a:pt x="9000" y="19636"/>
                </a:cubicBezTo>
                <a:moveTo>
                  <a:pt x="7200" y="15709"/>
                </a:moveTo>
                <a:lnTo>
                  <a:pt x="8400" y="15709"/>
                </a:lnTo>
                <a:lnTo>
                  <a:pt x="8400" y="14727"/>
                </a:lnTo>
                <a:lnTo>
                  <a:pt x="7200" y="14727"/>
                </a:lnTo>
                <a:cubicBezTo>
                  <a:pt x="7200" y="14727"/>
                  <a:pt x="7200" y="15709"/>
                  <a:pt x="7200" y="15709"/>
                </a:cubicBezTo>
                <a:close/>
                <a:moveTo>
                  <a:pt x="14400" y="12764"/>
                </a:moveTo>
                <a:lnTo>
                  <a:pt x="13200" y="12764"/>
                </a:lnTo>
                <a:lnTo>
                  <a:pt x="13200" y="13745"/>
                </a:lnTo>
                <a:lnTo>
                  <a:pt x="14400" y="13745"/>
                </a:lnTo>
                <a:cubicBezTo>
                  <a:pt x="14400" y="13745"/>
                  <a:pt x="14400" y="12764"/>
                  <a:pt x="14400" y="12764"/>
                </a:cubicBezTo>
                <a:close/>
                <a:moveTo>
                  <a:pt x="10800" y="12764"/>
                </a:moveTo>
                <a:lnTo>
                  <a:pt x="3600" y="12764"/>
                </a:lnTo>
                <a:lnTo>
                  <a:pt x="3600" y="7855"/>
                </a:lnTo>
                <a:lnTo>
                  <a:pt x="10800" y="7855"/>
                </a:lnTo>
                <a:cubicBezTo>
                  <a:pt x="10800" y="7855"/>
                  <a:pt x="10800" y="12764"/>
                  <a:pt x="10800" y="12764"/>
                </a:cubicBezTo>
                <a:close/>
                <a:moveTo>
                  <a:pt x="12000" y="6873"/>
                </a:moveTo>
                <a:lnTo>
                  <a:pt x="2400" y="6873"/>
                </a:lnTo>
                <a:lnTo>
                  <a:pt x="2400" y="13745"/>
                </a:lnTo>
                <a:lnTo>
                  <a:pt x="12000" y="13745"/>
                </a:lnTo>
                <a:cubicBezTo>
                  <a:pt x="12000" y="13745"/>
                  <a:pt x="12000" y="6873"/>
                  <a:pt x="12000" y="6873"/>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8" name="Shape 2815"/>
          <p:cNvSpPr/>
          <p:nvPr/>
        </p:nvSpPr>
        <p:spPr>
          <a:xfrm>
            <a:off x="6673929" y="1352858"/>
            <a:ext cx="190451" cy="209496"/>
          </a:xfrm>
          <a:custGeom>
            <a:avLst/>
            <a:gdLst/>
            <a:ahLst/>
            <a:cxnLst>
              <a:cxn ang="0">
                <a:pos x="wd2" y="hd2"/>
              </a:cxn>
              <a:cxn ang="5400000">
                <a:pos x="wd2" y="hd2"/>
              </a:cxn>
              <a:cxn ang="10800000">
                <a:pos x="wd2" y="hd2"/>
              </a:cxn>
              <a:cxn ang="16200000">
                <a:pos x="wd2" y="hd2"/>
              </a:cxn>
            </a:cxnLst>
            <a:rect l="0" t="0" r="r" b="b"/>
            <a:pathLst>
              <a:path w="21600" h="21600" extrusionOk="0">
                <a:moveTo>
                  <a:pt x="1157" y="20618"/>
                </a:moveTo>
                <a:lnTo>
                  <a:pt x="1300" y="19636"/>
                </a:lnTo>
                <a:lnTo>
                  <a:pt x="20300" y="19636"/>
                </a:lnTo>
                <a:lnTo>
                  <a:pt x="20443" y="20618"/>
                </a:lnTo>
                <a:cubicBezTo>
                  <a:pt x="20443" y="20618"/>
                  <a:pt x="1157" y="20618"/>
                  <a:pt x="1157" y="20618"/>
                </a:cubicBezTo>
                <a:close/>
                <a:moveTo>
                  <a:pt x="3172" y="6873"/>
                </a:moveTo>
                <a:lnTo>
                  <a:pt x="6480" y="6873"/>
                </a:lnTo>
                <a:lnTo>
                  <a:pt x="6480" y="8973"/>
                </a:lnTo>
                <a:cubicBezTo>
                  <a:pt x="6158" y="9143"/>
                  <a:pt x="5940" y="9456"/>
                  <a:pt x="5940" y="9818"/>
                </a:cubicBezTo>
                <a:cubicBezTo>
                  <a:pt x="5940" y="10360"/>
                  <a:pt x="6424" y="10800"/>
                  <a:pt x="7020" y="10800"/>
                </a:cubicBezTo>
                <a:cubicBezTo>
                  <a:pt x="7616" y="10800"/>
                  <a:pt x="8100" y="10360"/>
                  <a:pt x="8100" y="9818"/>
                </a:cubicBezTo>
                <a:cubicBezTo>
                  <a:pt x="8100" y="9456"/>
                  <a:pt x="7882" y="9143"/>
                  <a:pt x="7560" y="8973"/>
                </a:cubicBezTo>
                <a:lnTo>
                  <a:pt x="7560" y="6873"/>
                </a:lnTo>
                <a:lnTo>
                  <a:pt x="14040" y="6873"/>
                </a:lnTo>
                <a:lnTo>
                  <a:pt x="14040" y="8973"/>
                </a:lnTo>
                <a:cubicBezTo>
                  <a:pt x="13718" y="9143"/>
                  <a:pt x="13500" y="9456"/>
                  <a:pt x="13500" y="9818"/>
                </a:cubicBezTo>
                <a:cubicBezTo>
                  <a:pt x="13500" y="10360"/>
                  <a:pt x="13984" y="10800"/>
                  <a:pt x="14580" y="10800"/>
                </a:cubicBezTo>
                <a:cubicBezTo>
                  <a:pt x="15176" y="10800"/>
                  <a:pt x="15660" y="10360"/>
                  <a:pt x="15660" y="9818"/>
                </a:cubicBezTo>
                <a:cubicBezTo>
                  <a:pt x="15660" y="9456"/>
                  <a:pt x="15442" y="9143"/>
                  <a:pt x="15120" y="8973"/>
                </a:cubicBezTo>
                <a:lnTo>
                  <a:pt x="15120" y="6873"/>
                </a:lnTo>
                <a:lnTo>
                  <a:pt x="18428" y="6873"/>
                </a:lnTo>
                <a:lnTo>
                  <a:pt x="20155" y="18655"/>
                </a:lnTo>
                <a:lnTo>
                  <a:pt x="1445" y="18655"/>
                </a:lnTo>
                <a:cubicBezTo>
                  <a:pt x="1445" y="18655"/>
                  <a:pt x="3172" y="6873"/>
                  <a:pt x="3172" y="6873"/>
                </a:cubicBezTo>
                <a:close/>
                <a:moveTo>
                  <a:pt x="7560" y="3927"/>
                </a:moveTo>
                <a:cubicBezTo>
                  <a:pt x="7560" y="2301"/>
                  <a:pt x="9011" y="982"/>
                  <a:pt x="10800" y="982"/>
                </a:cubicBezTo>
                <a:cubicBezTo>
                  <a:pt x="12590" y="982"/>
                  <a:pt x="14040" y="2301"/>
                  <a:pt x="14040" y="3927"/>
                </a:cubicBezTo>
                <a:lnTo>
                  <a:pt x="14040" y="5891"/>
                </a:lnTo>
                <a:lnTo>
                  <a:pt x="7560" y="5891"/>
                </a:lnTo>
                <a:cubicBezTo>
                  <a:pt x="7560" y="5891"/>
                  <a:pt x="7560" y="3927"/>
                  <a:pt x="7560" y="3927"/>
                </a:cubicBezTo>
                <a:close/>
                <a:moveTo>
                  <a:pt x="21586" y="21045"/>
                </a:moveTo>
                <a:lnTo>
                  <a:pt x="21595" y="21044"/>
                </a:lnTo>
                <a:lnTo>
                  <a:pt x="19435" y="6317"/>
                </a:lnTo>
                <a:lnTo>
                  <a:pt x="19426" y="6318"/>
                </a:lnTo>
                <a:cubicBezTo>
                  <a:pt x="19390" y="6079"/>
                  <a:pt x="19173" y="5891"/>
                  <a:pt x="18900" y="5891"/>
                </a:cubicBezTo>
                <a:lnTo>
                  <a:pt x="15120" y="5891"/>
                </a:lnTo>
                <a:lnTo>
                  <a:pt x="15120" y="3927"/>
                </a:lnTo>
                <a:cubicBezTo>
                  <a:pt x="15120" y="1758"/>
                  <a:pt x="13186" y="0"/>
                  <a:pt x="10800" y="0"/>
                </a:cubicBezTo>
                <a:cubicBezTo>
                  <a:pt x="8414" y="0"/>
                  <a:pt x="6480" y="1758"/>
                  <a:pt x="6480" y="3927"/>
                </a:cubicBezTo>
                <a:lnTo>
                  <a:pt x="6480" y="5891"/>
                </a:lnTo>
                <a:lnTo>
                  <a:pt x="2700" y="5891"/>
                </a:lnTo>
                <a:cubicBezTo>
                  <a:pt x="2427" y="5891"/>
                  <a:pt x="2210" y="6079"/>
                  <a:pt x="2174" y="6318"/>
                </a:cubicBezTo>
                <a:lnTo>
                  <a:pt x="2165" y="6317"/>
                </a:lnTo>
                <a:lnTo>
                  <a:pt x="5" y="21044"/>
                </a:lnTo>
                <a:lnTo>
                  <a:pt x="14" y="21045"/>
                </a:lnTo>
                <a:cubicBezTo>
                  <a:pt x="11" y="21067"/>
                  <a:pt x="0" y="21087"/>
                  <a:pt x="0" y="21109"/>
                </a:cubicBezTo>
                <a:cubicBezTo>
                  <a:pt x="0" y="21381"/>
                  <a:pt x="242" y="21600"/>
                  <a:pt x="540" y="21600"/>
                </a:cubicBezTo>
                <a:lnTo>
                  <a:pt x="21060" y="21600"/>
                </a:lnTo>
                <a:cubicBezTo>
                  <a:pt x="21358" y="21600"/>
                  <a:pt x="21600" y="21381"/>
                  <a:pt x="21600" y="21109"/>
                </a:cubicBezTo>
                <a:cubicBezTo>
                  <a:pt x="21600" y="21087"/>
                  <a:pt x="21589" y="21067"/>
                  <a:pt x="21586" y="2104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9" name="Shape 2816"/>
          <p:cNvSpPr/>
          <p:nvPr/>
        </p:nvSpPr>
        <p:spPr>
          <a:xfrm>
            <a:off x="7059591" y="135285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1587" y="18100"/>
                </a:moveTo>
                <a:lnTo>
                  <a:pt x="21596" y="18099"/>
                </a:lnTo>
                <a:lnTo>
                  <a:pt x="20614" y="5335"/>
                </a:lnTo>
                <a:lnTo>
                  <a:pt x="20605" y="5337"/>
                </a:lnTo>
                <a:cubicBezTo>
                  <a:pt x="20573" y="5097"/>
                  <a:pt x="20376" y="4909"/>
                  <a:pt x="20127" y="4909"/>
                </a:cubicBezTo>
                <a:lnTo>
                  <a:pt x="16691" y="4909"/>
                </a:lnTo>
                <a:lnTo>
                  <a:pt x="16691" y="3927"/>
                </a:lnTo>
                <a:cubicBezTo>
                  <a:pt x="16691" y="1758"/>
                  <a:pt x="14932" y="0"/>
                  <a:pt x="12764" y="0"/>
                </a:cubicBezTo>
                <a:cubicBezTo>
                  <a:pt x="11300" y="0"/>
                  <a:pt x="10025" y="803"/>
                  <a:pt x="9350" y="1991"/>
                </a:cubicBezTo>
                <a:cubicBezTo>
                  <a:pt x="9705" y="2027"/>
                  <a:pt x="10048" y="2105"/>
                  <a:pt x="10377" y="2214"/>
                </a:cubicBezTo>
                <a:cubicBezTo>
                  <a:pt x="10911" y="1470"/>
                  <a:pt x="11778" y="982"/>
                  <a:pt x="12764" y="982"/>
                </a:cubicBezTo>
                <a:cubicBezTo>
                  <a:pt x="14390" y="982"/>
                  <a:pt x="15709" y="2301"/>
                  <a:pt x="15709" y="3927"/>
                </a:cubicBezTo>
                <a:lnTo>
                  <a:pt x="15709" y="4909"/>
                </a:lnTo>
                <a:lnTo>
                  <a:pt x="13337" y="4909"/>
                </a:lnTo>
                <a:cubicBezTo>
                  <a:pt x="13474" y="5221"/>
                  <a:pt x="13581" y="5549"/>
                  <a:pt x="13651" y="5891"/>
                </a:cubicBezTo>
                <a:lnTo>
                  <a:pt x="15709" y="5891"/>
                </a:lnTo>
                <a:lnTo>
                  <a:pt x="15709" y="6873"/>
                </a:lnTo>
                <a:lnTo>
                  <a:pt x="16204" y="6873"/>
                </a:lnTo>
                <a:cubicBezTo>
                  <a:pt x="16375" y="6873"/>
                  <a:pt x="16537" y="6905"/>
                  <a:pt x="16691" y="6961"/>
                </a:cubicBezTo>
                <a:lnTo>
                  <a:pt x="16691" y="5891"/>
                </a:lnTo>
                <a:lnTo>
                  <a:pt x="19674" y="5891"/>
                </a:lnTo>
                <a:lnTo>
                  <a:pt x="20429" y="15709"/>
                </a:lnTo>
                <a:lnTo>
                  <a:pt x="18247" y="15709"/>
                </a:lnTo>
                <a:lnTo>
                  <a:pt x="18323" y="16691"/>
                </a:lnTo>
                <a:lnTo>
                  <a:pt x="20504" y="16691"/>
                </a:lnTo>
                <a:lnTo>
                  <a:pt x="20580" y="17673"/>
                </a:lnTo>
                <a:lnTo>
                  <a:pt x="18398" y="17673"/>
                </a:lnTo>
                <a:lnTo>
                  <a:pt x="18474" y="18655"/>
                </a:lnTo>
                <a:lnTo>
                  <a:pt x="21109" y="18655"/>
                </a:lnTo>
                <a:cubicBezTo>
                  <a:pt x="21380" y="18655"/>
                  <a:pt x="21600" y="18435"/>
                  <a:pt x="21600" y="18164"/>
                </a:cubicBezTo>
                <a:cubicBezTo>
                  <a:pt x="21600" y="18141"/>
                  <a:pt x="21590" y="18122"/>
                  <a:pt x="21587" y="18100"/>
                </a:cubicBezTo>
                <a:moveTo>
                  <a:pt x="1020" y="20618"/>
                </a:moveTo>
                <a:lnTo>
                  <a:pt x="1096" y="19636"/>
                </a:lnTo>
                <a:lnTo>
                  <a:pt x="16577" y="19636"/>
                </a:lnTo>
                <a:lnTo>
                  <a:pt x="16653" y="20618"/>
                </a:lnTo>
                <a:cubicBezTo>
                  <a:pt x="16653" y="20618"/>
                  <a:pt x="1020" y="20618"/>
                  <a:pt x="1020" y="20618"/>
                </a:cubicBezTo>
                <a:close/>
                <a:moveTo>
                  <a:pt x="1926" y="8836"/>
                </a:moveTo>
                <a:lnTo>
                  <a:pt x="4909" y="8836"/>
                </a:lnTo>
                <a:lnTo>
                  <a:pt x="4909" y="10936"/>
                </a:lnTo>
                <a:cubicBezTo>
                  <a:pt x="4617" y="11106"/>
                  <a:pt x="4418" y="11420"/>
                  <a:pt x="4418" y="11782"/>
                </a:cubicBezTo>
                <a:cubicBezTo>
                  <a:pt x="4418" y="12324"/>
                  <a:pt x="4858" y="12764"/>
                  <a:pt x="5400" y="12764"/>
                </a:cubicBezTo>
                <a:cubicBezTo>
                  <a:pt x="5942" y="12764"/>
                  <a:pt x="6382" y="12324"/>
                  <a:pt x="6382" y="11782"/>
                </a:cubicBezTo>
                <a:cubicBezTo>
                  <a:pt x="6382" y="11420"/>
                  <a:pt x="6183" y="11106"/>
                  <a:pt x="5891" y="10936"/>
                </a:cubicBezTo>
                <a:lnTo>
                  <a:pt x="5891" y="8836"/>
                </a:lnTo>
                <a:lnTo>
                  <a:pt x="11782" y="8836"/>
                </a:lnTo>
                <a:lnTo>
                  <a:pt x="11782" y="10936"/>
                </a:lnTo>
                <a:cubicBezTo>
                  <a:pt x="11489" y="11106"/>
                  <a:pt x="11291" y="11420"/>
                  <a:pt x="11291" y="11782"/>
                </a:cubicBezTo>
                <a:cubicBezTo>
                  <a:pt x="11291" y="12324"/>
                  <a:pt x="11731" y="12764"/>
                  <a:pt x="12273" y="12764"/>
                </a:cubicBezTo>
                <a:cubicBezTo>
                  <a:pt x="12815" y="12764"/>
                  <a:pt x="13255" y="12324"/>
                  <a:pt x="13255" y="11782"/>
                </a:cubicBezTo>
                <a:cubicBezTo>
                  <a:pt x="13255" y="11420"/>
                  <a:pt x="13056" y="11106"/>
                  <a:pt x="12764" y="10936"/>
                </a:cubicBezTo>
                <a:lnTo>
                  <a:pt x="12764" y="8836"/>
                </a:lnTo>
                <a:lnTo>
                  <a:pt x="15746" y="8836"/>
                </a:lnTo>
                <a:lnTo>
                  <a:pt x="16502" y="18655"/>
                </a:lnTo>
                <a:lnTo>
                  <a:pt x="1172" y="18655"/>
                </a:lnTo>
                <a:cubicBezTo>
                  <a:pt x="1172" y="18655"/>
                  <a:pt x="1926" y="8836"/>
                  <a:pt x="1926" y="8836"/>
                </a:cubicBezTo>
                <a:close/>
                <a:moveTo>
                  <a:pt x="5891" y="6873"/>
                </a:moveTo>
                <a:cubicBezTo>
                  <a:pt x="5891" y="5246"/>
                  <a:pt x="7210" y="3927"/>
                  <a:pt x="8836" y="3927"/>
                </a:cubicBezTo>
                <a:cubicBezTo>
                  <a:pt x="10463" y="3927"/>
                  <a:pt x="11782" y="5246"/>
                  <a:pt x="11782" y="6873"/>
                </a:cubicBezTo>
                <a:lnTo>
                  <a:pt x="11782" y="7855"/>
                </a:lnTo>
                <a:lnTo>
                  <a:pt x="5891" y="7855"/>
                </a:lnTo>
                <a:cubicBezTo>
                  <a:pt x="5891" y="7855"/>
                  <a:pt x="5891" y="6873"/>
                  <a:pt x="5891" y="6873"/>
                </a:cubicBezTo>
                <a:close/>
                <a:moveTo>
                  <a:pt x="17668" y="21044"/>
                </a:moveTo>
                <a:lnTo>
                  <a:pt x="16687" y="8281"/>
                </a:lnTo>
                <a:lnTo>
                  <a:pt x="16678" y="8282"/>
                </a:lnTo>
                <a:cubicBezTo>
                  <a:pt x="16646" y="8043"/>
                  <a:pt x="16448" y="7855"/>
                  <a:pt x="16200" y="7855"/>
                </a:cubicBezTo>
                <a:lnTo>
                  <a:pt x="12764" y="7855"/>
                </a:lnTo>
                <a:lnTo>
                  <a:pt x="12764" y="6873"/>
                </a:lnTo>
                <a:cubicBezTo>
                  <a:pt x="12764" y="4704"/>
                  <a:pt x="11005" y="2945"/>
                  <a:pt x="8836" y="2945"/>
                </a:cubicBezTo>
                <a:cubicBezTo>
                  <a:pt x="6668" y="2945"/>
                  <a:pt x="4909" y="4704"/>
                  <a:pt x="4909" y="6873"/>
                </a:cubicBezTo>
                <a:lnTo>
                  <a:pt x="4909" y="7855"/>
                </a:lnTo>
                <a:lnTo>
                  <a:pt x="1473" y="7855"/>
                </a:lnTo>
                <a:cubicBezTo>
                  <a:pt x="1224" y="7855"/>
                  <a:pt x="1027" y="8043"/>
                  <a:pt x="995" y="8282"/>
                </a:cubicBezTo>
                <a:lnTo>
                  <a:pt x="986" y="8281"/>
                </a:lnTo>
                <a:lnTo>
                  <a:pt x="4" y="21044"/>
                </a:lnTo>
                <a:lnTo>
                  <a:pt x="13" y="21045"/>
                </a:lnTo>
                <a:cubicBezTo>
                  <a:pt x="10" y="21067"/>
                  <a:pt x="0" y="21087"/>
                  <a:pt x="0" y="21109"/>
                </a:cubicBezTo>
                <a:cubicBezTo>
                  <a:pt x="0" y="21381"/>
                  <a:pt x="220" y="21600"/>
                  <a:pt x="491" y="21600"/>
                </a:cubicBezTo>
                <a:lnTo>
                  <a:pt x="17182" y="21600"/>
                </a:lnTo>
                <a:cubicBezTo>
                  <a:pt x="17453" y="21600"/>
                  <a:pt x="17673" y="21381"/>
                  <a:pt x="17673" y="21109"/>
                </a:cubicBezTo>
                <a:cubicBezTo>
                  <a:pt x="17673" y="21087"/>
                  <a:pt x="17663" y="21067"/>
                  <a:pt x="17660" y="21045"/>
                </a:cubicBezTo>
                <a:cubicBezTo>
                  <a:pt x="17660" y="21045"/>
                  <a:pt x="17668" y="21044"/>
                  <a:pt x="17668" y="21044"/>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0" name="Shape 2817"/>
          <p:cNvSpPr/>
          <p:nvPr/>
        </p:nvSpPr>
        <p:spPr>
          <a:xfrm>
            <a:off x="7464298" y="1371903"/>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20618" y="9600"/>
                </a:moveTo>
                <a:lnTo>
                  <a:pt x="982" y="9600"/>
                </a:lnTo>
                <a:lnTo>
                  <a:pt x="982" y="8400"/>
                </a:lnTo>
                <a:lnTo>
                  <a:pt x="20618" y="8400"/>
                </a:lnTo>
                <a:cubicBezTo>
                  <a:pt x="20618" y="8400"/>
                  <a:pt x="20618" y="9600"/>
                  <a:pt x="20618" y="9600"/>
                </a:cubicBezTo>
                <a:close/>
                <a:moveTo>
                  <a:pt x="19006" y="13200"/>
                </a:moveTo>
                <a:lnTo>
                  <a:pt x="15735" y="13200"/>
                </a:lnTo>
                <a:lnTo>
                  <a:pt x="16045" y="10800"/>
                </a:lnTo>
                <a:lnTo>
                  <a:pt x="19419" y="10800"/>
                </a:lnTo>
                <a:cubicBezTo>
                  <a:pt x="19419" y="10800"/>
                  <a:pt x="19006" y="13200"/>
                  <a:pt x="19006" y="13200"/>
                </a:cubicBezTo>
                <a:close/>
                <a:moveTo>
                  <a:pt x="18386" y="16800"/>
                </a:moveTo>
                <a:lnTo>
                  <a:pt x="15270" y="16800"/>
                </a:lnTo>
                <a:lnTo>
                  <a:pt x="15580" y="14400"/>
                </a:lnTo>
                <a:lnTo>
                  <a:pt x="18799" y="14400"/>
                </a:lnTo>
                <a:cubicBezTo>
                  <a:pt x="18799" y="14400"/>
                  <a:pt x="18386" y="16800"/>
                  <a:pt x="18386" y="16800"/>
                </a:cubicBezTo>
                <a:close/>
                <a:moveTo>
                  <a:pt x="17766" y="20400"/>
                </a:moveTo>
                <a:lnTo>
                  <a:pt x="14805" y="20400"/>
                </a:lnTo>
                <a:lnTo>
                  <a:pt x="15115" y="18000"/>
                </a:lnTo>
                <a:lnTo>
                  <a:pt x="18179" y="18000"/>
                </a:lnTo>
                <a:cubicBezTo>
                  <a:pt x="18179" y="18000"/>
                  <a:pt x="17766" y="20400"/>
                  <a:pt x="17766" y="20400"/>
                </a:cubicBezTo>
                <a:close/>
                <a:moveTo>
                  <a:pt x="11291" y="13200"/>
                </a:moveTo>
                <a:lnTo>
                  <a:pt x="11291" y="10800"/>
                </a:lnTo>
                <a:lnTo>
                  <a:pt x="15063" y="10800"/>
                </a:lnTo>
                <a:lnTo>
                  <a:pt x="14753" y="13200"/>
                </a:lnTo>
                <a:cubicBezTo>
                  <a:pt x="14753" y="13200"/>
                  <a:pt x="11291" y="13200"/>
                  <a:pt x="11291" y="13200"/>
                </a:cubicBezTo>
                <a:close/>
                <a:moveTo>
                  <a:pt x="14289" y="16800"/>
                </a:moveTo>
                <a:lnTo>
                  <a:pt x="11291" y="16800"/>
                </a:lnTo>
                <a:lnTo>
                  <a:pt x="11291" y="14400"/>
                </a:lnTo>
                <a:lnTo>
                  <a:pt x="14598" y="14400"/>
                </a:lnTo>
                <a:cubicBezTo>
                  <a:pt x="14598" y="14400"/>
                  <a:pt x="14289" y="16800"/>
                  <a:pt x="14289" y="16800"/>
                </a:cubicBezTo>
                <a:close/>
                <a:moveTo>
                  <a:pt x="13823" y="20400"/>
                </a:moveTo>
                <a:lnTo>
                  <a:pt x="11291" y="20400"/>
                </a:lnTo>
                <a:lnTo>
                  <a:pt x="11291" y="18000"/>
                </a:lnTo>
                <a:lnTo>
                  <a:pt x="14133" y="18000"/>
                </a:lnTo>
                <a:cubicBezTo>
                  <a:pt x="14133" y="18000"/>
                  <a:pt x="13823" y="20400"/>
                  <a:pt x="13823" y="20400"/>
                </a:cubicBezTo>
                <a:close/>
                <a:moveTo>
                  <a:pt x="10309" y="13200"/>
                </a:moveTo>
                <a:lnTo>
                  <a:pt x="6847" y="13200"/>
                </a:lnTo>
                <a:lnTo>
                  <a:pt x="6537" y="10800"/>
                </a:lnTo>
                <a:lnTo>
                  <a:pt x="10309" y="10800"/>
                </a:lnTo>
                <a:cubicBezTo>
                  <a:pt x="10309" y="10800"/>
                  <a:pt x="10309" y="13200"/>
                  <a:pt x="10309" y="13200"/>
                </a:cubicBezTo>
                <a:close/>
                <a:moveTo>
                  <a:pt x="10309" y="16800"/>
                </a:moveTo>
                <a:lnTo>
                  <a:pt x="7311" y="16800"/>
                </a:lnTo>
                <a:lnTo>
                  <a:pt x="7002" y="14400"/>
                </a:lnTo>
                <a:lnTo>
                  <a:pt x="10309" y="14400"/>
                </a:lnTo>
                <a:cubicBezTo>
                  <a:pt x="10309" y="14400"/>
                  <a:pt x="10309" y="16800"/>
                  <a:pt x="10309" y="16800"/>
                </a:cubicBezTo>
                <a:close/>
                <a:moveTo>
                  <a:pt x="10309" y="20400"/>
                </a:moveTo>
                <a:lnTo>
                  <a:pt x="7777" y="20400"/>
                </a:lnTo>
                <a:lnTo>
                  <a:pt x="7467" y="18000"/>
                </a:lnTo>
                <a:lnTo>
                  <a:pt x="10309" y="18000"/>
                </a:lnTo>
                <a:cubicBezTo>
                  <a:pt x="10309" y="18000"/>
                  <a:pt x="10309" y="20400"/>
                  <a:pt x="10309" y="20400"/>
                </a:cubicBezTo>
                <a:close/>
                <a:moveTo>
                  <a:pt x="3834" y="20400"/>
                </a:moveTo>
                <a:lnTo>
                  <a:pt x="3421" y="18000"/>
                </a:lnTo>
                <a:lnTo>
                  <a:pt x="6485" y="18000"/>
                </a:lnTo>
                <a:lnTo>
                  <a:pt x="6795" y="20400"/>
                </a:lnTo>
                <a:cubicBezTo>
                  <a:pt x="6795" y="20400"/>
                  <a:pt x="3834" y="20400"/>
                  <a:pt x="3834" y="20400"/>
                </a:cubicBezTo>
                <a:close/>
                <a:moveTo>
                  <a:pt x="2801" y="14400"/>
                </a:moveTo>
                <a:lnTo>
                  <a:pt x="6020" y="14400"/>
                </a:lnTo>
                <a:lnTo>
                  <a:pt x="6330" y="16800"/>
                </a:lnTo>
                <a:lnTo>
                  <a:pt x="3214" y="16800"/>
                </a:lnTo>
                <a:cubicBezTo>
                  <a:pt x="3214" y="16800"/>
                  <a:pt x="2801" y="14400"/>
                  <a:pt x="2801" y="14400"/>
                </a:cubicBezTo>
                <a:close/>
                <a:moveTo>
                  <a:pt x="2181" y="10800"/>
                </a:moveTo>
                <a:lnTo>
                  <a:pt x="5555" y="10800"/>
                </a:lnTo>
                <a:lnTo>
                  <a:pt x="5865" y="13200"/>
                </a:lnTo>
                <a:lnTo>
                  <a:pt x="2594" y="13200"/>
                </a:lnTo>
                <a:cubicBezTo>
                  <a:pt x="2594" y="13200"/>
                  <a:pt x="2181" y="10800"/>
                  <a:pt x="2181" y="10800"/>
                </a:cubicBezTo>
                <a:close/>
                <a:moveTo>
                  <a:pt x="10800" y="1320"/>
                </a:moveTo>
                <a:lnTo>
                  <a:pt x="17616" y="7200"/>
                </a:lnTo>
                <a:lnTo>
                  <a:pt x="3984" y="7200"/>
                </a:lnTo>
                <a:cubicBezTo>
                  <a:pt x="3984" y="7200"/>
                  <a:pt x="10800" y="1320"/>
                  <a:pt x="10800" y="1320"/>
                </a:cubicBezTo>
                <a:close/>
                <a:moveTo>
                  <a:pt x="20618" y="7200"/>
                </a:moveTo>
                <a:lnTo>
                  <a:pt x="19284" y="7200"/>
                </a:lnTo>
                <a:lnTo>
                  <a:pt x="11157" y="188"/>
                </a:lnTo>
                <a:lnTo>
                  <a:pt x="11155" y="190"/>
                </a:lnTo>
                <a:cubicBezTo>
                  <a:pt x="11066" y="74"/>
                  <a:pt x="10941" y="0"/>
                  <a:pt x="10800" y="0"/>
                </a:cubicBezTo>
                <a:cubicBezTo>
                  <a:pt x="10659" y="0"/>
                  <a:pt x="10534" y="74"/>
                  <a:pt x="10445" y="190"/>
                </a:cubicBezTo>
                <a:lnTo>
                  <a:pt x="10443" y="188"/>
                </a:lnTo>
                <a:lnTo>
                  <a:pt x="2316" y="7200"/>
                </a:lnTo>
                <a:lnTo>
                  <a:pt x="982" y="7200"/>
                </a:lnTo>
                <a:cubicBezTo>
                  <a:pt x="439" y="7200"/>
                  <a:pt x="0" y="7738"/>
                  <a:pt x="0" y="8400"/>
                </a:cubicBezTo>
                <a:lnTo>
                  <a:pt x="0" y="9600"/>
                </a:lnTo>
                <a:cubicBezTo>
                  <a:pt x="0" y="10262"/>
                  <a:pt x="439" y="10800"/>
                  <a:pt x="982" y="10800"/>
                </a:cubicBezTo>
                <a:lnTo>
                  <a:pt x="1178" y="10800"/>
                </a:lnTo>
                <a:lnTo>
                  <a:pt x="2960" y="21145"/>
                </a:lnTo>
                <a:lnTo>
                  <a:pt x="2969" y="21143"/>
                </a:lnTo>
                <a:cubicBezTo>
                  <a:pt x="3023" y="21403"/>
                  <a:pt x="3207" y="21600"/>
                  <a:pt x="3436" y="21600"/>
                </a:cubicBezTo>
                <a:lnTo>
                  <a:pt x="18164" y="21600"/>
                </a:lnTo>
                <a:cubicBezTo>
                  <a:pt x="18393" y="21600"/>
                  <a:pt x="18577" y="21403"/>
                  <a:pt x="18631" y="21143"/>
                </a:cubicBezTo>
                <a:lnTo>
                  <a:pt x="18640" y="21145"/>
                </a:lnTo>
                <a:lnTo>
                  <a:pt x="20422" y="10800"/>
                </a:lnTo>
                <a:lnTo>
                  <a:pt x="20618" y="10800"/>
                </a:lnTo>
                <a:cubicBezTo>
                  <a:pt x="21160" y="10800"/>
                  <a:pt x="21600" y="10262"/>
                  <a:pt x="21600" y="9600"/>
                </a:cubicBezTo>
                <a:lnTo>
                  <a:pt x="21600" y="8400"/>
                </a:lnTo>
                <a:cubicBezTo>
                  <a:pt x="21600" y="7738"/>
                  <a:pt x="21160" y="7200"/>
                  <a:pt x="20618" y="72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1" name="Shape 2818"/>
          <p:cNvSpPr/>
          <p:nvPr/>
        </p:nvSpPr>
        <p:spPr>
          <a:xfrm>
            <a:off x="7864244" y="1362382"/>
            <a:ext cx="209496" cy="190451"/>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7"/>
                  <a:pt x="21600" y="10800"/>
                </a:cubicBezTo>
                <a:lnTo>
                  <a:pt x="21600" y="9720"/>
                </a:lnTo>
                <a:cubicBezTo>
                  <a:pt x="21600" y="9124"/>
                  <a:pt x="21160" y="8640"/>
                  <a:pt x="20618" y="8640"/>
                </a:cubicBezTo>
                <a:moveTo>
                  <a:pt x="10453" y="7402"/>
                </a:moveTo>
                <a:cubicBezTo>
                  <a:pt x="10542" y="7500"/>
                  <a:pt x="10665" y="7560"/>
                  <a:pt x="10800" y="7560"/>
                </a:cubicBezTo>
                <a:cubicBezTo>
                  <a:pt x="10936" y="7560"/>
                  <a:pt x="11058" y="7500"/>
                  <a:pt x="11147" y="7402"/>
                </a:cubicBezTo>
                <a:lnTo>
                  <a:pt x="13111" y="5242"/>
                </a:lnTo>
                <a:cubicBezTo>
                  <a:pt x="13200" y="5144"/>
                  <a:pt x="13255" y="5009"/>
                  <a:pt x="13255" y="4860"/>
                </a:cubicBezTo>
                <a:cubicBezTo>
                  <a:pt x="13255" y="4562"/>
                  <a:pt x="13035" y="4320"/>
                  <a:pt x="12764" y="4320"/>
                </a:cubicBezTo>
                <a:cubicBezTo>
                  <a:pt x="12628" y="4320"/>
                  <a:pt x="12506" y="4381"/>
                  <a:pt x="12417" y="4478"/>
                </a:cubicBezTo>
                <a:lnTo>
                  <a:pt x="11291" y="5716"/>
                </a:lnTo>
                <a:lnTo>
                  <a:pt x="11291" y="540"/>
                </a:lnTo>
                <a:cubicBezTo>
                  <a:pt x="11291" y="242"/>
                  <a:pt x="11071" y="0"/>
                  <a:pt x="10800" y="0"/>
                </a:cubicBezTo>
                <a:cubicBezTo>
                  <a:pt x="10529" y="0"/>
                  <a:pt x="10309" y="242"/>
                  <a:pt x="10309" y="540"/>
                </a:cubicBezTo>
                <a:lnTo>
                  <a:pt x="10309" y="5716"/>
                </a:lnTo>
                <a:lnTo>
                  <a:pt x="9183" y="4478"/>
                </a:lnTo>
                <a:cubicBezTo>
                  <a:pt x="9095" y="4381"/>
                  <a:pt x="8972" y="4320"/>
                  <a:pt x="8836" y="4320"/>
                </a:cubicBezTo>
                <a:cubicBezTo>
                  <a:pt x="8565" y="4320"/>
                  <a:pt x="8345" y="4562"/>
                  <a:pt x="8345" y="4860"/>
                </a:cubicBezTo>
                <a:cubicBezTo>
                  <a:pt x="8345" y="5009"/>
                  <a:pt x="8400" y="5144"/>
                  <a:pt x="8489" y="5242"/>
                </a:cubicBezTo>
                <a:cubicBezTo>
                  <a:pt x="8489" y="5242"/>
                  <a:pt x="10453" y="7402"/>
                  <a:pt x="10453" y="7402"/>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2" name="Shape 2819"/>
          <p:cNvSpPr/>
          <p:nvPr/>
        </p:nvSpPr>
        <p:spPr>
          <a:xfrm>
            <a:off x="8264189" y="1362382"/>
            <a:ext cx="209496" cy="190451"/>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7"/>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7"/>
                  <a:pt x="21600" y="10800"/>
                </a:cubicBezTo>
                <a:lnTo>
                  <a:pt x="21600" y="9720"/>
                </a:lnTo>
                <a:cubicBezTo>
                  <a:pt x="21600" y="9124"/>
                  <a:pt x="21160" y="8640"/>
                  <a:pt x="20618" y="8640"/>
                </a:cubicBezTo>
                <a:moveTo>
                  <a:pt x="8836" y="3240"/>
                </a:moveTo>
                <a:cubicBezTo>
                  <a:pt x="8972" y="3240"/>
                  <a:pt x="9095" y="3179"/>
                  <a:pt x="9183" y="3082"/>
                </a:cubicBezTo>
                <a:lnTo>
                  <a:pt x="10309" y="1844"/>
                </a:lnTo>
                <a:lnTo>
                  <a:pt x="10309" y="7020"/>
                </a:lnTo>
                <a:cubicBezTo>
                  <a:pt x="10309" y="7318"/>
                  <a:pt x="10529" y="7560"/>
                  <a:pt x="10800" y="7560"/>
                </a:cubicBezTo>
                <a:cubicBezTo>
                  <a:pt x="11071" y="7560"/>
                  <a:pt x="11291" y="7318"/>
                  <a:pt x="11291" y="7020"/>
                </a:cubicBezTo>
                <a:lnTo>
                  <a:pt x="11291" y="1844"/>
                </a:lnTo>
                <a:lnTo>
                  <a:pt x="12417" y="3082"/>
                </a:lnTo>
                <a:cubicBezTo>
                  <a:pt x="12505" y="3179"/>
                  <a:pt x="12628" y="3240"/>
                  <a:pt x="12764" y="3240"/>
                </a:cubicBezTo>
                <a:cubicBezTo>
                  <a:pt x="13035" y="3240"/>
                  <a:pt x="13255" y="2998"/>
                  <a:pt x="13255" y="2700"/>
                </a:cubicBezTo>
                <a:cubicBezTo>
                  <a:pt x="13255" y="2551"/>
                  <a:pt x="13199" y="2416"/>
                  <a:pt x="13111" y="2318"/>
                </a:cubicBezTo>
                <a:lnTo>
                  <a:pt x="11147" y="158"/>
                </a:lnTo>
                <a:cubicBezTo>
                  <a:pt x="11058" y="61"/>
                  <a:pt x="10936" y="0"/>
                  <a:pt x="10800" y="0"/>
                </a:cubicBezTo>
                <a:cubicBezTo>
                  <a:pt x="10664" y="0"/>
                  <a:pt x="10542" y="60"/>
                  <a:pt x="10453" y="158"/>
                </a:cubicBezTo>
                <a:lnTo>
                  <a:pt x="8489" y="2318"/>
                </a:lnTo>
                <a:cubicBezTo>
                  <a:pt x="8400" y="2416"/>
                  <a:pt x="8345" y="2551"/>
                  <a:pt x="8345" y="2700"/>
                </a:cubicBezTo>
                <a:cubicBezTo>
                  <a:pt x="8345" y="2998"/>
                  <a:pt x="8565" y="3240"/>
                  <a:pt x="8836" y="324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3" name="Shape 2820"/>
          <p:cNvSpPr/>
          <p:nvPr/>
        </p:nvSpPr>
        <p:spPr>
          <a:xfrm>
            <a:off x="4664677" y="1762327"/>
            <a:ext cx="209496" cy="190451"/>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507" y="3082"/>
                </a:moveTo>
                <a:lnTo>
                  <a:pt x="7507" y="3082"/>
                </a:lnTo>
                <a:lnTo>
                  <a:pt x="9471" y="5242"/>
                </a:lnTo>
                <a:cubicBezTo>
                  <a:pt x="9560" y="5340"/>
                  <a:pt x="9683" y="5400"/>
                  <a:pt x="9818" y="5400"/>
                </a:cubicBezTo>
                <a:cubicBezTo>
                  <a:pt x="10089" y="5400"/>
                  <a:pt x="10309" y="5158"/>
                  <a:pt x="10309" y="4860"/>
                </a:cubicBezTo>
                <a:cubicBezTo>
                  <a:pt x="10309" y="4712"/>
                  <a:pt x="10254" y="4577"/>
                  <a:pt x="10165" y="4478"/>
                </a:cubicBezTo>
                <a:lnTo>
                  <a:pt x="9040" y="3240"/>
                </a:lnTo>
                <a:lnTo>
                  <a:pt x="13745" y="3240"/>
                </a:lnTo>
                <a:lnTo>
                  <a:pt x="13745" y="3240"/>
                </a:lnTo>
                <a:cubicBezTo>
                  <a:pt x="14016" y="3240"/>
                  <a:pt x="14236" y="2998"/>
                  <a:pt x="14236" y="2700"/>
                </a:cubicBezTo>
                <a:cubicBezTo>
                  <a:pt x="14236" y="2402"/>
                  <a:pt x="14016" y="2160"/>
                  <a:pt x="13745" y="2160"/>
                </a:cubicBezTo>
                <a:lnTo>
                  <a:pt x="9040" y="2160"/>
                </a:lnTo>
                <a:lnTo>
                  <a:pt x="10165" y="922"/>
                </a:lnTo>
                <a:cubicBezTo>
                  <a:pt x="10254" y="824"/>
                  <a:pt x="10309" y="689"/>
                  <a:pt x="10309" y="540"/>
                </a:cubicBezTo>
                <a:cubicBezTo>
                  <a:pt x="10309" y="242"/>
                  <a:pt x="10089" y="0"/>
                  <a:pt x="9818" y="0"/>
                </a:cubicBezTo>
                <a:cubicBezTo>
                  <a:pt x="9683" y="0"/>
                  <a:pt x="9560" y="61"/>
                  <a:pt x="9471" y="158"/>
                </a:cubicBezTo>
                <a:lnTo>
                  <a:pt x="7507" y="2318"/>
                </a:lnTo>
                <a:lnTo>
                  <a:pt x="7507" y="2318"/>
                </a:lnTo>
                <a:cubicBezTo>
                  <a:pt x="7419" y="2417"/>
                  <a:pt x="7364" y="2552"/>
                  <a:pt x="7364" y="2700"/>
                </a:cubicBezTo>
                <a:cubicBezTo>
                  <a:pt x="7364" y="2849"/>
                  <a:pt x="7419" y="2984"/>
                  <a:pt x="7507" y="30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4" name="Shape 2821"/>
          <p:cNvSpPr/>
          <p:nvPr/>
        </p:nvSpPr>
        <p:spPr>
          <a:xfrm>
            <a:off x="5064623" y="1762327"/>
            <a:ext cx="209496" cy="190451"/>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7855" y="3240"/>
                </a:moveTo>
                <a:lnTo>
                  <a:pt x="7855" y="3240"/>
                </a:lnTo>
                <a:lnTo>
                  <a:pt x="12560" y="3240"/>
                </a:lnTo>
                <a:lnTo>
                  <a:pt x="11435" y="4478"/>
                </a:lnTo>
                <a:cubicBezTo>
                  <a:pt x="11346" y="4577"/>
                  <a:pt x="11291" y="4712"/>
                  <a:pt x="11291" y="4860"/>
                </a:cubicBezTo>
                <a:cubicBezTo>
                  <a:pt x="11291" y="5158"/>
                  <a:pt x="11511" y="5400"/>
                  <a:pt x="11782" y="5400"/>
                </a:cubicBezTo>
                <a:cubicBezTo>
                  <a:pt x="11917" y="5400"/>
                  <a:pt x="12040" y="5340"/>
                  <a:pt x="12129" y="5242"/>
                </a:cubicBezTo>
                <a:lnTo>
                  <a:pt x="14093" y="3082"/>
                </a:lnTo>
                <a:cubicBezTo>
                  <a:pt x="14181" y="2984"/>
                  <a:pt x="14236" y="2849"/>
                  <a:pt x="14236" y="2700"/>
                </a:cubicBezTo>
                <a:cubicBezTo>
                  <a:pt x="14236" y="2552"/>
                  <a:pt x="14181" y="2417"/>
                  <a:pt x="14093" y="2318"/>
                </a:cubicBezTo>
                <a:lnTo>
                  <a:pt x="12129" y="158"/>
                </a:lnTo>
                <a:cubicBezTo>
                  <a:pt x="12040" y="61"/>
                  <a:pt x="11917" y="0"/>
                  <a:pt x="11782" y="0"/>
                </a:cubicBezTo>
                <a:cubicBezTo>
                  <a:pt x="11511" y="0"/>
                  <a:pt x="11291" y="242"/>
                  <a:pt x="11291" y="540"/>
                </a:cubicBezTo>
                <a:cubicBezTo>
                  <a:pt x="11291" y="689"/>
                  <a:pt x="11346" y="824"/>
                  <a:pt x="11435" y="922"/>
                </a:cubicBezTo>
                <a:lnTo>
                  <a:pt x="12560" y="2160"/>
                </a:lnTo>
                <a:lnTo>
                  <a:pt x="7855" y="2160"/>
                </a:lnTo>
                <a:cubicBezTo>
                  <a:pt x="7584" y="2160"/>
                  <a:pt x="7364" y="2402"/>
                  <a:pt x="7364" y="2700"/>
                </a:cubicBezTo>
                <a:cubicBezTo>
                  <a:pt x="7364" y="2998"/>
                  <a:pt x="7584" y="3240"/>
                  <a:pt x="7855" y="324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5" name="Shape 2822"/>
          <p:cNvSpPr/>
          <p:nvPr/>
        </p:nvSpPr>
        <p:spPr>
          <a:xfrm>
            <a:off x="5464569" y="1762327"/>
            <a:ext cx="209496" cy="190451"/>
          </a:xfrm>
          <a:custGeom>
            <a:avLst/>
            <a:gdLst/>
            <a:ahLst/>
            <a:cxnLst>
              <a:cxn ang="0">
                <a:pos x="wd2" y="hd2"/>
              </a:cxn>
              <a:cxn ang="5400000">
                <a:pos x="wd2" y="hd2"/>
              </a:cxn>
              <a:cxn ang="10800000">
                <a:pos x="wd2" y="hd2"/>
              </a:cxn>
              <a:cxn ang="16200000">
                <a:pos x="wd2" y="hd2"/>
              </a:cxn>
            </a:cxnLst>
            <a:rect l="0" t="0" r="r" b="b"/>
            <a:pathLst>
              <a:path w="21600" h="21600" extrusionOk="0">
                <a:moveTo>
                  <a:pt x="20618" y="10800"/>
                </a:moveTo>
                <a:lnTo>
                  <a:pt x="982" y="10800"/>
                </a:lnTo>
                <a:lnTo>
                  <a:pt x="982" y="9720"/>
                </a:lnTo>
                <a:lnTo>
                  <a:pt x="20618" y="9720"/>
                </a:lnTo>
                <a:cubicBezTo>
                  <a:pt x="20618" y="9720"/>
                  <a:pt x="20618" y="10800"/>
                  <a:pt x="20618" y="10800"/>
                </a:cubicBezTo>
                <a:close/>
                <a:moveTo>
                  <a:pt x="19006" y="14040"/>
                </a:moveTo>
                <a:lnTo>
                  <a:pt x="15735" y="14040"/>
                </a:lnTo>
                <a:lnTo>
                  <a:pt x="16045" y="11880"/>
                </a:lnTo>
                <a:lnTo>
                  <a:pt x="19419" y="11880"/>
                </a:lnTo>
                <a:cubicBezTo>
                  <a:pt x="19419" y="11880"/>
                  <a:pt x="19006" y="14040"/>
                  <a:pt x="19006" y="14040"/>
                </a:cubicBezTo>
                <a:close/>
                <a:moveTo>
                  <a:pt x="18386" y="17280"/>
                </a:moveTo>
                <a:lnTo>
                  <a:pt x="15270" y="17280"/>
                </a:lnTo>
                <a:lnTo>
                  <a:pt x="15580" y="15120"/>
                </a:lnTo>
                <a:lnTo>
                  <a:pt x="18799" y="15120"/>
                </a:lnTo>
                <a:cubicBezTo>
                  <a:pt x="18799" y="15120"/>
                  <a:pt x="18386" y="17280"/>
                  <a:pt x="18386" y="17280"/>
                </a:cubicBezTo>
                <a:close/>
                <a:moveTo>
                  <a:pt x="17766" y="20520"/>
                </a:moveTo>
                <a:lnTo>
                  <a:pt x="14805" y="20520"/>
                </a:lnTo>
                <a:lnTo>
                  <a:pt x="15115" y="18360"/>
                </a:lnTo>
                <a:lnTo>
                  <a:pt x="18179" y="18360"/>
                </a:lnTo>
                <a:cubicBezTo>
                  <a:pt x="18179" y="18360"/>
                  <a:pt x="17766" y="20520"/>
                  <a:pt x="17766" y="20520"/>
                </a:cubicBezTo>
                <a:close/>
                <a:moveTo>
                  <a:pt x="11291" y="14040"/>
                </a:moveTo>
                <a:lnTo>
                  <a:pt x="11291" y="11880"/>
                </a:lnTo>
                <a:lnTo>
                  <a:pt x="15063" y="11880"/>
                </a:lnTo>
                <a:lnTo>
                  <a:pt x="14753" y="14040"/>
                </a:lnTo>
                <a:cubicBezTo>
                  <a:pt x="14753" y="14040"/>
                  <a:pt x="11291" y="14040"/>
                  <a:pt x="11291" y="14040"/>
                </a:cubicBezTo>
                <a:close/>
                <a:moveTo>
                  <a:pt x="14288" y="17280"/>
                </a:moveTo>
                <a:lnTo>
                  <a:pt x="11291" y="17280"/>
                </a:lnTo>
                <a:lnTo>
                  <a:pt x="11291" y="15120"/>
                </a:lnTo>
                <a:lnTo>
                  <a:pt x="14598" y="15120"/>
                </a:lnTo>
                <a:cubicBezTo>
                  <a:pt x="14598" y="15120"/>
                  <a:pt x="14288" y="17280"/>
                  <a:pt x="14288" y="17280"/>
                </a:cubicBezTo>
                <a:close/>
                <a:moveTo>
                  <a:pt x="13823" y="20520"/>
                </a:moveTo>
                <a:lnTo>
                  <a:pt x="11291" y="20520"/>
                </a:lnTo>
                <a:lnTo>
                  <a:pt x="11291" y="18360"/>
                </a:lnTo>
                <a:lnTo>
                  <a:pt x="14133" y="18360"/>
                </a:lnTo>
                <a:cubicBezTo>
                  <a:pt x="14133" y="18360"/>
                  <a:pt x="13823" y="20520"/>
                  <a:pt x="13823" y="20520"/>
                </a:cubicBezTo>
                <a:close/>
                <a:moveTo>
                  <a:pt x="10309" y="14040"/>
                </a:moveTo>
                <a:lnTo>
                  <a:pt x="6847" y="14040"/>
                </a:lnTo>
                <a:lnTo>
                  <a:pt x="6537" y="11880"/>
                </a:lnTo>
                <a:lnTo>
                  <a:pt x="10309" y="11880"/>
                </a:lnTo>
                <a:cubicBezTo>
                  <a:pt x="10309" y="11880"/>
                  <a:pt x="10309" y="14040"/>
                  <a:pt x="10309" y="14040"/>
                </a:cubicBezTo>
                <a:close/>
                <a:moveTo>
                  <a:pt x="10309" y="17280"/>
                </a:moveTo>
                <a:lnTo>
                  <a:pt x="7312" y="17280"/>
                </a:lnTo>
                <a:lnTo>
                  <a:pt x="7002" y="15120"/>
                </a:lnTo>
                <a:lnTo>
                  <a:pt x="10309" y="15120"/>
                </a:lnTo>
                <a:cubicBezTo>
                  <a:pt x="10309" y="15120"/>
                  <a:pt x="10309" y="17280"/>
                  <a:pt x="10309" y="17280"/>
                </a:cubicBezTo>
                <a:close/>
                <a:moveTo>
                  <a:pt x="10309" y="20520"/>
                </a:moveTo>
                <a:lnTo>
                  <a:pt x="7777" y="20520"/>
                </a:lnTo>
                <a:lnTo>
                  <a:pt x="7467" y="18360"/>
                </a:lnTo>
                <a:lnTo>
                  <a:pt x="10309" y="18360"/>
                </a:lnTo>
                <a:cubicBezTo>
                  <a:pt x="10309" y="18360"/>
                  <a:pt x="10309" y="20520"/>
                  <a:pt x="10309" y="20520"/>
                </a:cubicBezTo>
                <a:close/>
                <a:moveTo>
                  <a:pt x="3834" y="20520"/>
                </a:moveTo>
                <a:lnTo>
                  <a:pt x="3421" y="18360"/>
                </a:lnTo>
                <a:lnTo>
                  <a:pt x="6485" y="18360"/>
                </a:lnTo>
                <a:lnTo>
                  <a:pt x="6795" y="20520"/>
                </a:lnTo>
                <a:cubicBezTo>
                  <a:pt x="6795" y="20520"/>
                  <a:pt x="3834" y="20520"/>
                  <a:pt x="3834" y="20520"/>
                </a:cubicBezTo>
                <a:close/>
                <a:moveTo>
                  <a:pt x="2801" y="15120"/>
                </a:moveTo>
                <a:lnTo>
                  <a:pt x="6020" y="15120"/>
                </a:lnTo>
                <a:lnTo>
                  <a:pt x="6330" y="17280"/>
                </a:lnTo>
                <a:lnTo>
                  <a:pt x="3214" y="17280"/>
                </a:lnTo>
                <a:cubicBezTo>
                  <a:pt x="3214" y="17280"/>
                  <a:pt x="2801" y="15120"/>
                  <a:pt x="2801" y="15120"/>
                </a:cubicBezTo>
                <a:close/>
                <a:moveTo>
                  <a:pt x="2181" y="11880"/>
                </a:moveTo>
                <a:lnTo>
                  <a:pt x="5555" y="11880"/>
                </a:lnTo>
                <a:lnTo>
                  <a:pt x="5865" y="14040"/>
                </a:lnTo>
                <a:lnTo>
                  <a:pt x="2594" y="14040"/>
                </a:lnTo>
                <a:cubicBezTo>
                  <a:pt x="2594" y="14040"/>
                  <a:pt x="2181" y="11880"/>
                  <a:pt x="2181" y="11880"/>
                </a:cubicBezTo>
                <a:close/>
                <a:moveTo>
                  <a:pt x="20618" y="8640"/>
                </a:moveTo>
                <a:lnTo>
                  <a:pt x="982" y="8640"/>
                </a:lnTo>
                <a:cubicBezTo>
                  <a:pt x="440" y="8640"/>
                  <a:pt x="0" y="9124"/>
                  <a:pt x="0" y="9720"/>
                </a:cubicBezTo>
                <a:lnTo>
                  <a:pt x="0" y="10800"/>
                </a:lnTo>
                <a:cubicBezTo>
                  <a:pt x="0" y="11396"/>
                  <a:pt x="440" y="11880"/>
                  <a:pt x="982" y="11880"/>
                </a:cubicBezTo>
                <a:lnTo>
                  <a:pt x="1178" y="11880"/>
                </a:lnTo>
                <a:lnTo>
                  <a:pt x="2960" y="21191"/>
                </a:lnTo>
                <a:lnTo>
                  <a:pt x="2969" y="21189"/>
                </a:lnTo>
                <a:cubicBezTo>
                  <a:pt x="3023" y="21423"/>
                  <a:pt x="3207" y="21600"/>
                  <a:pt x="3436" y="21600"/>
                </a:cubicBezTo>
                <a:lnTo>
                  <a:pt x="18164" y="21600"/>
                </a:lnTo>
                <a:cubicBezTo>
                  <a:pt x="18393" y="21600"/>
                  <a:pt x="18577" y="21423"/>
                  <a:pt x="18631" y="21189"/>
                </a:cubicBezTo>
                <a:lnTo>
                  <a:pt x="18640" y="21191"/>
                </a:lnTo>
                <a:lnTo>
                  <a:pt x="20422" y="11880"/>
                </a:lnTo>
                <a:lnTo>
                  <a:pt x="20618" y="11880"/>
                </a:lnTo>
                <a:cubicBezTo>
                  <a:pt x="21160" y="11880"/>
                  <a:pt x="21600" y="11396"/>
                  <a:pt x="21600" y="10800"/>
                </a:cubicBezTo>
                <a:lnTo>
                  <a:pt x="21600" y="9720"/>
                </a:lnTo>
                <a:cubicBezTo>
                  <a:pt x="21600" y="9124"/>
                  <a:pt x="21160" y="8640"/>
                  <a:pt x="20618" y="8640"/>
                </a:cubicBezTo>
                <a:moveTo>
                  <a:pt x="8345" y="3780"/>
                </a:moveTo>
                <a:lnTo>
                  <a:pt x="10309" y="3780"/>
                </a:lnTo>
                <a:lnTo>
                  <a:pt x="10309" y="5940"/>
                </a:lnTo>
                <a:cubicBezTo>
                  <a:pt x="10309" y="6238"/>
                  <a:pt x="10529" y="6480"/>
                  <a:pt x="10800" y="6480"/>
                </a:cubicBezTo>
                <a:cubicBezTo>
                  <a:pt x="11071" y="6480"/>
                  <a:pt x="11291" y="6238"/>
                  <a:pt x="11291" y="5940"/>
                </a:cubicBezTo>
                <a:lnTo>
                  <a:pt x="11291" y="3780"/>
                </a:lnTo>
                <a:lnTo>
                  <a:pt x="13255" y="3780"/>
                </a:lnTo>
                <a:cubicBezTo>
                  <a:pt x="13525" y="3780"/>
                  <a:pt x="13745" y="3538"/>
                  <a:pt x="13745" y="3240"/>
                </a:cubicBezTo>
                <a:cubicBezTo>
                  <a:pt x="13745" y="2942"/>
                  <a:pt x="13525" y="2700"/>
                  <a:pt x="13255" y="2700"/>
                </a:cubicBezTo>
                <a:lnTo>
                  <a:pt x="11291" y="2700"/>
                </a:lnTo>
                <a:lnTo>
                  <a:pt x="11291" y="540"/>
                </a:lnTo>
                <a:cubicBezTo>
                  <a:pt x="11291" y="242"/>
                  <a:pt x="11071" y="0"/>
                  <a:pt x="10800" y="0"/>
                </a:cubicBezTo>
                <a:cubicBezTo>
                  <a:pt x="10529" y="0"/>
                  <a:pt x="10309" y="242"/>
                  <a:pt x="10309" y="540"/>
                </a:cubicBezTo>
                <a:lnTo>
                  <a:pt x="10309" y="2700"/>
                </a:lnTo>
                <a:lnTo>
                  <a:pt x="8345" y="2700"/>
                </a:lnTo>
                <a:cubicBezTo>
                  <a:pt x="8075" y="2700"/>
                  <a:pt x="7855" y="2942"/>
                  <a:pt x="7855" y="3240"/>
                </a:cubicBezTo>
                <a:cubicBezTo>
                  <a:pt x="7855" y="3538"/>
                  <a:pt x="8075" y="3780"/>
                  <a:pt x="8345" y="378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6" name="Shape 2823"/>
          <p:cNvSpPr/>
          <p:nvPr/>
        </p:nvSpPr>
        <p:spPr>
          <a:xfrm>
            <a:off x="5864515" y="1776611"/>
            <a:ext cx="209496" cy="166645"/>
          </a:xfrm>
          <a:custGeom>
            <a:avLst/>
            <a:gdLst/>
            <a:ahLst/>
            <a:cxnLst>
              <a:cxn ang="0">
                <a:pos x="wd2" y="hd2"/>
              </a:cxn>
              <a:cxn ang="5400000">
                <a:pos x="wd2" y="hd2"/>
              </a:cxn>
              <a:cxn ang="10800000">
                <a:pos x="wd2" y="hd2"/>
              </a:cxn>
              <a:cxn ang="16200000">
                <a:pos x="wd2" y="hd2"/>
              </a:cxn>
            </a:cxnLst>
            <a:rect l="0" t="0" r="r" b="b"/>
            <a:pathLst>
              <a:path w="21600" h="21600" extrusionOk="0">
                <a:moveTo>
                  <a:pt x="20618" y="9257"/>
                </a:moveTo>
                <a:lnTo>
                  <a:pt x="982" y="9257"/>
                </a:lnTo>
                <a:lnTo>
                  <a:pt x="982" y="8023"/>
                </a:lnTo>
                <a:lnTo>
                  <a:pt x="20618" y="8023"/>
                </a:lnTo>
                <a:cubicBezTo>
                  <a:pt x="20618" y="8023"/>
                  <a:pt x="20618" y="9257"/>
                  <a:pt x="20618" y="9257"/>
                </a:cubicBezTo>
                <a:close/>
                <a:moveTo>
                  <a:pt x="19006" y="12960"/>
                </a:moveTo>
                <a:lnTo>
                  <a:pt x="15735" y="12960"/>
                </a:lnTo>
                <a:lnTo>
                  <a:pt x="16045" y="10491"/>
                </a:lnTo>
                <a:lnTo>
                  <a:pt x="19419" y="10491"/>
                </a:lnTo>
                <a:cubicBezTo>
                  <a:pt x="19419" y="10491"/>
                  <a:pt x="19006" y="12960"/>
                  <a:pt x="19006" y="12960"/>
                </a:cubicBezTo>
                <a:close/>
                <a:moveTo>
                  <a:pt x="18386" y="16663"/>
                </a:moveTo>
                <a:lnTo>
                  <a:pt x="15270" y="16663"/>
                </a:lnTo>
                <a:lnTo>
                  <a:pt x="15580" y="14194"/>
                </a:lnTo>
                <a:lnTo>
                  <a:pt x="18799" y="14194"/>
                </a:lnTo>
                <a:cubicBezTo>
                  <a:pt x="18799" y="14194"/>
                  <a:pt x="18386" y="16663"/>
                  <a:pt x="18386" y="16663"/>
                </a:cubicBezTo>
                <a:close/>
                <a:moveTo>
                  <a:pt x="17765" y="20366"/>
                </a:moveTo>
                <a:lnTo>
                  <a:pt x="14805" y="20366"/>
                </a:lnTo>
                <a:lnTo>
                  <a:pt x="15115" y="17897"/>
                </a:lnTo>
                <a:lnTo>
                  <a:pt x="18179" y="17897"/>
                </a:lnTo>
                <a:cubicBezTo>
                  <a:pt x="18179" y="17897"/>
                  <a:pt x="17765" y="20366"/>
                  <a:pt x="17765" y="20366"/>
                </a:cubicBezTo>
                <a:close/>
                <a:moveTo>
                  <a:pt x="11291" y="12960"/>
                </a:moveTo>
                <a:lnTo>
                  <a:pt x="11291" y="10491"/>
                </a:lnTo>
                <a:lnTo>
                  <a:pt x="15063" y="10491"/>
                </a:lnTo>
                <a:lnTo>
                  <a:pt x="14753" y="12960"/>
                </a:lnTo>
                <a:cubicBezTo>
                  <a:pt x="14753" y="12960"/>
                  <a:pt x="11291" y="12960"/>
                  <a:pt x="11291" y="12960"/>
                </a:cubicBezTo>
                <a:close/>
                <a:moveTo>
                  <a:pt x="14288" y="16663"/>
                </a:moveTo>
                <a:lnTo>
                  <a:pt x="11291" y="16663"/>
                </a:lnTo>
                <a:lnTo>
                  <a:pt x="11291" y="14194"/>
                </a:lnTo>
                <a:lnTo>
                  <a:pt x="14598" y="14194"/>
                </a:lnTo>
                <a:cubicBezTo>
                  <a:pt x="14598" y="14194"/>
                  <a:pt x="14288" y="16663"/>
                  <a:pt x="14288" y="16663"/>
                </a:cubicBezTo>
                <a:close/>
                <a:moveTo>
                  <a:pt x="13823" y="20366"/>
                </a:moveTo>
                <a:lnTo>
                  <a:pt x="11291" y="20366"/>
                </a:lnTo>
                <a:lnTo>
                  <a:pt x="11291" y="17897"/>
                </a:lnTo>
                <a:lnTo>
                  <a:pt x="14133" y="17897"/>
                </a:lnTo>
                <a:cubicBezTo>
                  <a:pt x="14133" y="17897"/>
                  <a:pt x="13823" y="20366"/>
                  <a:pt x="13823" y="20366"/>
                </a:cubicBezTo>
                <a:close/>
                <a:moveTo>
                  <a:pt x="10309" y="12960"/>
                </a:moveTo>
                <a:lnTo>
                  <a:pt x="6847" y="12960"/>
                </a:lnTo>
                <a:lnTo>
                  <a:pt x="6537" y="10491"/>
                </a:lnTo>
                <a:lnTo>
                  <a:pt x="10309" y="10491"/>
                </a:lnTo>
                <a:cubicBezTo>
                  <a:pt x="10309" y="10491"/>
                  <a:pt x="10309" y="12960"/>
                  <a:pt x="10309" y="12960"/>
                </a:cubicBezTo>
                <a:close/>
                <a:moveTo>
                  <a:pt x="10309" y="16663"/>
                </a:moveTo>
                <a:lnTo>
                  <a:pt x="7312" y="16663"/>
                </a:lnTo>
                <a:lnTo>
                  <a:pt x="7002" y="14194"/>
                </a:lnTo>
                <a:lnTo>
                  <a:pt x="10309" y="14194"/>
                </a:lnTo>
                <a:cubicBezTo>
                  <a:pt x="10309" y="14194"/>
                  <a:pt x="10309" y="16663"/>
                  <a:pt x="10309" y="16663"/>
                </a:cubicBezTo>
                <a:close/>
                <a:moveTo>
                  <a:pt x="10309" y="20366"/>
                </a:moveTo>
                <a:lnTo>
                  <a:pt x="7777" y="20366"/>
                </a:lnTo>
                <a:lnTo>
                  <a:pt x="7467" y="17897"/>
                </a:lnTo>
                <a:lnTo>
                  <a:pt x="10309" y="17897"/>
                </a:lnTo>
                <a:cubicBezTo>
                  <a:pt x="10309" y="17897"/>
                  <a:pt x="10309" y="20366"/>
                  <a:pt x="10309" y="20366"/>
                </a:cubicBezTo>
                <a:close/>
                <a:moveTo>
                  <a:pt x="3834" y="20366"/>
                </a:moveTo>
                <a:lnTo>
                  <a:pt x="3421" y="17897"/>
                </a:lnTo>
                <a:lnTo>
                  <a:pt x="6485" y="17897"/>
                </a:lnTo>
                <a:lnTo>
                  <a:pt x="6795" y="20366"/>
                </a:lnTo>
                <a:cubicBezTo>
                  <a:pt x="6795" y="20366"/>
                  <a:pt x="3834" y="20366"/>
                  <a:pt x="3834" y="20366"/>
                </a:cubicBezTo>
                <a:close/>
                <a:moveTo>
                  <a:pt x="2801" y="14194"/>
                </a:moveTo>
                <a:lnTo>
                  <a:pt x="6020" y="14194"/>
                </a:lnTo>
                <a:lnTo>
                  <a:pt x="6330" y="16663"/>
                </a:lnTo>
                <a:lnTo>
                  <a:pt x="3214" y="16663"/>
                </a:lnTo>
                <a:cubicBezTo>
                  <a:pt x="3214" y="16663"/>
                  <a:pt x="2801" y="14194"/>
                  <a:pt x="2801" y="14194"/>
                </a:cubicBezTo>
                <a:close/>
                <a:moveTo>
                  <a:pt x="2181" y="10491"/>
                </a:moveTo>
                <a:lnTo>
                  <a:pt x="5555" y="10491"/>
                </a:lnTo>
                <a:lnTo>
                  <a:pt x="5865" y="12960"/>
                </a:lnTo>
                <a:lnTo>
                  <a:pt x="2594" y="12960"/>
                </a:lnTo>
                <a:cubicBezTo>
                  <a:pt x="2594" y="12960"/>
                  <a:pt x="2181" y="10491"/>
                  <a:pt x="2181" y="10491"/>
                </a:cubicBezTo>
                <a:close/>
                <a:moveTo>
                  <a:pt x="20618" y="6789"/>
                </a:moveTo>
                <a:lnTo>
                  <a:pt x="982" y="6789"/>
                </a:lnTo>
                <a:cubicBezTo>
                  <a:pt x="440" y="6789"/>
                  <a:pt x="0" y="7342"/>
                  <a:pt x="0" y="8023"/>
                </a:cubicBezTo>
                <a:lnTo>
                  <a:pt x="0" y="9257"/>
                </a:lnTo>
                <a:cubicBezTo>
                  <a:pt x="0" y="9939"/>
                  <a:pt x="440" y="10491"/>
                  <a:pt x="982" y="10491"/>
                </a:cubicBezTo>
                <a:lnTo>
                  <a:pt x="1178" y="10491"/>
                </a:lnTo>
                <a:lnTo>
                  <a:pt x="2960" y="21133"/>
                </a:lnTo>
                <a:lnTo>
                  <a:pt x="2969" y="21130"/>
                </a:lnTo>
                <a:cubicBezTo>
                  <a:pt x="3023" y="21398"/>
                  <a:pt x="3207" y="21600"/>
                  <a:pt x="3436" y="21600"/>
                </a:cubicBezTo>
                <a:lnTo>
                  <a:pt x="18164" y="21600"/>
                </a:lnTo>
                <a:cubicBezTo>
                  <a:pt x="18393" y="21600"/>
                  <a:pt x="18577" y="21398"/>
                  <a:pt x="18631" y="21130"/>
                </a:cubicBezTo>
                <a:lnTo>
                  <a:pt x="18640" y="21133"/>
                </a:lnTo>
                <a:lnTo>
                  <a:pt x="20422" y="10491"/>
                </a:lnTo>
                <a:lnTo>
                  <a:pt x="20618" y="10491"/>
                </a:lnTo>
                <a:cubicBezTo>
                  <a:pt x="21160" y="10491"/>
                  <a:pt x="21600" y="9939"/>
                  <a:pt x="21600" y="9257"/>
                </a:cubicBezTo>
                <a:lnTo>
                  <a:pt x="21600" y="8023"/>
                </a:lnTo>
                <a:cubicBezTo>
                  <a:pt x="21600" y="7342"/>
                  <a:pt x="21160" y="6789"/>
                  <a:pt x="20618" y="6789"/>
                </a:cubicBezTo>
                <a:moveTo>
                  <a:pt x="8345" y="1234"/>
                </a:moveTo>
                <a:lnTo>
                  <a:pt x="13255" y="1234"/>
                </a:lnTo>
                <a:cubicBezTo>
                  <a:pt x="13525" y="1234"/>
                  <a:pt x="13745" y="958"/>
                  <a:pt x="13745" y="617"/>
                </a:cubicBezTo>
                <a:cubicBezTo>
                  <a:pt x="13745" y="276"/>
                  <a:pt x="13525" y="0"/>
                  <a:pt x="13255" y="0"/>
                </a:cubicBezTo>
                <a:lnTo>
                  <a:pt x="8345" y="0"/>
                </a:lnTo>
                <a:cubicBezTo>
                  <a:pt x="8075" y="0"/>
                  <a:pt x="7855" y="276"/>
                  <a:pt x="7855" y="617"/>
                </a:cubicBezTo>
                <a:cubicBezTo>
                  <a:pt x="7855" y="958"/>
                  <a:pt x="8075" y="1234"/>
                  <a:pt x="8345" y="123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7" name="Shape 2824"/>
          <p:cNvSpPr/>
          <p:nvPr/>
        </p:nvSpPr>
        <p:spPr>
          <a:xfrm>
            <a:off x="6264461" y="1752804"/>
            <a:ext cx="209496" cy="209462"/>
          </a:xfrm>
          <a:custGeom>
            <a:avLst/>
            <a:gdLst/>
            <a:ahLst/>
            <a:cxnLst>
              <a:cxn ang="0">
                <a:pos x="wd2" y="hd2"/>
              </a:cxn>
              <a:cxn ang="5400000">
                <a:pos x="wd2" y="hd2"/>
              </a:cxn>
              <a:cxn ang="10800000">
                <a:pos x="wd2" y="hd2"/>
              </a:cxn>
              <a:cxn ang="16200000">
                <a:pos x="wd2" y="hd2"/>
              </a:cxn>
            </a:cxnLst>
            <a:rect l="0" t="0" r="r" b="b"/>
            <a:pathLst>
              <a:path w="21600" h="21388" extrusionOk="0">
                <a:moveTo>
                  <a:pt x="10309" y="9720"/>
                </a:moveTo>
                <a:lnTo>
                  <a:pt x="9327" y="9720"/>
                </a:lnTo>
                <a:cubicBezTo>
                  <a:pt x="9056" y="9720"/>
                  <a:pt x="8836" y="9937"/>
                  <a:pt x="8836" y="10206"/>
                </a:cubicBezTo>
                <a:cubicBezTo>
                  <a:pt x="8836" y="10475"/>
                  <a:pt x="9056" y="10692"/>
                  <a:pt x="9327" y="10692"/>
                </a:cubicBezTo>
                <a:lnTo>
                  <a:pt x="10309" y="10692"/>
                </a:lnTo>
                <a:cubicBezTo>
                  <a:pt x="10580" y="10692"/>
                  <a:pt x="10800" y="10475"/>
                  <a:pt x="10800" y="10206"/>
                </a:cubicBezTo>
                <a:cubicBezTo>
                  <a:pt x="10800" y="9937"/>
                  <a:pt x="10580" y="9720"/>
                  <a:pt x="10309" y="9720"/>
                </a:cubicBezTo>
                <a:moveTo>
                  <a:pt x="13255" y="18471"/>
                </a:moveTo>
                <a:lnTo>
                  <a:pt x="12273" y="18471"/>
                </a:lnTo>
                <a:cubicBezTo>
                  <a:pt x="12002" y="18471"/>
                  <a:pt x="11782" y="18689"/>
                  <a:pt x="11782" y="18957"/>
                </a:cubicBezTo>
                <a:cubicBezTo>
                  <a:pt x="11782" y="19226"/>
                  <a:pt x="12002" y="19443"/>
                  <a:pt x="12273" y="19443"/>
                </a:cubicBezTo>
                <a:lnTo>
                  <a:pt x="13255" y="19443"/>
                </a:lnTo>
                <a:cubicBezTo>
                  <a:pt x="13525" y="19443"/>
                  <a:pt x="13745" y="19226"/>
                  <a:pt x="13745" y="18957"/>
                </a:cubicBezTo>
                <a:cubicBezTo>
                  <a:pt x="13745" y="18689"/>
                  <a:pt x="13525" y="18471"/>
                  <a:pt x="13255" y="18471"/>
                </a:cubicBezTo>
                <a:moveTo>
                  <a:pt x="10309" y="18471"/>
                </a:moveTo>
                <a:lnTo>
                  <a:pt x="9327" y="18471"/>
                </a:lnTo>
                <a:cubicBezTo>
                  <a:pt x="9056" y="18471"/>
                  <a:pt x="8836" y="18689"/>
                  <a:pt x="8836" y="18957"/>
                </a:cubicBezTo>
                <a:cubicBezTo>
                  <a:pt x="8836" y="19226"/>
                  <a:pt x="9056" y="19443"/>
                  <a:pt x="9327" y="19443"/>
                </a:cubicBezTo>
                <a:lnTo>
                  <a:pt x="10309" y="19443"/>
                </a:lnTo>
                <a:cubicBezTo>
                  <a:pt x="10580" y="19443"/>
                  <a:pt x="10800" y="19226"/>
                  <a:pt x="10800" y="18957"/>
                </a:cubicBezTo>
                <a:cubicBezTo>
                  <a:pt x="10800" y="18689"/>
                  <a:pt x="10580" y="18471"/>
                  <a:pt x="10309" y="18471"/>
                </a:cubicBezTo>
                <a:moveTo>
                  <a:pt x="20618" y="15554"/>
                </a:moveTo>
                <a:cubicBezTo>
                  <a:pt x="20618" y="16091"/>
                  <a:pt x="20178" y="16526"/>
                  <a:pt x="19636" y="16526"/>
                </a:cubicBezTo>
                <a:lnTo>
                  <a:pt x="16691" y="16526"/>
                </a:lnTo>
                <a:cubicBezTo>
                  <a:pt x="16149" y="16526"/>
                  <a:pt x="15709" y="16091"/>
                  <a:pt x="15709" y="15554"/>
                </a:cubicBezTo>
                <a:lnTo>
                  <a:pt x="15709" y="13609"/>
                </a:lnTo>
                <a:cubicBezTo>
                  <a:pt x="15709" y="13073"/>
                  <a:pt x="16149" y="12637"/>
                  <a:pt x="16691" y="12637"/>
                </a:cubicBezTo>
                <a:lnTo>
                  <a:pt x="19636" y="12637"/>
                </a:lnTo>
                <a:cubicBezTo>
                  <a:pt x="20178" y="12637"/>
                  <a:pt x="20618" y="13073"/>
                  <a:pt x="20618" y="13609"/>
                </a:cubicBezTo>
                <a:cubicBezTo>
                  <a:pt x="20618" y="13609"/>
                  <a:pt x="20618" y="15554"/>
                  <a:pt x="20618" y="15554"/>
                </a:cubicBezTo>
                <a:close/>
                <a:moveTo>
                  <a:pt x="18655" y="19443"/>
                </a:moveTo>
                <a:cubicBezTo>
                  <a:pt x="18655" y="19980"/>
                  <a:pt x="18215" y="20416"/>
                  <a:pt x="17673" y="20416"/>
                </a:cubicBezTo>
                <a:lnTo>
                  <a:pt x="1964" y="20416"/>
                </a:lnTo>
                <a:cubicBezTo>
                  <a:pt x="1422" y="20416"/>
                  <a:pt x="982" y="19980"/>
                  <a:pt x="982" y="19443"/>
                </a:cubicBezTo>
                <a:lnTo>
                  <a:pt x="982" y="9720"/>
                </a:lnTo>
                <a:cubicBezTo>
                  <a:pt x="982" y="9183"/>
                  <a:pt x="1422" y="8747"/>
                  <a:pt x="1964" y="8747"/>
                </a:cubicBezTo>
                <a:lnTo>
                  <a:pt x="17673" y="8747"/>
                </a:lnTo>
                <a:cubicBezTo>
                  <a:pt x="18215" y="8747"/>
                  <a:pt x="18655" y="9183"/>
                  <a:pt x="18655" y="9720"/>
                </a:cubicBezTo>
                <a:lnTo>
                  <a:pt x="18655" y="11664"/>
                </a:lnTo>
                <a:lnTo>
                  <a:pt x="16691" y="11664"/>
                </a:lnTo>
                <a:cubicBezTo>
                  <a:pt x="15606" y="11664"/>
                  <a:pt x="14727" y="12535"/>
                  <a:pt x="14727" y="13609"/>
                </a:cubicBezTo>
                <a:lnTo>
                  <a:pt x="14727" y="15554"/>
                </a:lnTo>
                <a:cubicBezTo>
                  <a:pt x="14727" y="16628"/>
                  <a:pt x="15606" y="17499"/>
                  <a:pt x="16691" y="17499"/>
                </a:cubicBezTo>
                <a:lnTo>
                  <a:pt x="18655" y="17499"/>
                </a:lnTo>
                <a:cubicBezTo>
                  <a:pt x="18655" y="17499"/>
                  <a:pt x="18655" y="19443"/>
                  <a:pt x="18655" y="19443"/>
                </a:cubicBezTo>
                <a:close/>
                <a:moveTo>
                  <a:pt x="982" y="7775"/>
                </a:moveTo>
                <a:cubicBezTo>
                  <a:pt x="982" y="7238"/>
                  <a:pt x="1422" y="6803"/>
                  <a:pt x="1964" y="6803"/>
                </a:cubicBezTo>
                <a:lnTo>
                  <a:pt x="2555" y="6803"/>
                </a:lnTo>
                <a:lnTo>
                  <a:pt x="2817" y="7775"/>
                </a:lnTo>
                <a:lnTo>
                  <a:pt x="1964" y="7775"/>
                </a:lnTo>
                <a:cubicBezTo>
                  <a:pt x="1604" y="7775"/>
                  <a:pt x="1271" y="7878"/>
                  <a:pt x="982" y="8045"/>
                </a:cubicBezTo>
                <a:cubicBezTo>
                  <a:pt x="982" y="8045"/>
                  <a:pt x="982" y="7775"/>
                  <a:pt x="982" y="7775"/>
                </a:cubicBezTo>
                <a:close/>
                <a:moveTo>
                  <a:pt x="3721" y="3600"/>
                </a:moveTo>
                <a:lnTo>
                  <a:pt x="13629" y="1005"/>
                </a:lnTo>
                <a:cubicBezTo>
                  <a:pt x="14152" y="866"/>
                  <a:pt x="14690" y="1174"/>
                  <a:pt x="14831" y="1693"/>
                </a:cubicBezTo>
                <a:lnTo>
                  <a:pt x="15085" y="2631"/>
                </a:lnTo>
                <a:lnTo>
                  <a:pt x="3281" y="5731"/>
                </a:lnTo>
                <a:lnTo>
                  <a:pt x="3026" y="4791"/>
                </a:lnTo>
                <a:cubicBezTo>
                  <a:pt x="2886" y="4272"/>
                  <a:pt x="3197" y="3739"/>
                  <a:pt x="3721" y="3600"/>
                </a:cubicBezTo>
                <a:moveTo>
                  <a:pt x="15847" y="5448"/>
                </a:moveTo>
                <a:lnTo>
                  <a:pt x="16476" y="7775"/>
                </a:lnTo>
                <a:lnTo>
                  <a:pt x="6989" y="7775"/>
                </a:lnTo>
                <a:cubicBezTo>
                  <a:pt x="6989" y="7775"/>
                  <a:pt x="15847" y="5448"/>
                  <a:pt x="15847" y="5448"/>
                </a:cubicBezTo>
                <a:close/>
                <a:moveTo>
                  <a:pt x="17673" y="6803"/>
                </a:moveTo>
                <a:cubicBezTo>
                  <a:pt x="18215" y="6803"/>
                  <a:pt x="18655" y="7238"/>
                  <a:pt x="18655" y="7775"/>
                </a:cubicBezTo>
                <a:lnTo>
                  <a:pt x="18655" y="8045"/>
                </a:lnTo>
                <a:cubicBezTo>
                  <a:pt x="18365" y="7878"/>
                  <a:pt x="18032" y="7775"/>
                  <a:pt x="17673" y="7775"/>
                </a:cubicBezTo>
                <a:lnTo>
                  <a:pt x="17493" y="7775"/>
                </a:lnTo>
                <a:lnTo>
                  <a:pt x="17230" y="6803"/>
                </a:lnTo>
                <a:cubicBezTo>
                  <a:pt x="17230" y="6803"/>
                  <a:pt x="17673" y="6803"/>
                  <a:pt x="17673" y="6803"/>
                </a:cubicBezTo>
                <a:close/>
                <a:moveTo>
                  <a:pt x="19636" y="11664"/>
                </a:moveTo>
                <a:lnTo>
                  <a:pt x="19636" y="7775"/>
                </a:lnTo>
                <a:cubicBezTo>
                  <a:pt x="19636" y="6701"/>
                  <a:pt x="18757" y="5830"/>
                  <a:pt x="17673" y="5830"/>
                </a:cubicBezTo>
                <a:lnTo>
                  <a:pt x="16967" y="5830"/>
                </a:lnTo>
                <a:lnTo>
                  <a:pt x="15779" y="1441"/>
                </a:lnTo>
                <a:cubicBezTo>
                  <a:pt x="15498" y="404"/>
                  <a:pt x="14422" y="-212"/>
                  <a:pt x="13374" y="66"/>
                </a:cubicBezTo>
                <a:lnTo>
                  <a:pt x="3467" y="2660"/>
                </a:lnTo>
                <a:cubicBezTo>
                  <a:pt x="2419" y="2939"/>
                  <a:pt x="1798" y="4005"/>
                  <a:pt x="2078" y="5042"/>
                </a:cubicBezTo>
                <a:lnTo>
                  <a:pt x="2291" y="5830"/>
                </a:lnTo>
                <a:lnTo>
                  <a:pt x="1964" y="5830"/>
                </a:lnTo>
                <a:cubicBezTo>
                  <a:pt x="879" y="5830"/>
                  <a:pt x="0" y="6701"/>
                  <a:pt x="0" y="7775"/>
                </a:cubicBezTo>
                <a:lnTo>
                  <a:pt x="0" y="19443"/>
                </a:lnTo>
                <a:cubicBezTo>
                  <a:pt x="0" y="20517"/>
                  <a:pt x="879" y="21388"/>
                  <a:pt x="1964" y="21388"/>
                </a:cubicBezTo>
                <a:lnTo>
                  <a:pt x="17673" y="21388"/>
                </a:lnTo>
                <a:cubicBezTo>
                  <a:pt x="18757" y="21388"/>
                  <a:pt x="19636" y="20517"/>
                  <a:pt x="19636" y="19443"/>
                </a:cubicBezTo>
                <a:lnTo>
                  <a:pt x="19636" y="17499"/>
                </a:lnTo>
                <a:cubicBezTo>
                  <a:pt x="20721" y="17499"/>
                  <a:pt x="21600" y="16628"/>
                  <a:pt x="21600" y="15554"/>
                </a:cubicBezTo>
                <a:lnTo>
                  <a:pt x="21600" y="13609"/>
                </a:lnTo>
                <a:cubicBezTo>
                  <a:pt x="21600" y="12535"/>
                  <a:pt x="20721" y="11664"/>
                  <a:pt x="19636" y="11664"/>
                </a:cubicBezTo>
                <a:moveTo>
                  <a:pt x="13255" y="9720"/>
                </a:moveTo>
                <a:lnTo>
                  <a:pt x="12273" y="9720"/>
                </a:lnTo>
                <a:cubicBezTo>
                  <a:pt x="12002" y="9720"/>
                  <a:pt x="11782" y="9937"/>
                  <a:pt x="11782" y="10206"/>
                </a:cubicBezTo>
                <a:cubicBezTo>
                  <a:pt x="11782" y="10475"/>
                  <a:pt x="12002" y="10692"/>
                  <a:pt x="12273" y="10692"/>
                </a:cubicBezTo>
                <a:lnTo>
                  <a:pt x="13255" y="10692"/>
                </a:lnTo>
                <a:cubicBezTo>
                  <a:pt x="13525" y="10692"/>
                  <a:pt x="13745" y="10475"/>
                  <a:pt x="13745" y="10206"/>
                </a:cubicBezTo>
                <a:cubicBezTo>
                  <a:pt x="13745" y="9937"/>
                  <a:pt x="13525" y="9720"/>
                  <a:pt x="13255" y="9720"/>
                </a:cubicBezTo>
                <a:moveTo>
                  <a:pt x="7364" y="9720"/>
                </a:moveTo>
                <a:lnTo>
                  <a:pt x="6382" y="9720"/>
                </a:lnTo>
                <a:cubicBezTo>
                  <a:pt x="6111" y="9720"/>
                  <a:pt x="5891" y="9937"/>
                  <a:pt x="5891" y="10206"/>
                </a:cubicBezTo>
                <a:cubicBezTo>
                  <a:pt x="5891" y="10475"/>
                  <a:pt x="6111" y="10692"/>
                  <a:pt x="6382" y="10692"/>
                </a:cubicBezTo>
                <a:lnTo>
                  <a:pt x="7364" y="10692"/>
                </a:lnTo>
                <a:cubicBezTo>
                  <a:pt x="7634" y="10692"/>
                  <a:pt x="7855" y="10475"/>
                  <a:pt x="7855" y="10206"/>
                </a:cubicBezTo>
                <a:cubicBezTo>
                  <a:pt x="7855" y="9937"/>
                  <a:pt x="7634" y="9720"/>
                  <a:pt x="7364" y="9720"/>
                </a:cubicBezTo>
                <a:moveTo>
                  <a:pt x="17182" y="14095"/>
                </a:moveTo>
                <a:cubicBezTo>
                  <a:pt x="16911" y="14095"/>
                  <a:pt x="16691" y="14313"/>
                  <a:pt x="16691" y="14581"/>
                </a:cubicBezTo>
                <a:cubicBezTo>
                  <a:pt x="16691" y="14850"/>
                  <a:pt x="16911" y="15068"/>
                  <a:pt x="17182" y="15068"/>
                </a:cubicBezTo>
                <a:cubicBezTo>
                  <a:pt x="17453" y="15068"/>
                  <a:pt x="17673" y="14850"/>
                  <a:pt x="17673" y="14581"/>
                </a:cubicBezTo>
                <a:cubicBezTo>
                  <a:pt x="17673" y="14313"/>
                  <a:pt x="17453" y="14095"/>
                  <a:pt x="17182" y="14095"/>
                </a:cubicBezTo>
                <a:moveTo>
                  <a:pt x="16200" y="18471"/>
                </a:moveTo>
                <a:lnTo>
                  <a:pt x="15218" y="18471"/>
                </a:lnTo>
                <a:cubicBezTo>
                  <a:pt x="14947" y="18471"/>
                  <a:pt x="14727" y="18689"/>
                  <a:pt x="14727" y="18957"/>
                </a:cubicBezTo>
                <a:cubicBezTo>
                  <a:pt x="14727" y="19226"/>
                  <a:pt x="14947" y="19443"/>
                  <a:pt x="15218" y="19443"/>
                </a:cubicBezTo>
                <a:lnTo>
                  <a:pt x="16200" y="19443"/>
                </a:lnTo>
                <a:cubicBezTo>
                  <a:pt x="16471" y="19443"/>
                  <a:pt x="16691" y="19226"/>
                  <a:pt x="16691" y="18957"/>
                </a:cubicBezTo>
                <a:cubicBezTo>
                  <a:pt x="16691" y="18689"/>
                  <a:pt x="16471" y="18471"/>
                  <a:pt x="16200" y="18471"/>
                </a:cubicBezTo>
                <a:moveTo>
                  <a:pt x="15218" y="10692"/>
                </a:moveTo>
                <a:lnTo>
                  <a:pt x="16200" y="10692"/>
                </a:lnTo>
                <a:cubicBezTo>
                  <a:pt x="16471" y="10692"/>
                  <a:pt x="16691" y="10475"/>
                  <a:pt x="16691" y="10206"/>
                </a:cubicBezTo>
                <a:cubicBezTo>
                  <a:pt x="16691" y="9937"/>
                  <a:pt x="16471" y="9720"/>
                  <a:pt x="16200" y="9720"/>
                </a:cubicBezTo>
                <a:lnTo>
                  <a:pt x="15218" y="9720"/>
                </a:lnTo>
                <a:cubicBezTo>
                  <a:pt x="14947" y="9720"/>
                  <a:pt x="14727" y="9937"/>
                  <a:pt x="14727" y="10206"/>
                </a:cubicBezTo>
                <a:cubicBezTo>
                  <a:pt x="14727" y="10475"/>
                  <a:pt x="14947" y="10692"/>
                  <a:pt x="15218" y="10692"/>
                </a:cubicBezTo>
                <a:moveTo>
                  <a:pt x="4418" y="18471"/>
                </a:moveTo>
                <a:lnTo>
                  <a:pt x="3436" y="18471"/>
                </a:lnTo>
                <a:cubicBezTo>
                  <a:pt x="3166" y="18471"/>
                  <a:pt x="2945" y="18689"/>
                  <a:pt x="2945" y="18957"/>
                </a:cubicBezTo>
                <a:cubicBezTo>
                  <a:pt x="2945" y="19226"/>
                  <a:pt x="3166" y="19443"/>
                  <a:pt x="3436" y="19443"/>
                </a:cubicBezTo>
                <a:lnTo>
                  <a:pt x="4418" y="19443"/>
                </a:lnTo>
                <a:cubicBezTo>
                  <a:pt x="4689" y="19443"/>
                  <a:pt x="4909" y="19226"/>
                  <a:pt x="4909" y="18957"/>
                </a:cubicBezTo>
                <a:cubicBezTo>
                  <a:pt x="4909" y="18689"/>
                  <a:pt x="4689" y="18471"/>
                  <a:pt x="4418" y="18471"/>
                </a:cubicBezTo>
                <a:moveTo>
                  <a:pt x="7364" y="18471"/>
                </a:moveTo>
                <a:lnTo>
                  <a:pt x="6382" y="18471"/>
                </a:lnTo>
                <a:cubicBezTo>
                  <a:pt x="6111" y="18471"/>
                  <a:pt x="5891" y="18689"/>
                  <a:pt x="5891" y="18957"/>
                </a:cubicBezTo>
                <a:cubicBezTo>
                  <a:pt x="5891" y="19226"/>
                  <a:pt x="6111" y="19443"/>
                  <a:pt x="6382" y="19443"/>
                </a:cubicBezTo>
                <a:lnTo>
                  <a:pt x="7364" y="19443"/>
                </a:lnTo>
                <a:cubicBezTo>
                  <a:pt x="7634" y="19443"/>
                  <a:pt x="7855" y="19226"/>
                  <a:pt x="7855" y="18957"/>
                </a:cubicBezTo>
                <a:cubicBezTo>
                  <a:pt x="7855" y="18689"/>
                  <a:pt x="7634" y="18471"/>
                  <a:pt x="7364" y="18471"/>
                </a:cubicBezTo>
                <a:moveTo>
                  <a:pt x="4418" y="9720"/>
                </a:moveTo>
                <a:lnTo>
                  <a:pt x="3436" y="9720"/>
                </a:lnTo>
                <a:cubicBezTo>
                  <a:pt x="3166" y="9720"/>
                  <a:pt x="2945" y="9937"/>
                  <a:pt x="2945" y="10206"/>
                </a:cubicBezTo>
                <a:cubicBezTo>
                  <a:pt x="2945" y="10475"/>
                  <a:pt x="3166" y="10692"/>
                  <a:pt x="3436" y="10692"/>
                </a:cubicBezTo>
                <a:lnTo>
                  <a:pt x="4418" y="10692"/>
                </a:lnTo>
                <a:cubicBezTo>
                  <a:pt x="4689" y="10692"/>
                  <a:pt x="4909" y="10475"/>
                  <a:pt x="4909" y="10206"/>
                </a:cubicBezTo>
                <a:cubicBezTo>
                  <a:pt x="4909" y="9937"/>
                  <a:pt x="4689" y="9720"/>
                  <a:pt x="4418" y="972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8" name="Shape 2825"/>
          <p:cNvSpPr/>
          <p:nvPr/>
        </p:nvSpPr>
        <p:spPr>
          <a:xfrm>
            <a:off x="6664406" y="1781372"/>
            <a:ext cx="209496" cy="152361"/>
          </a:xfrm>
          <a:custGeom>
            <a:avLst/>
            <a:gdLst/>
            <a:ahLst/>
            <a:cxnLst>
              <a:cxn ang="0">
                <a:pos x="wd2" y="hd2"/>
              </a:cxn>
              <a:cxn ang="5400000">
                <a:pos x="wd2" y="hd2"/>
              </a:cxn>
              <a:cxn ang="10800000">
                <a:pos x="wd2" y="hd2"/>
              </a:cxn>
              <a:cxn ang="16200000">
                <a:pos x="wd2" y="hd2"/>
              </a:cxn>
            </a:cxnLst>
            <a:rect l="0" t="0" r="r" b="b"/>
            <a:pathLst>
              <a:path w="21600" h="21600" extrusionOk="0">
                <a:moveTo>
                  <a:pt x="13255" y="17550"/>
                </a:moveTo>
                <a:lnTo>
                  <a:pt x="12273" y="17550"/>
                </a:lnTo>
                <a:cubicBezTo>
                  <a:pt x="12001" y="17550"/>
                  <a:pt x="11782" y="17853"/>
                  <a:pt x="11782" y="18225"/>
                </a:cubicBezTo>
                <a:cubicBezTo>
                  <a:pt x="11782" y="18598"/>
                  <a:pt x="12001" y="18900"/>
                  <a:pt x="12273" y="18900"/>
                </a:cubicBezTo>
                <a:lnTo>
                  <a:pt x="13255" y="18900"/>
                </a:lnTo>
                <a:cubicBezTo>
                  <a:pt x="13526" y="18900"/>
                  <a:pt x="13745" y="18598"/>
                  <a:pt x="13745" y="18225"/>
                </a:cubicBezTo>
                <a:cubicBezTo>
                  <a:pt x="13745" y="17853"/>
                  <a:pt x="13526" y="17550"/>
                  <a:pt x="13255" y="17550"/>
                </a:cubicBezTo>
                <a:moveTo>
                  <a:pt x="10309" y="5400"/>
                </a:moveTo>
                <a:lnTo>
                  <a:pt x="9327" y="5400"/>
                </a:lnTo>
                <a:cubicBezTo>
                  <a:pt x="9056" y="5400"/>
                  <a:pt x="8836" y="5702"/>
                  <a:pt x="8836" y="6075"/>
                </a:cubicBezTo>
                <a:cubicBezTo>
                  <a:pt x="8836" y="6448"/>
                  <a:pt x="9056" y="6750"/>
                  <a:pt x="9327" y="6750"/>
                </a:cubicBezTo>
                <a:lnTo>
                  <a:pt x="10309" y="6750"/>
                </a:lnTo>
                <a:cubicBezTo>
                  <a:pt x="10580" y="6750"/>
                  <a:pt x="10800" y="6448"/>
                  <a:pt x="10800" y="6075"/>
                </a:cubicBezTo>
                <a:cubicBezTo>
                  <a:pt x="10800" y="5702"/>
                  <a:pt x="10580" y="5400"/>
                  <a:pt x="10309" y="5400"/>
                </a:cubicBezTo>
                <a:moveTo>
                  <a:pt x="16200" y="17550"/>
                </a:moveTo>
                <a:lnTo>
                  <a:pt x="15218" y="17550"/>
                </a:lnTo>
                <a:cubicBezTo>
                  <a:pt x="14947" y="17550"/>
                  <a:pt x="14727" y="17853"/>
                  <a:pt x="14727" y="18225"/>
                </a:cubicBezTo>
                <a:cubicBezTo>
                  <a:pt x="14727" y="18598"/>
                  <a:pt x="14947" y="18900"/>
                  <a:pt x="15218" y="18900"/>
                </a:cubicBezTo>
                <a:lnTo>
                  <a:pt x="16200" y="18900"/>
                </a:lnTo>
                <a:cubicBezTo>
                  <a:pt x="16471" y="18900"/>
                  <a:pt x="16691" y="18598"/>
                  <a:pt x="16691" y="18225"/>
                </a:cubicBezTo>
                <a:cubicBezTo>
                  <a:pt x="16691" y="17853"/>
                  <a:pt x="16471" y="17550"/>
                  <a:pt x="16200" y="17550"/>
                </a:cubicBezTo>
                <a:moveTo>
                  <a:pt x="13255" y="5400"/>
                </a:moveTo>
                <a:lnTo>
                  <a:pt x="12273" y="5400"/>
                </a:lnTo>
                <a:cubicBezTo>
                  <a:pt x="12001" y="5400"/>
                  <a:pt x="11782" y="5702"/>
                  <a:pt x="11782" y="6075"/>
                </a:cubicBezTo>
                <a:cubicBezTo>
                  <a:pt x="11782" y="6448"/>
                  <a:pt x="12001" y="6750"/>
                  <a:pt x="12273" y="6750"/>
                </a:cubicBezTo>
                <a:lnTo>
                  <a:pt x="13255" y="6750"/>
                </a:lnTo>
                <a:cubicBezTo>
                  <a:pt x="13526" y="6750"/>
                  <a:pt x="13745" y="6448"/>
                  <a:pt x="13745" y="6075"/>
                </a:cubicBezTo>
                <a:cubicBezTo>
                  <a:pt x="13745" y="5702"/>
                  <a:pt x="13526" y="5400"/>
                  <a:pt x="13255" y="5400"/>
                </a:cubicBezTo>
                <a:moveTo>
                  <a:pt x="10309" y="17550"/>
                </a:moveTo>
                <a:lnTo>
                  <a:pt x="9327" y="17550"/>
                </a:lnTo>
                <a:cubicBezTo>
                  <a:pt x="9056" y="17550"/>
                  <a:pt x="8836" y="17853"/>
                  <a:pt x="8836" y="18225"/>
                </a:cubicBezTo>
                <a:cubicBezTo>
                  <a:pt x="8836" y="18598"/>
                  <a:pt x="9056" y="18900"/>
                  <a:pt x="9327" y="18900"/>
                </a:cubicBezTo>
                <a:lnTo>
                  <a:pt x="10309" y="18900"/>
                </a:lnTo>
                <a:cubicBezTo>
                  <a:pt x="10580" y="18900"/>
                  <a:pt x="10800" y="18598"/>
                  <a:pt x="10800" y="18225"/>
                </a:cubicBezTo>
                <a:cubicBezTo>
                  <a:pt x="10800" y="17853"/>
                  <a:pt x="10580" y="17550"/>
                  <a:pt x="10309" y="17550"/>
                </a:cubicBezTo>
                <a:moveTo>
                  <a:pt x="4418" y="17550"/>
                </a:moveTo>
                <a:lnTo>
                  <a:pt x="3436" y="17550"/>
                </a:lnTo>
                <a:cubicBezTo>
                  <a:pt x="3165" y="17550"/>
                  <a:pt x="2945" y="17853"/>
                  <a:pt x="2945" y="18225"/>
                </a:cubicBezTo>
                <a:cubicBezTo>
                  <a:pt x="2945" y="18598"/>
                  <a:pt x="3165" y="18900"/>
                  <a:pt x="3436" y="18900"/>
                </a:cubicBezTo>
                <a:lnTo>
                  <a:pt x="4418" y="18900"/>
                </a:lnTo>
                <a:cubicBezTo>
                  <a:pt x="4690" y="18900"/>
                  <a:pt x="4909" y="18598"/>
                  <a:pt x="4909" y="18225"/>
                </a:cubicBezTo>
                <a:cubicBezTo>
                  <a:pt x="4909" y="17853"/>
                  <a:pt x="4690" y="17550"/>
                  <a:pt x="4418" y="17550"/>
                </a:cubicBezTo>
                <a:moveTo>
                  <a:pt x="15218" y="6750"/>
                </a:moveTo>
                <a:lnTo>
                  <a:pt x="16200" y="6750"/>
                </a:lnTo>
                <a:cubicBezTo>
                  <a:pt x="16471" y="6750"/>
                  <a:pt x="16691" y="6448"/>
                  <a:pt x="16691" y="6075"/>
                </a:cubicBezTo>
                <a:cubicBezTo>
                  <a:pt x="16691" y="5702"/>
                  <a:pt x="16471" y="5400"/>
                  <a:pt x="16200" y="5400"/>
                </a:cubicBezTo>
                <a:lnTo>
                  <a:pt x="15218" y="5400"/>
                </a:lnTo>
                <a:cubicBezTo>
                  <a:pt x="14947" y="5400"/>
                  <a:pt x="14727" y="5702"/>
                  <a:pt x="14727" y="6075"/>
                </a:cubicBezTo>
                <a:cubicBezTo>
                  <a:pt x="14727" y="6448"/>
                  <a:pt x="14947" y="6750"/>
                  <a:pt x="15218" y="6750"/>
                </a:cubicBezTo>
                <a:moveTo>
                  <a:pt x="20618" y="13500"/>
                </a:moveTo>
                <a:cubicBezTo>
                  <a:pt x="20618" y="14245"/>
                  <a:pt x="20178" y="14850"/>
                  <a:pt x="19636" y="14850"/>
                </a:cubicBezTo>
                <a:lnTo>
                  <a:pt x="16691" y="14850"/>
                </a:lnTo>
                <a:cubicBezTo>
                  <a:pt x="16149" y="14850"/>
                  <a:pt x="15709" y="14245"/>
                  <a:pt x="15709" y="13500"/>
                </a:cubicBezTo>
                <a:lnTo>
                  <a:pt x="15709" y="10800"/>
                </a:lnTo>
                <a:cubicBezTo>
                  <a:pt x="15709" y="10055"/>
                  <a:pt x="16149" y="9450"/>
                  <a:pt x="16691" y="9450"/>
                </a:cubicBezTo>
                <a:lnTo>
                  <a:pt x="19636" y="9450"/>
                </a:lnTo>
                <a:cubicBezTo>
                  <a:pt x="20178" y="9450"/>
                  <a:pt x="20618" y="10055"/>
                  <a:pt x="20618" y="10800"/>
                </a:cubicBezTo>
                <a:cubicBezTo>
                  <a:pt x="20618" y="10800"/>
                  <a:pt x="20618" y="13500"/>
                  <a:pt x="20618" y="13500"/>
                </a:cubicBezTo>
                <a:close/>
                <a:moveTo>
                  <a:pt x="18655" y="18900"/>
                </a:moveTo>
                <a:cubicBezTo>
                  <a:pt x="18655" y="19645"/>
                  <a:pt x="18214" y="20250"/>
                  <a:pt x="17673" y="20250"/>
                </a:cubicBezTo>
                <a:lnTo>
                  <a:pt x="1964" y="20250"/>
                </a:lnTo>
                <a:cubicBezTo>
                  <a:pt x="1422" y="20250"/>
                  <a:pt x="982" y="19645"/>
                  <a:pt x="982" y="18900"/>
                </a:cubicBezTo>
                <a:lnTo>
                  <a:pt x="982" y="5400"/>
                </a:lnTo>
                <a:cubicBezTo>
                  <a:pt x="982" y="4655"/>
                  <a:pt x="1422" y="4050"/>
                  <a:pt x="1964" y="4050"/>
                </a:cubicBezTo>
                <a:lnTo>
                  <a:pt x="17673" y="4050"/>
                </a:lnTo>
                <a:cubicBezTo>
                  <a:pt x="18214" y="4050"/>
                  <a:pt x="18655" y="4655"/>
                  <a:pt x="18655" y="5400"/>
                </a:cubicBezTo>
                <a:lnTo>
                  <a:pt x="18655" y="8100"/>
                </a:lnTo>
                <a:lnTo>
                  <a:pt x="16691" y="8100"/>
                </a:lnTo>
                <a:cubicBezTo>
                  <a:pt x="15606" y="8100"/>
                  <a:pt x="14727" y="9309"/>
                  <a:pt x="14727" y="10800"/>
                </a:cubicBezTo>
                <a:lnTo>
                  <a:pt x="14727" y="13500"/>
                </a:lnTo>
                <a:cubicBezTo>
                  <a:pt x="14727" y="14991"/>
                  <a:pt x="15606" y="16200"/>
                  <a:pt x="16691" y="16200"/>
                </a:cubicBezTo>
                <a:lnTo>
                  <a:pt x="18655" y="16200"/>
                </a:lnTo>
                <a:cubicBezTo>
                  <a:pt x="18655" y="16200"/>
                  <a:pt x="18655" y="18900"/>
                  <a:pt x="18655" y="18900"/>
                </a:cubicBezTo>
                <a:close/>
                <a:moveTo>
                  <a:pt x="982" y="2700"/>
                </a:moveTo>
                <a:cubicBezTo>
                  <a:pt x="982" y="1955"/>
                  <a:pt x="1422" y="1350"/>
                  <a:pt x="1964" y="1350"/>
                </a:cubicBezTo>
                <a:lnTo>
                  <a:pt x="17673" y="1350"/>
                </a:lnTo>
                <a:cubicBezTo>
                  <a:pt x="18214" y="1350"/>
                  <a:pt x="18655" y="1955"/>
                  <a:pt x="18655" y="2700"/>
                </a:cubicBezTo>
                <a:lnTo>
                  <a:pt x="18655" y="3075"/>
                </a:lnTo>
                <a:cubicBezTo>
                  <a:pt x="18365" y="2842"/>
                  <a:pt x="18032" y="2700"/>
                  <a:pt x="17673" y="2700"/>
                </a:cubicBezTo>
                <a:lnTo>
                  <a:pt x="1964" y="2700"/>
                </a:lnTo>
                <a:cubicBezTo>
                  <a:pt x="1604" y="2700"/>
                  <a:pt x="1271" y="2842"/>
                  <a:pt x="982" y="3075"/>
                </a:cubicBezTo>
                <a:cubicBezTo>
                  <a:pt x="982" y="3075"/>
                  <a:pt x="982" y="2700"/>
                  <a:pt x="982" y="2700"/>
                </a:cubicBezTo>
                <a:close/>
                <a:moveTo>
                  <a:pt x="19636" y="8100"/>
                </a:moveTo>
                <a:lnTo>
                  <a:pt x="19636" y="2700"/>
                </a:lnTo>
                <a:cubicBezTo>
                  <a:pt x="19636" y="1209"/>
                  <a:pt x="18757" y="0"/>
                  <a:pt x="17673" y="0"/>
                </a:cubicBezTo>
                <a:lnTo>
                  <a:pt x="1964" y="0"/>
                </a:lnTo>
                <a:cubicBezTo>
                  <a:pt x="879" y="0"/>
                  <a:pt x="0" y="1209"/>
                  <a:pt x="0" y="2700"/>
                </a:cubicBezTo>
                <a:lnTo>
                  <a:pt x="0" y="18900"/>
                </a:lnTo>
                <a:cubicBezTo>
                  <a:pt x="0" y="20391"/>
                  <a:pt x="879" y="21600"/>
                  <a:pt x="1964" y="21600"/>
                </a:cubicBezTo>
                <a:lnTo>
                  <a:pt x="17673" y="21600"/>
                </a:lnTo>
                <a:cubicBezTo>
                  <a:pt x="18757" y="21600"/>
                  <a:pt x="19636" y="20391"/>
                  <a:pt x="19636" y="18900"/>
                </a:cubicBezTo>
                <a:lnTo>
                  <a:pt x="19636" y="16200"/>
                </a:lnTo>
                <a:cubicBezTo>
                  <a:pt x="20721" y="16200"/>
                  <a:pt x="21600" y="14991"/>
                  <a:pt x="21600" y="13500"/>
                </a:cubicBezTo>
                <a:lnTo>
                  <a:pt x="21600" y="10800"/>
                </a:lnTo>
                <a:cubicBezTo>
                  <a:pt x="21600" y="9309"/>
                  <a:pt x="20721" y="8100"/>
                  <a:pt x="19636" y="8100"/>
                </a:cubicBezTo>
                <a:moveTo>
                  <a:pt x="17182" y="11475"/>
                </a:moveTo>
                <a:cubicBezTo>
                  <a:pt x="16910" y="11475"/>
                  <a:pt x="16691" y="11777"/>
                  <a:pt x="16691" y="12150"/>
                </a:cubicBezTo>
                <a:cubicBezTo>
                  <a:pt x="16691" y="12523"/>
                  <a:pt x="16910" y="12825"/>
                  <a:pt x="17182" y="12825"/>
                </a:cubicBezTo>
                <a:cubicBezTo>
                  <a:pt x="17453" y="12825"/>
                  <a:pt x="17673" y="12523"/>
                  <a:pt x="17673" y="12150"/>
                </a:cubicBezTo>
                <a:cubicBezTo>
                  <a:pt x="17673" y="11777"/>
                  <a:pt x="17453" y="11475"/>
                  <a:pt x="17182" y="11475"/>
                </a:cubicBezTo>
                <a:moveTo>
                  <a:pt x="7364" y="17550"/>
                </a:moveTo>
                <a:lnTo>
                  <a:pt x="6382" y="17550"/>
                </a:lnTo>
                <a:cubicBezTo>
                  <a:pt x="6110" y="17550"/>
                  <a:pt x="5891" y="17853"/>
                  <a:pt x="5891" y="18225"/>
                </a:cubicBezTo>
                <a:cubicBezTo>
                  <a:pt x="5891" y="18598"/>
                  <a:pt x="6110" y="18900"/>
                  <a:pt x="6382" y="18900"/>
                </a:cubicBezTo>
                <a:lnTo>
                  <a:pt x="7364" y="18900"/>
                </a:lnTo>
                <a:cubicBezTo>
                  <a:pt x="7635" y="18900"/>
                  <a:pt x="7855" y="18598"/>
                  <a:pt x="7855" y="18225"/>
                </a:cubicBezTo>
                <a:cubicBezTo>
                  <a:pt x="7855" y="17853"/>
                  <a:pt x="7635" y="17550"/>
                  <a:pt x="7364" y="17550"/>
                </a:cubicBezTo>
                <a:moveTo>
                  <a:pt x="7364" y="5400"/>
                </a:moveTo>
                <a:lnTo>
                  <a:pt x="6382" y="5400"/>
                </a:lnTo>
                <a:cubicBezTo>
                  <a:pt x="6110" y="5400"/>
                  <a:pt x="5891" y="5702"/>
                  <a:pt x="5891" y="6075"/>
                </a:cubicBezTo>
                <a:cubicBezTo>
                  <a:pt x="5891" y="6448"/>
                  <a:pt x="6110" y="6750"/>
                  <a:pt x="6382" y="6750"/>
                </a:cubicBezTo>
                <a:lnTo>
                  <a:pt x="7364" y="6750"/>
                </a:lnTo>
                <a:cubicBezTo>
                  <a:pt x="7635" y="6750"/>
                  <a:pt x="7855" y="6448"/>
                  <a:pt x="7855" y="6075"/>
                </a:cubicBezTo>
                <a:cubicBezTo>
                  <a:pt x="7855" y="5702"/>
                  <a:pt x="7635" y="5400"/>
                  <a:pt x="7364" y="5400"/>
                </a:cubicBezTo>
                <a:moveTo>
                  <a:pt x="4418" y="5400"/>
                </a:moveTo>
                <a:lnTo>
                  <a:pt x="3436" y="5400"/>
                </a:lnTo>
                <a:cubicBezTo>
                  <a:pt x="3165" y="5400"/>
                  <a:pt x="2945" y="5702"/>
                  <a:pt x="2945" y="6075"/>
                </a:cubicBezTo>
                <a:cubicBezTo>
                  <a:pt x="2945" y="6448"/>
                  <a:pt x="3165" y="6750"/>
                  <a:pt x="3436" y="6750"/>
                </a:cubicBezTo>
                <a:lnTo>
                  <a:pt x="4418" y="6750"/>
                </a:lnTo>
                <a:cubicBezTo>
                  <a:pt x="4690" y="6750"/>
                  <a:pt x="4909" y="6448"/>
                  <a:pt x="4909" y="6075"/>
                </a:cubicBezTo>
                <a:cubicBezTo>
                  <a:pt x="4909" y="5702"/>
                  <a:pt x="4690" y="5400"/>
                  <a:pt x="4418" y="54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9" name="Shape 2826"/>
          <p:cNvSpPr/>
          <p:nvPr/>
        </p:nvSpPr>
        <p:spPr>
          <a:xfrm>
            <a:off x="7064352" y="1771849"/>
            <a:ext cx="209496" cy="171574"/>
          </a:xfrm>
          <a:custGeom>
            <a:avLst/>
            <a:gdLst/>
            <a:ahLst/>
            <a:cxnLst>
              <a:cxn ang="0">
                <a:pos x="wd2" y="hd2"/>
              </a:cxn>
              <a:cxn ang="5400000">
                <a:pos x="wd2" y="hd2"/>
              </a:cxn>
              <a:cxn ang="10800000">
                <a:pos x="wd2" y="hd2"/>
              </a:cxn>
              <a:cxn ang="16200000">
                <a:pos x="wd2" y="hd2"/>
              </a:cxn>
            </a:cxnLst>
            <a:rect l="0" t="0" r="r" b="b"/>
            <a:pathLst>
              <a:path w="21600" h="21600" extrusionOk="0">
                <a:moveTo>
                  <a:pt x="10309" y="7214"/>
                </a:moveTo>
                <a:lnTo>
                  <a:pt x="9327" y="7214"/>
                </a:lnTo>
                <a:cubicBezTo>
                  <a:pt x="9056" y="7214"/>
                  <a:pt x="8836" y="7482"/>
                  <a:pt x="8836" y="7813"/>
                </a:cubicBezTo>
                <a:cubicBezTo>
                  <a:pt x="8836" y="8145"/>
                  <a:pt x="9056" y="8413"/>
                  <a:pt x="9327" y="8413"/>
                </a:cubicBezTo>
                <a:lnTo>
                  <a:pt x="10309" y="8413"/>
                </a:lnTo>
                <a:cubicBezTo>
                  <a:pt x="10580" y="8413"/>
                  <a:pt x="10800" y="8145"/>
                  <a:pt x="10800" y="7813"/>
                </a:cubicBezTo>
                <a:cubicBezTo>
                  <a:pt x="10800" y="7482"/>
                  <a:pt x="10580" y="7214"/>
                  <a:pt x="10309" y="7214"/>
                </a:cubicBezTo>
                <a:moveTo>
                  <a:pt x="7364" y="7214"/>
                </a:moveTo>
                <a:lnTo>
                  <a:pt x="6382" y="7214"/>
                </a:lnTo>
                <a:cubicBezTo>
                  <a:pt x="6110" y="7214"/>
                  <a:pt x="5891" y="7482"/>
                  <a:pt x="5891" y="7813"/>
                </a:cubicBezTo>
                <a:cubicBezTo>
                  <a:pt x="5891" y="8145"/>
                  <a:pt x="6110" y="8413"/>
                  <a:pt x="6382" y="8413"/>
                </a:cubicBezTo>
                <a:lnTo>
                  <a:pt x="7364" y="8413"/>
                </a:lnTo>
                <a:cubicBezTo>
                  <a:pt x="7635" y="8413"/>
                  <a:pt x="7855" y="8145"/>
                  <a:pt x="7855" y="7813"/>
                </a:cubicBezTo>
                <a:cubicBezTo>
                  <a:pt x="7855" y="7482"/>
                  <a:pt x="7635" y="7214"/>
                  <a:pt x="7364" y="7214"/>
                </a:cubicBezTo>
                <a:moveTo>
                  <a:pt x="10309" y="18004"/>
                </a:moveTo>
                <a:lnTo>
                  <a:pt x="9327" y="18004"/>
                </a:lnTo>
                <a:cubicBezTo>
                  <a:pt x="9056" y="18004"/>
                  <a:pt x="8836" y="18272"/>
                  <a:pt x="8836" y="18603"/>
                </a:cubicBezTo>
                <a:cubicBezTo>
                  <a:pt x="8836" y="18935"/>
                  <a:pt x="9056" y="19202"/>
                  <a:pt x="9327" y="19202"/>
                </a:cubicBezTo>
                <a:lnTo>
                  <a:pt x="10309" y="19202"/>
                </a:lnTo>
                <a:cubicBezTo>
                  <a:pt x="10580" y="19202"/>
                  <a:pt x="10800" y="18935"/>
                  <a:pt x="10800" y="18603"/>
                </a:cubicBezTo>
                <a:cubicBezTo>
                  <a:pt x="10800" y="18272"/>
                  <a:pt x="10580" y="18004"/>
                  <a:pt x="10309" y="18004"/>
                </a:cubicBezTo>
                <a:moveTo>
                  <a:pt x="13255" y="18004"/>
                </a:moveTo>
                <a:lnTo>
                  <a:pt x="12273" y="18004"/>
                </a:lnTo>
                <a:cubicBezTo>
                  <a:pt x="12001" y="18004"/>
                  <a:pt x="11782" y="18272"/>
                  <a:pt x="11782" y="18603"/>
                </a:cubicBezTo>
                <a:cubicBezTo>
                  <a:pt x="11782" y="18935"/>
                  <a:pt x="12001" y="19202"/>
                  <a:pt x="12273" y="19202"/>
                </a:cubicBezTo>
                <a:lnTo>
                  <a:pt x="13255" y="19202"/>
                </a:lnTo>
                <a:cubicBezTo>
                  <a:pt x="13526" y="19202"/>
                  <a:pt x="13745" y="18935"/>
                  <a:pt x="13745" y="18603"/>
                </a:cubicBezTo>
                <a:cubicBezTo>
                  <a:pt x="13745" y="18272"/>
                  <a:pt x="13526" y="18004"/>
                  <a:pt x="13255" y="18004"/>
                </a:cubicBezTo>
                <a:moveTo>
                  <a:pt x="20618" y="14407"/>
                </a:moveTo>
                <a:cubicBezTo>
                  <a:pt x="20618" y="15069"/>
                  <a:pt x="20178" y="15606"/>
                  <a:pt x="19636" y="15606"/>
                </a:cubicBezTo>
                <a:lnTo>
                  <a:pt x="16691" y="15606"/>
                </a:lnTo>
                <a:cubicBezTo>
                  <a:pt x="16148" y="15606"/>
                  <a:pt x="15709" y="15069"/>
                  <a:pt x="15709" y="14407"/>
                </a:cubicBezTo>
                <a:lnTo>
                  <a:pt x="15709" y="12009"/>
                </a:lnTo>
                <a:cubicBezTo>
                  <a:pt x="15709" y="11348"/>
                  <a:pt x="16148" y="10811"/>
                  <a:pt x="16691" y="10811"/>
                </a:cubicBezTo>
                <a:lnTo>
                  <a:pt x="19636" y="10811"/>
                </a:lnTo>
                <a:cubicBezTo>
                  <a:pt x="20178" y="10811"/>
                  <a:pt x="20618" y="11348"/>
                  <a:pt x="20618" y="12009"/>
                </a:cubicBezTo>
                <a:cubicBezTo>
                  <a:pt x="20618" y="12009"/>
                  <a:pt x="20618" y="14407"/>
                  <a:pt x="20618" y="14407"/>
                </a:cubicBezTo>
                <a:close/>
                <a:moveTo>
                  <a:pt x="18655" y="19202"/>
                </a:moveTo>
                <a:cubicBezTo>
                  <a:pt x="18655" y="19864"/>
                  <a:pt x="18214" y="20401"/>
                  <a:pt x="17673" y="20401"/>
                </a:cubicBezTo>
                <a:lnTo>
                  <a:pt x="1964" y="20401"/>
                </a:lnTo>
                <a:cubicBezTo>
                  <a:pt x="1421" y="20401"/>
                  <a:pt x="982" y="19864"/>
                  <a:pt x="982" y="19202"/>
                </a:cubicBezTo>
                <a:lnTo>
                  <a:pt x="982" y="7214"/>
                </a:lnTo>
                <a:cubicBezTo>
                  <a:pt x="982" y="6553"/>
                  <a:pt x="1421" y="6015"/>
                  <a:pt x="1964" y="6015"/>
                </a:cubicBezTo>
                <a:lnTo>
                  <a:pt x="17673" y="6015"/>
                </a:lnTo>
                <a:cubicBezTo>
                  <a:pt x="18214" y="6015"/>
                  <a:pt x="18655" y="6553"/>
                  <a:pt x="18655" y="7214"/>
                </a:cubicBezTo>
                <a:lnTo>
                  <a:pt x="18655" y="9612"/>
                </a:lnTo>
                <a:lnTo>
                  <a:pt x="16691" y="9612"/>
                </a:lnTo>
                <a:cubicBezTo>
                  <a:pt x="15606" y="9612"/>
                  <a:pt x="14727" y="10685"/>
                  <a:pt x="14727" y="12009"/>
                </a:cubicBezTo>
                <a:lnTo>
                  <a:pt x="14727" y="14407"/>
                </a:lnTo>
                <a:cubicBezTo>
                  <a:pt x="14727" y="15731"/>
                  <a:pt x="15606" y="16805"/>
                  <a:pt x="16691" y="16805"/>
                </a:cubicBezTo>
                <a:lnTo>
                  <a:pt x="18655" y="16805"/>
                </a:lnTo>
                <a:cubicBezTo>
                  <a:pt x="18655" y="16805"/>
                  <a:pt x="18655" y="19202"/>
                  <a:pt x="18655" y="19202"/>
                </a:cubicBezTo>
                <a:close/>
                <a:moveTo>
                  <a:pt x="982" y="4816"/>
                </a:moveTo>
                <a:cubicBezTo>
                  <a:pt x="982" y="4155"/>
                  <a:pt x="1420" y="3618"/>
                  <a:pt x="1963" y="3618"/>
                </a:cubicBezTo>
                <a:lnTo>
                  <a:pt x="1692" y="4850"/>
                </a:lnTo>
                <a:cubicBezTo>
                  <a:pt x="1436" y="4894"/>
                  <a:pt x="1197" y="4996"/>
                  <a:pt x="982" y="5149"/>
                </a:cubicBezTo>
                <a:cubicBezTo>
                  <a:pt x="982" y="5149"/>
                  <a:pt x="982" y="4816"/>
                  <a:pt x="982" y="4816"/>
                </a:cubicBezTo>
                <a:close/>
                <a:moveTo>
                  <a:pt x="3451" y="1468"/>
                </a:moveTo>
                <a:lnTo>
                  <a:pt x="13684" y="4816"/>
                </a:lnTo>
                <a:lnTo>
                  <a:pt x="2716" y="4816"/>
                </a:lnTo>
                <a:cubicBezTo>
                  <a:pt x="2716" y="4816"/>
                  <a:pt x="3451" y="1468"/>
                  <a:pt x="3451" y="1468"/>
                </a:cubicBezTo>
                <a:close/>
                <a:moveTo>
                  <a:pt x="16776" y="2582"/>
                </a:moveTo>
                <a:lnTo>
                  <a:pt x="16982" y="4654"/>
                </a:lnTo>
                <a:lnTo>
                  <a:pt x="12560" y="3208"/>
                </a:lnTo>
                <a:cubicBezTo>
                  <a:pt x="12560" y="3208"/>
                  <a:pt x="16776" y="2582"/>
                  <a:pt x="16776" y="2582"/>
                </a:cubicBezTo>
                <a:close/>
                <a:moveTo>
                  <a:pt x="18655" y="4816"/>
                </a:moveTo>
                <a:lnTo>
                  <a:pt x="18655" y="5149"/>
                </a:lnTo>
                <a:cubicBezTo>
                  <a:pt x="18453" y="5005"/>
                  <a:pt x="18231" y="4904"/>
                  <a:pt x="17992" y="4856"/>
                </a:cubicBezTo>
                <a:lnTo>
                  <a:pt x="17871" y="3642"/>
                </a:lnTo>
                <a:cubicBezTo>
                  <a:pt x="18318" y="3754"/>
                  <a:pt x="18655" y="4237"/>
                  <a:pt x="18655" y="4816"/>
                </a:cubicBezTo>
                <a:moveTo>
                  <a:pt x="19636" y="9612"/>
                </a:moveTo>
                <a:lnTo>
                  <a:pt x="19636" y="4816"/>
                </a:lnTo>
                <a:cubicBezTo>
                  <a:pt x="19636" y="3525"/>
                  <a:pt x="18798" y="2479"/>
                  <a:pt x="17750" y="2428"/>
                </a:cubicBezTo>
                <a:lnTo>
                  <a:pt x="17633" y="1247"/>
                </a:lnTo>
                <a:lnTo>
                  <a:pt x="10020" y="2377"/>
                </a:lnTo>
                <a:lnTo>
                  <a:pt x="2757" y="0"/>
                </a:lnTo>
                <a:lnTo>
                  <a:pt x="2226" y="2419"/>
                </a:lnTo>
                <a:lnTo>
                  <a:pt x="1964" y="2419"/>
                </a:lnTo>
                <a:cubicBezTo>
                  <a:pt x="879" y="2419"/>
                  <a:pt x="0" y="3492"/>
                  <a:pt x="0" y="4816"/>
                </a:cubicBezTo>
                <a:lnTo>
                  <a:pt x="0" y="19202"/>
                </a:lnTo>
                <a:cubicBezTo>
                  <a:pt x="0" y="20526"/>
                  <a:pt x="879" y="21600"/>
                  <a:pt x="1964" y="21600"/>
                </a:cubicBezTo>
                <a:lnTo>
                  <a:pt x="17673" y="21600"/>
                </a:lnTo>
                <a:cubicBezTo>
                  <a:pt x="18757" y="21600"/>
                  <a:pt x="19636" y="20526"/>
                  <a:pt x="19636" y="19202"/>
                </a:cubicBezTo>
                <a:lnTo>
                  <a:pt x="19636" y="16805"/>
                </a:lnTo>
                <a:cubicBezTo>
                  <a:pt x="20721" y="16805"/>
                  <a:pt x="21600" y="15731"/>
                  <a:pt x="21600" y="14407"/>
                </a:cubicBezTo>
                <a:lnTo>
                  <a:pt x="21600" y="12009"/>
                </a:lnTo>
                <a:cubicBezTo>
                  <a:pt x="21600" y="10685"/>
                  <a:pt x="20721" y="9612"/>
                  <a:pt x="19636" y="9612"/>
                </a:cubicBezTo>
                <a:moveTo>
                  <a:pt x="13255" y="7214"/>
                </a:moveTo>
                <a:lnTo>
                  <a:pt x="12273" y="7214"/>
                </a:lnTo>
                <a:cubicBezTo>
                  <a:pt x="12001" y="7214"/>
                  <a:pt x="11782" y="7482"/>
                  <a:pt x="11782" y="7813"/>
                </a:cubicBezTo>
                <a:cubicBezTo>
                  <a:pt x="11782" y="8145"/>
                  <a:pt x="12001" y="8413"/>
                  <a:pt x="12273" y="8413"/>
                </a:cubicBezTo>
                <a:lnTo>
                  <a:pt x="13255" y="8413"/>
                </a:lnTo>
                <a:cubicBezTo>
                  <a:pt x="13526" y="8413"/>
                  <a:pt x="13745" y="8145"/>
                  <a:pt x="13745" y="7813"/>
                </a:cubicBezTo>
                <a:cubicBezTo>
                  <a:pt x="13745" y="7482"/>
                  <a:pt x="13526" y="7214"/>
                  <a:pt x="13255" y="7214"/>
                </a:cubicBezTo>
                <a:moveTo>
                  <a:pt x="16200" y="18004"/>
                </a:moveTo>
                <a:lnTo>
                  <a:pt x="15218" y="18004"/>
                </a:lnTo>
                <a:cubicBezTo>
                  <a:pt x="14947" y="18004"/>
                  <a:pt x="14727" y="18272"/>
                  <a:pt x="14727" y="18603"/>
                </a:cubicBezTo>
                <a:cubicBezTo>
                  <a:pt x="14727" y="18935"/>
                  <a:pt x="14947" y="19202"/>
                  <a:pt x="15218" y="19202"/>
                </a:cubicBezTo>
                <a:lnTo>
                  <a:pt x="16200" y="19202"/>
                </a:lnTo>
                <a:cubicBezTo>
                  <a:pt x="16471" y="19202"/>
                  <a:pt x="16691" y="18935"/>
                  <a:pt x="16691" y="18603"/>
                </a:cubicBezTo>
                <a:cubicBezTo>
                  <a:pt x="16691" y="18272"/>
                  <a:pt x="16471" y="18004"/>
                  <a:pt x="16200" y="18004"/>
                </a:cubicBezTo>
                <a:moveTo>
                  <a:pt x="17182" y="12609"/>
                </a:moveTo>
                <a:cubicBezTo>
                  <a:pt x="16910" y="12609"/>
                  <a:pt x="16691" y="12877"/>
                  <a:pt x="16691" y="13208"/>
                </a:cubicBezTo>
                <a:cubicBezTo>
                  <a:pt x="16691" y="13540"/>
                  <a:pt x="16910" y="13808"/>
                  <a:pt x="17182" y="13808"/>
                </a:cubicBezTo>
                <a:cubicBezTo>
                  <a:pt x="17453" y="13808"/>
                  <a:pt x="17673" y="13540"/>
                  <a:pt x="17673" y="13208"/>
                </a:cubicBezTo>
                <a:cubicBezTo>
                  <a:pt x="17673" y="12877"/>
                  <a:pt x="17453" y="12609"/>
                  <a:pt x="17182" y="12609"/>
                </a:cubicBezTo>
                <a:moveTo>
                  <a:pt x="4418" y="7214"/>
                </a:moveTo>
                <a:lnTo>
                  <a:pt x="3436" y="7214"/>
                </a:lnTo>
                <a:cubicBezTo>
                  <a:pt x="3165" y="7214"/>
                  <a:pt x="2945" y="7482"/>
                  <a:pt x="2945" y="7813"/>
                </a:cubicBezTo>
                <a:cubicBezTo>
                  <a:pt x="2945" y="8145"/>
                  <a:pt x="3165" y="8413"/>
                  <a:pt x="3436" y="8413"/>
                </a:cubicBezTo>
                <a:lnTo>
                  <a:pt x="4418" y="8413"/>
                </a:lnTo>
                <a:cubicBezTo>
                  <a:pt x="4690" y="8413"/>
                  <a:pt x="4909" y="8145"/>
                  <a:pt x="4909" y="7813"/>
                </a:cubicBezTo>
                <a:cubicBezTo>
                  <a:pt x="4909" y="7482"/>
                  <a:pt x="4690" y="7214"/>
                  <a:pt x="4418" y="7214"/>
                </a:cubicBezTo>
                <a:moveTo>
                  <a:pt x="15218" y="8413"/>
                </a:moveTo>
                <a:lnTo>
                  <a:pt x="16200" y="8413"/>
                </a:lnTo>
                <a:cubicBezTo>
                  <a:pt x="16471" y="8413"/>
                  <a:pt x="16691" y="8145"/>
                  <a:pt x="16691" y="7813"/>
                </a:cubicBezTo>
                <a:cubicBezTo>
                  <a:pt x="16691" y="7482"/>
                  <a:pt x="16471" y="7214"/>
                  <a:pt x="16200" y="7214"/>
                </a:cubicBezTo>
                <a:lnTo>
                  <a:pt x="15218" y="7214"/>
                </a:lnTo>
                <a:cubicBezTo>
                  <a:pt x="14947" y="7214"/>
                  <a:pt x="14727" y="7482"/>
                  <a:pt x="14727" y="7813"/>
                </a:cubicBezTo>
                <a:cubicBezTo>
                  <a:pt x="14727" y="8145"/>
                  <a:pt x="14947" y="8413"/>
                  <a:pt x="15218" y="8413"/>
                </a:cubicBezTo>
                <a:moveTo>
                  <a:pt x="7364" y="18004"/>
                </a:moveTo>
                <a:lnTo>
                  <a:pt x="6382" y="18004"/>
                </a:lnTo>
                <a:cubicBezTo>
                  <a:pt x="6110" y="18004"/>
                  <a:pt x="5891" y="18272"/>
                  <a:pt x="5891" y="18603"/>
                </a:cubicBezTo>
                <a:cubicBezTo>
                  <a:pt x="5891" y="18935"/>
                  <a:pt x="6110" y="19202"/>
                  <a:pt x="6382" y="19202"/>
                </a:cubicBezTo>
                <a:lnTo>
                  <a:pt x="7364" y="19202"/>
                </a:lnTo>
                <a:cubicBezTo>
                  <a:pt x="7635" y="19202"/>
                  <a:pt x="7855" y="18935"/>
                  <a:pt x="7855" y="18603"/>
                </a:cubicBezTo>
                <a:cubicBezTo>
                  <a:pt x="7855" y="18272"/>
                  <a:pt x="7635" y="18004"/>
                  <a:pt x="7364" y="18004"/>
                </a:cubicBezTo>
                <a:moveTo>
                  <a:pt x="4418" y="18004"/>
                </a:moveTo>
                <a:lnTo>
                  <a:pt x="3436" y="18004"/>
                </a:lnTo>
                <a:cubicBezTo>
                  <a:pt x="3165" y="18004"/>
                  <a:pt x="2945" y="18272"/>
                  <a:pt x="2945" y="18603"/>
                </a:cubicBezTo>
                <a:cubicBezTo>
                  <a:pt x="2945" y="18935"/>
                  <a:pt x="3165" y="19202"/>
                  <a:pt x="3436" y="19202"/>
                </a:cubicBezTo>
                <a:lnTo>
                  <a:pt x="4418" y="19202"/>
                </a:lnTo>
                <a:cubicBezTo>
                  <a:pt x="4690" y="19202"/>
                  <a:pt x="4909" y="18935"/>
                  <a:pt x="4909" y="18603"/>
                </a:cubicBezTo>
                <a:cubicBezTo>
                  <a:pt x="4909" y="18272"/>
                  <a:pt x="4690" y="18004"/>
                  <a:pt x="4418" y="1800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0" name="Shape 2827"/>
          <p:cNvSpPr/>
          <p:nvPr/>
        </p:nvSpPr>
        <p:spPr>
          <a:xfrm>
            <a:off x="7492865" y="1752804"/>
            <a:ext cx="152361" cy="209496"/>
          </a:xfrm>
          <a:custGeom>
            <a:avLst/>
            <a:gdLst/>
            <a:ahLst/>
            <a:cxnLst>
              <a:cxn ang="0">
                <a:pos x="wd2" y="hd2"/>
              </a:cxn>
              <a:cxn ang="5400000">
                <a:pos x="wd2" y="hd2"/>
              </a:cxn>
              <a:cxn ang="10800000">
                <a:pos x="wd2" y="hd2"/>
              </a:cxn>
              <a:cxn ang="16200000">
                <a:pos x="wd2" y="hd2"/>
              </a:cxn>
            </a:cxnLst>
            <a:rect l="0" t="0" r="r" b="b"/>
            <a:pathLst>
              <a:path w="21600" h="21600" extrusionOk="0">
                <a:moveTo>
                  <a:pt x="13500" y="9818"/>
                </a:moveTo>
                <a:lnTo>
                  <a:pt x="2700" y="9818"/>
                </a:lnTo>
                <a:lnTo>
                  <a:pt x="2700" y="10800"/>
                </a:lnTo>
                <a:lnTo>
                  <a:pt x="13500" y="10800"/>
                </a:lnTo>
                <a:cubicBezTo>
                  <a:pt x="13500" y="10800"/>
                  <a:pt x="13500" y="9818"/>
                  <a:pt x="13500" y="9818"/>
                </a:cubicBezTo>
                <a:close/>
                <a:moveTo>
                  <a:pt x="18900" y="11782"/>
                </a:moveTo>
                <a:lnTo>
                  <a:pt x="2700" y="11782"/>
                </a:lnTo>
                <a:lnTo>
                  <a:pt x="2700" y="12764"/>
                </a:lnTo>
                <a:lnTo>
                  <a:pt x="18900" y="12764"/>
                </a:lnTo>
                <a:cubicBezTo>
                  <a:pt x="18900" y="12764"/>
                  <a:pt x="18900" y="11782"/>
                  <a:pt x="18900" y="11782"/>
                </a:cubicBezTo>
                <a:close/>
                <a:moveTo>
                  <a:pt x="4050" y="1964"/>
                </a:moveTo>
                <a:lnTo>
                  <a:pt x="2700" y="1964"/>
                </a:lnTo>
                <a:lnTo>
                  <a:pt x="2700" y="7855"/>
                </a:lnTo>
                <a:lnTo>
                  <a:pt x="4050" y="7855"/>
                </a:lnTo>
                <a:cubicBezTo>
                  <a:pt x="4050" y="7855"/>
                  <a:pt x="4050" y="1964"/>
                  <a:pt x="4050" y="1964"/>
                </a:cubicBezTo>
                <a:close/>
                <a:moveTo>
                  <a:pt x="18900" y="13745"/>
                </a:moveTo>
                <a:lnTo>
                  <a:pt x="2700" y="13745"/>
                </a:lnTo>
                <a:lnTo>
                  <a:pt x="2700" y="14727"/>
                </a:lnTo>
                <a:lnTo>
                  <a:pt x="18900" y="14727"/>
                </a:lnTo>
                <a:cubicBezTo>
                  <a:pt x="18900" y="14727"/>
                  <a:pt x="18900" y="13745"/>
                  <a:pt x="18900" y="13745"/>
                </a:cubicBezTo>
                <a:close/>
                <a:moveTo>
                  <a:pt x="16200" y="15709"/>
                </a:moveTo>
                <a:lnTo>
                  <a:pt x="2700" y="15709"/>
                </a:lnTo>
                <a:lnTo>
                  <a:pt x="2700" y="16691"/>
                </a:lnTo>
                <a:lnTo>
                  <a:pt x="16200" y="16691"/>
                </a:lnTo>
                <a:cubicBezTo>
                  <a:pt x="16200" y="16691"/>
                  <a:pt x="16200" y="15709"/>
                  <a:pt x="16200" y="15709"/>
                </a:cubicBezTo>
                <a:close/>
                <a:moveTo>
                  <a:pt x="20250" y="19924"/>
                </a:moveTo>
                <a:lnTo>
                  <a:pt x="18702" y="18798"/>
                </a:lnTo>
                <a:cubicBezTo>
                  <a:pt x="18580" y="18710"/>
                  <a:pt x="18412" y="18655"/>
                  <a:pt x="18225" y="18655"/>
                </a:cubicBezTo>
                <a:cubicBezTo>
                  <a:pt x="18039" y="18655"/>
                  <a:pt x="17870" y="18710"/>
                  <a:pt x="17748" y="18798"/>
                </a:cubicBezTo>
                <a:lnTo>
                  <a:pt x="15525" y="20415"/>
                </a:lnTo>
                <a:lnTo>
                  <a:pt x="13302" y="18798"/>
                </a:lnTo>
                <a:cubicBezTo>
                  <a:pt x="13180" y="18710"/>
                  <a:pt x="13012" y="18655"/>
                  <a:pt x="12825" y="18655"/>
                </a:cubicBezTo>
                <a:cubicBezTo>
                  <a:pt x="12604" y="18655"/>
                  <a:pt x="12418" y="18737"/>
                  <a:pt x="12294" y="18856"/>
                </a:cubicBezTo>
                <a:lnTo>
                  <a:pt x="12285" y="18851"/>
                </a:lnTo>
                <a:lnTo>
                  <a:pt x="10800" y="20291"/>
                </a:lnTo>
                <a:lnTo>
                  <a:pt x="9315" y="18851"/>
                </a:lnTo>
                <a:lnTo>
                  <a:pt x="9306" y="18856"/>
                </a:lnTo>
                <a:cubicBezTo>
                  <a:pt x="9182" y="18737"/>
                  <a:pt x="8996" y="18655"/>
                  <a:pt x="8775" y="18655"/>
                </a:cubicBezTo>
                <a:cubicBezTo>
                  <a:pt x="8589" y="18655"/>
                  <a:pt x="8420" y="18710"/>
                  <a:pt x="8298" y="18798"/>
                </a:cubicBezTo>
                <a:lnTo>
                  <a:pt x="6075" y="20415"/>
                </a:lnTo>
                <a:lnTo>
                  <a:pt x="3852" y="18798"/>
                </a:lnTo>
                <a:cubicBezTo>
                  <a:pt x="3730" y="18710"/>
                  <a:pt x="3562" y="18655"/>
                  <a:pt x="3375" y="18655"/>
                </a:cubicBezTo>
                <a:cubicBezTo>
                  <a:pt x="3188" y="18655"/>
                  <a:pt x="3020" y="18710"/>
                  <a:pt x="2898" y="18798"/>
                </a:cubicBezTo>
                <a:lnTo>
                  <a:pt x="1350" y="19924"/>
                </a:lnTo>
                <a:lnTo>
                  <a:pt x="1350" y="982"/>
                </a:lnTo>
                <a:lnTo>
                  <a:pt x="20250" y="982"/>
                </a:lnTo>
                <a:cubicBezTo>
                  <a:pt x="20250" y="982"/>
                  <a:pt x="20250" y="19924"/>
                  <a:pt x="20250" y="19924"/>
                </a:cubicBezTo>
                <a:close/>
                <a:moveTo>
                  <a:pt x="20925" y="0"/>
                </a:moveTo>
                <a:lnTo>
                  <a:pt x="675" y="0"/>
                </a:lnTo>
                <a:cubicBezTo>
                  <a:pt x="302" y="0"/>
                  <a:pt x="0" y="220"/>
                  <a:pt x="0" y="491"/>
                </a:cubicBezTo>
                <a:lnTo>
                  <a:pt x="0" y="21109"/>
                </a:lnTo>
                <a:cubicBezTo>
                  <a:pt x="0" y="21380"/>
                  <a:pt x="302" y="21600"/>
                  <a:pt x="675" y="21600"/>
                </a:cubicBezTo>
                <a:cubicBezTo>
                  <a:pt x="862" y="21600"/>
                  <a:pt x="1031" y="21545"/>
                  <a:pt x="1152" y="21456"/>
                </a:cubicBezTo>
                <a:lnTo>
                  <a:pt x="3375" y="19840"/>
                </a:lnTo>
                <a:lnTo>
                  <a:pt x="5598" y="21456"/>
                </a:lnTo>
                <a:cubicBezTo>
                  <a:pt x="5720" y="21545"/>
                  <a:pt x="5888" y="21600"/>
                  <a:pt x="6075" y="21600"/>
                </a:cubicBezTo>
                <a:cubicBezTo>
                  <a:pt x="6262" y="21600"/>
                  <a:pt x="6431" y="21545"/>
                  <a:pt x="6552" y="21456"/>
                </a:cubicBezTo>
                <a:lnTo>
                  <a:pt x="8702" y="19893"/>
                </a:lnTo>
                <a:lnTo>
                  <a:pt x="10260" y="21404"/>
                </a:lnTo>
                <a:lnTo>
                  <a:pt x="10269" y="21399"/>
                </a:lnTo>
                <a:cubicBezTo>
                  <a:pt x="10393" y="21518"/>
                  <a:pt x="10579" y="21600"/>
                  <a:pt x="10800" y="21600"/>
                </a:cubicBezTo>
                <a:cubicBezTo>
                  <a:pt x="11021" y="21600"/>
                  <a:pt x="11207" y="21518"/>
                  <a:pt x="11331" y="21399"/>
                </a:cubicBezTo>
                <a:lnTo>
                  <a:pt x="11340" y="21404"/>
                </a:lnTo>
                <a:lnTo>
                  <a:pt x="12898" y="19893"/>
                </a:lnTo>
                <a:lnTo>
                  <a:pt x="15048" y="21456"/>
                </a:lnTo>
                <a:cubicBezTo>
                  <a:pt x="15170" y="21545"/>
                  <a:pt x="15338" y="21600"/>
                  <a:pt x="15525" y="21600"/>
                </a:cubicBezTo>
                <a:cubicBezTo>
                  <a:pt x="15712" y="21600"/>
                  <a:pt x="15881" y="21545"/>
                  <a:pt x="16002" y="21456"/>
                </a:cubicBezTo>
                <a:lnTo>
                  <a:pt x="18225" y="19840"/>
                </a:lnTo>
                <a:lnTo>
                  <a:pt x="20448" y="21456"/>
                </a:lnTo>
                <a:cubicBezTo>
                  <a:pt x="20570" y="21545"/>
                  <a:pt x="20738" y="21600"/>
                  <a:pt x="20925" y="21600"/>
                </a:cubicBezTo>
                <a:cubicBezTo>
                  <a:pt x="21298" y="21600"/>
                  <a:pt x="21600" y="21380"/>
                  <a:pt x="21600" y="21109"/>
                </a:cubicBezTo>
                <a:lnTo>
                  <a:pt x="21600" y="491"/>
                </a:lnTo>
                <a:cubicBezTo>
                  <a:pt x="21600" y="220"/>
                  <a:pt x="21298" y="0"/>
                  <a:pt x="20925" y="0"/>
                </a:cubicBezTo>
                <a:moveTo>
                  <a:pt x="16200" y="1964"/>
                </a:moveTo>
                <a:lnTo>
                  <a:pt x="14850" y="1964"/>
                </a:lnTo>
                <a:lnTo>
                  <a:pt x="14850" y="7855"/>
                </a:lnTo>
                <a:lnTo>
                  <a:pt x="16200" y="7855"/>
                </a:lnTo>
                <a:cubicBezTo>
                  <a:pt x="16200" y="7855"/>
                  <a:pt x="16200" y="1964"/>
                  <a:pt x="16200" y="1964"/>
                </a:cubicBezTo>
                <a:close/>
                <a:moveTo>
                  <a:pt x="18900" y="1964"/>
                </a:moveTo>
                <a:lnTo>
                  <a:pt x="17550" y="1964"/>
                </a:lnTo>
                <a:lnTo>
                  <a:pt x="17550" y="7855"/>
                </a:lnTo>
                <a:lnTo>
                  <a:pt x="18900" y="7855"/>
                </a:lnTo>
                <a:cubicBezTo>
                  <a:pt x="18900" y="7855"/>
                  <a:pt x="18900" y="1964"/>
                  <a:pt x="18900" y="1964"/>
                </a:cubicBezTo>
                <a:close/>
                <a:moveTo>
                  <a:pt x="10800" y="1964"/>
                </a:moveTo>
                <a:lnTo>
                  <a:pt x="9450" y="1964"/>
                </a:lnTo>
                <a:lnTo>
                  <a:pt x="9450" y="7855"/>
                </a:lnTo>
                <a:lnTo>
                  <a:pt x="10800" y="7855"/>
                </a:lnTo>
                <a:cubicBezTo>
                  <a:pt x="10800" y="7855"/>
                  <a:pt x="10800" y="1964"/>
                  <a:pt x="10800" y="1964"/>
                </a:cubicBezTo>
                <a:close/>
                <a:moveTo>
                  <a:pt x="8100" y="1964"/>
                </a:moveTo>
                <a:lnTo>
                  <a:pt x="5400" y="1964"/>
                </a:lnTo>
                <a:lnTo>
                  <a:pt x="5400" y="7855"/>
                </a:lnTo>
                <a:lnTo>
                  <a:pt x="8100" y="7855"/>
                </a:lnTo>
                <a:cubicBezTo>
                  <a:pt x="8100" y="7855"/>
                  <a:pt x="8100" y="1964"/>
                  <a:pt x="8100" y="1964"/>
                </a:cubicBezTo>
                <a:close/>
                <a:moveTo>
                  <a:pt x="13500" y="1964"/>
                </a:moveTo>
                <a:lnTo>
                  <a:pt x="12150" y="1964"/>
                </a:lnTo>
                <a:lnTo>
                  <a:pt x="12150" y="7855"/>
                </a:lnTo>
                <a:lnTo>
                  <a:pt x="13500" y="7855"/>
                </a:lnTo>
                <a:cubicBezTo>
                  <a:pt x="13500" y="7855"/>
                  <a:pt x="13500" y="1964"/>
                  <a:pt x="13500" y="1964"/>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1" name="Shape 2828"/>
          <p:cNvSpPr/>
          <p:nvPr/>
        </p:nvSpPr>
        <p:spPr>
          <a:xfrm>
            <a:off x="7883289" y="1752804"/>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14400" y="13745"/>
                </a:moveTo>
                <a:lnTo>
                  <a:pt x="2400" y="13745"/>
                </a:lnTo>
                <a:lnTo>
                  <a:pt x="2400" y="14727"/>
                </a:lnTo>
                <a:lnTo>
                  <a:pt x="14400" y="14727"/>
                </a:lnTo>
                <a:cubicBezTo>
                  <a:pt x="14400" y="14727"/>
                  <a:pt x="14400" y="13745"/>
                  <a:pt x="14400" y="13745"/>
                </a:cubicBezTo>
                <a:close/>
                <a:moveTo>
                  <a:pt x="15600" y="20092"/>
                </a:moveTo>
                <a:lnTo>
                  <a:pt x="13624" y="18798"/>
                </a:lnTo>
                <a:cubicBezTo>
                  <a:pt x="13515" y="18710"/>
                  <a:pt x="13366" y="18655"/>
                  <a:pt x="13200" y="18655"/>
                </a:cubicBezTo>
                <a:cubicBezTo>
                  <a:pt x="13035" y="18655"/>
                  <a:pt x="12885" y="18710"/>
                  <a:pt x="12776" y="18798"/>
                </a:cubicBezTo>
                <a:lnTo>
                  <a:pt x="10800" y="20415"/>
                </a:lnTo>
                <a:lnTo>
                  <a:pt x="8824" y="18798"/>
                </a:lnTo>
                <a:cubicBezTo>
                  <a:pt x="8716" y="18710"/>
                  <a:pt x="8566" y="18655"/>
                  <a:pt x="8400" y="18655"/>
                </a:cubicBezTo>
                <a:cubicBezTo>
                  <a:pt x="8235" y="18655"/>
                  <a:pt x="8085" y="18710"/>
                  <a:pt x="7976" y="18798"/>
                </a:cubicBezTo>
                <a:lnTo>
                  <a:pt x="6000" y="20415"/>
                </a:lnTo>
                <a:lnTo>
                  <a:pt x="4024" y="18798"/>
                </a:lnTo>
                <a:cubicBezTo>
                  <a:pt x="3915" y="18710"/>
                  <a:pt x="3766" y="18655"/>
                  <a:pt x="3600" y="18655"/>
                </a:cubicBezTo>
                <a:cubicBezTo>
                  <a:pt x="3435" y="18655"/>
                  <a:pt x="3285" y="18710"/>
                  <a:pt x="3176" y="18798"/>
                </a:cubicBezTo>
                <a:lnTo>
                  <a:pt x="1200" y="20092"/>
                </a:lnTo>
                <a:lnTo>
                  <a:pt x="1200" y="3927"/>
                </a:lnTo>
                <a:lnTo>
                  <a:pt x="15600" y="3927"/>
                </a:lnTo>
                <a:cubicBezTo>
                  <a:pt x="15600" y="3927"/>
                  <a:pt x="15600" y="20092"/>
                  <a:pt x="15600" y="20092"/>
                </a:cubicBezTo>
                <a:close/>
                <a:moveTo>
                  <a:pt x="16200" y="2945"/>
                </a:moveTo>
                <a:lnTo>
                  <a:pt x="600" y="2945"/>
                </a:lnTo>
                <a:cubicBezTo>
                  <a:pt x="268" y="2945"/>
                  <a:pt x="0" y="3165"/>
                  <a:pt x="0" y="3436"/>
                </a:cubicBezTo>
                <a:lnTo>
                  <a:pt x="0" y="21109"/>
                </a:lnTo>
                <a:cubicBezTo>
                  <a:pt x="0" y="21380"/>
                  <a:pt x="268" y="21600"/>
                  <a:pt x="600" y="21600"/>
                </a:cubicBezTo>
                <a:cubicBezTo>
                  <a:pt x="766" y="21600"/>
                  <a:pt x="916" y="21545"/>
                  <a:pt x="1024" y="21456"/>
                </a:cubicBezTo>
                <a:lnTo>
                  <a:pt x="3553" y="19801"/>
                </a:lnTo>
                <a:lnTo>
                  <a:pt x="5576" y="21456"/>
                </a:lnTo>
                <a:cubicBezTo>
                  <a:pt x="5684" y="21545"/>
                  <a:pt x="5834" y="21600"/>
                  <a:pt x="6000" y="21600"/>
                </a:cubicBezTo>
                <a:cubicBezTo>
                  <a:pt x="6166" y="21600"/>
                  <a:pt x="6316" y="21545"/>
                  <a:pt x="6424" y="21456"/>
                </a:cubicBezTo>
                <a:lnTo>
                  <a:pt x="8400" y="19840"/>
                </a:lnTo>
                <a:lnTo>
                  <a:pt x="10376" y="21456"/>
                </a:lnTo>
                <a:cubicBezTo>
                  <a:pt x="10484" y="21545"/>
                  <a:pt x="10634" y="21600"/>
                  <a:pt x="10800" y="21600"/>
                </a:cubicBezTo>
                <a:cubicBezTo>
                  <a:pt x="10966" y="21600"/>
                  <a:pt x="11116" y="21545"/>
                  <a:pt x="11224" y="21456"/>
                </a:cubicBezTo>
                <a:lnTo>
                  <a:pt x="13247" y="19801"/>
                </a:lnTo>
                <a:lnTo>
                  <a:pt x="15776" y="21456"/>
                </a:lnTo>
                <a:cubicBezTo>
                  <a:pt x="15884" y="21545"/>
                  <a:pt x="16034" y="21600"/>
                  <a:pt x="16200" y="21600"/>
                </a:cubicBezTo>
                <a:cubicBezTo>
                  <a:pt x="16532" y="21600"/>
                  <a:pt x="16800" y="21380"/>
                  <a:pt x="16800" y="21109"/>
                </a:cubicBezTo>
                <a:lnTo>
                  <a:pt x="16800" y="3436"/>
                </a:lnTo>
                <a:cubicBezTo>
                  <a:pt x="16800" y="3165"/>
                  <a:pt x="16532" y="2945"/>
                  <a:pt x="16200" y="2945"/>
                </a:cubicBezTo>
                <a:moveTo>
                  <a:pt x="8400" y="11782"/>
                </a:moveTo>
                <a:lnTo>
                  <a:pt x="2400" y="11782"/>
                </a:lnTo>
                <a:lnTo>
                  <a:pt x="2400" y="12764"/>
                </a:lnTo>
                <a:lnTo>
                  <a:pt x="8400" y="12764"/>
                </a:lnTo>
                <a:cubicBezTo>
                  <a:pt x="8400" y="12764"/>
                  <a:pt x="8400" y="11782"/>
                  <a:pt x="8400" y="11782"/>
                </a:cubicBezTo>
                <a:close/>
                <a:moveTo>
                  <a:pt x="21000" y="0"/>
                </a:moveTo>
                <a:lnTo>
                  <a:pt x="5400" y="0"/>
                </a:lnTo>
                <a:cubicBezTo>
                  <a:pt x="5068" y="0"/>
                  <a:pt x="4800" y="220"/>
                  <a:pt x="4800" y="491"/>
                </a:cubicBezTo>
                <a:lnTo>
                  <a:pt x="4800" y="1964"/>
                </a:lnTo>
                <a:lnTo>
                  <a:pt x="6000" y="1964"/>
                </a:lnTo>
                <a:lnTo>
                  <a:pt x="6000" y="982"/>
                </a:lnTo>
                <a:lnTo>
                  <a:pt x="20400" y="982"/>
                </a:lnTo>
                <a:lnTo>
                  <a:pt x="20400" y="17146"/>
                </a:lnTo>
                <a:lnTo>
                  <a:pt x="18424" y="15853"/>
                </a:lnTo>
                <a:cubicBezTo>
                  <a:pt x="18316" y="15764"/>
                  <a:pt x="18166" y="15709"/>
                  <a:pt x="18000" y="15709"/>
                </a:cubicBezTo>
                <a:lnTo>
                  <a:pt x="18000" y="16894"/>
                </a:lnTo>
                <a:lnTo>
                  <a:pt x="18047" y="16856"/>
                </a:lnTo>
                <a:lnTo>
                  <a:pt x="20576" y="18511"/>
                </a:lnTo>
                <a:cubicBezTo>
                  <a:pt x="20684" y="18599"/>
                  <a:pt x="20834" y="18655"/>
                  <a:pt x="21000" y="18655"/>
                </a:cubicBezTo>
                <a:cubicBezTo>
                  <a:pt x="21332" y="18655"/>
                  <a:pt x="21600" y="18435"/>
                  <a:pt x="21600" y="18164"/>
                </a:cubicBezTo>
                <a:lnTo>
                  <a:pt x="21600" y="491"/>
                </a:lnTo>
                <a:cubicBezTo>
                  <a:pt x="21600" y="220"/>
                  <a:pt x="21332" y="0"/>
                  <a:pt x="21000" y="0"/>
                </a:cubicBezTo>
                <a:moveTo>
                  <a:pt x="10800" y="15709"/>
                </a:moveTo>
                <a:lnTo>
                  <a:pt x="2400" y="15709"/>
                </a:lnTo>
                <a:lnTo>
                  <a:pt x="2400" y="16691"/>
                </a:lnTo>
                <a:lnTo>
                  <a:pt x="10800" y="16691"/>
                </a:lnTo>
                <a:cubicBezTo>
                  <a:pt x="10800" y="16691"/>
                  <a:pt x="10800" y="15709"/>
                  <a:pt x="10800" y="15709"/>
                </a:cubicBezTo>
                <a:close/>
                <a:moveTo>
                  <a:pt x="12000" y="4909"/>
                </a:moveTo>
                <a:lnTo>
                  <a:pt x="10800" y="4909"/>
                </a:lnTo>
                <a:lnTo>
                  <a:pt x="10800" y="9818"/>
                </a:lnTo>
                <a:lnTo>
                  <a:pt x="12000" y="9818"/>
                </a:lnTo>
                <a:cubicBezTo>
                  <a:pt x="12000" y="9818"/>
                  <a:pt x="12000" y="4909"/>
                  <a:pt x="12000" y="4909"/>
                </a:cubicBezTo>
                <a:close/>
                <a:moveTo>
                  <a:pt x="14400" y="4909"/>
                </a:moveTo>
                <a:lnTo>
                  <a:pt x="13200" y="4909"/>
                </a:lnTo>
                <a:lnTo>
                  <a:pt x="13200" y="9818"/>
                </a:lnTo>
                <a:lnTo>
                  <a:pt x="14400" y="9818"/>
                </a:lnTo>
                <a:cubicBezTo>
                  <a:pt x="14400" y="9818"/>
                  <a:pt x="14400" y="4909"/>
                  <a:pt x="14400" y="4909"/>
                </a:cubicBezTo>
                <a:close/>
                <a:moveTo>
                  <a:pt x="7200" y="4909"/>
                </a:moveTo>
                <a:lnTo>
                  <a:pt x="4800" y="4909"/>
                </a:lnTo>
                <a:lnTo>
                  <a:pt x="4800" y="9818"/>
                </a:lnTo>
                <a:lnTo>
                  <a:pt x="7200" y="9818"/>
                </a:lnTo>
                <a:cubicBezTo>
                  <a:pt x="7200" y="9818"/>
                  <a:pt x="7200" y="4909"/>
                  <a:pt x="7200" y="4909"/>
                </a:cubicBezTo>
                <a:close/>
                <a:moveTo>
                  <a:pt x="3600" y="4909"/>
                </a:moveTo>
                <a:lnTo>
                  <a:pt x="2400" y="4909"/>
                </a:lnTo>
                <a:lnTo>
                  <a:pt x="2400" y="9818"/>
                </a:lnTo>
                <a:lnTo>
                  <a:pt x="3600" y="9818"/>
                </a:lnTo>
                <a:cubicBezTo>
                  <a:pt x="3600" y="9818"/>
                  <a:pt x="3600" y="4909"/>
                  <a:pt x="3600" y="4909"/>
                </a:cubicBezTo>
                <a:close/>
                <a:moveTo>
                  <a:pt x="9600" y="4909"/>
                </a:moveTo>
                <a:lnTo>
                  <a:pt x="8400" y="4909"/>
                </a:lnTo>
                <a:lnTo>
                  <a:pt x="8400" y="9818"/>
                </a:lnTo>
                <a:lnTo>
                  <a:pt x="9600" y="9818"/>
                </a:lnTo>
                <a:cubicBezTo>
                  <a:pt x="9600" y="9818"/>
                  <a:pt x="9600" y="4909"/>
                  <a:pt x="9600" y="4909"/>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2" name="Shape 2829"/>
          <p:cNvSpPr/>
          <p:nvPr/>
        </p:nvSpPr>
        <p:spPr>
          <a:xfrm>
            <a:off x="8264189" y="175280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12764"/>
                </a:moveTo>
                <a:cubicBezTo>
                  <a:pt x="10529" y="12764"/>
                  <a:pt x="10309" y="12544"/>
                  <a:pt x="10309" y="12273"/>
                </a:cubicBezTo>
                <a:cubicBezTo>
                  <a:pt x="10309" y="12001"/>
                  <a:pt x="10529" y="11782"/>
                  <a:pt x="10800" y="11782"/>
                </a:cubicBezTo>
                <a:cubicBezTo>
                  <a:pt x="11071" y="11782"/>
                  <a:pt x="11291" y="12001"/>
                  <a:pt x="11291" y="12273"/>
                </a:cubicBezTo>
                <a:cubicBezTo>
                  <a:pt x="11291" y="12544"/>
                  <a:pt x="11071" y="12764"/>
                  <a:pt x="10800" y="12764"/>
                </a:cubicBezTo>
                <a:moveTo>
                  <a:pt x="10800" y="10800"/>
                </a:moveTo>
                <a:cubicBezTo>
                  <a:pt x="9987" y="10800"/>
                  <a:pt x="9327" y="11460"/>
                  <a:pt x="9327" y="12273"/>
                </a:cubicBezTo>
                <a:cubicBezTo>
                  <a:pt x="9327" y="13086"/>
                  <a:pt x="9987" y="13745"/>
                  <a:pt x="10800" y="13745"/>
                </a:cubicBezTo>
                <a:cubicBezTo>
                  <a:pt x="11613" y="13745"/>
                  <a:pt x="12273" y="13086"/>
                  <a:pt x="12273" y="12273"/>
                </a:cubicBezTo>
                <a:cubicBezTo>
                  <a:pt x="12273" y="11460"/>
                  <a:pt x="11613" y="10800"/>
                  <a:pt x="10800" y="10800"/>
                </a:cubicBezTo>
                <a:moveTo>
                  <a:pt x="20469" y="11563"/>
                </a:moveTo>
                <a:lnTo>
                  <a:pt x="19745" y="13686"/>
                </a:lnTo>
                <a:cubicBezTo>
                  <a:pt x="17492" y="14931"/>
                  <a:pt x="14436" y="15709"/>
                  <a:pt x="11045" y="15709"/>
                </a:cubicBezTo>
                <a:cubicBezTo>
                  <a:pt x="7337" y="15709"/>
                  <a:pt x="4024" y="14783"/>
                  <a:pt x="1732" y="13326"/>
                </a:cubicBezTo>
                <a:lnTo>
                  <a:pt x="1132" y="11568"/>
                </a:lnTo>
                <a:cubicBezTo>
                  <a:pt x="1132" y="11568"/>
                  <a:pt x="982" y="11171"/>
                  <a:pt x="982" y="10800"/>
                </a:cubicBezTo>
                <a:cubicBezTo>
                  <a:pt x="982" y="9718"/>
                  <a:pt x="1863" y="8836"/>
                  <a:pt x="2945" y="8836"/>
                </a:cubicBezTo>
                <a:lnTo>
                  <a:pt x="18655" y="8836"/>
                </a:lnTo>
                <a:cubicBezTo>
                  <a:pt x="19738" y="8836"/>
                  <a:pt x="20618" y="9718"/>
                  <a:pt x="20618" y="10800"/>
                </a:cubicBezTo>
                <a:cubicBezTo>
                  <a:pt x="20618" y="11173"/>
                  <a:pt x="20469" y="11563"/>
                  <a:pt x="20469" y="11563"/>
                </a:cubicBezTo>
                <a:moveTo>
                  <a:pt x="17640" y="19860"/>
                </a:moveTo>
                <a:cubicBezTo>
                  <a:pt x="17636" y="19861"/>
                  <a:pt x="17438" y="20618"/>
                  <a:pt x="16691" y="20618"/>
                </a:cubicBezTo>
                <a:lnTo>
                  <a:pt x="4909" y="20618"/>
                </a:lnTo>
                <a:cubicBezTo>
                  <a:pt x="4169" y="20618"/>
                  <a:pt x="3960" y="19860"/>
                  <a:pt x="3960" y="19860"/>
                </a:cubicBezTo>
                <a:lnTo>
                  <a:pt x="2196" y="14687"/>
                </a:lnTo>
                <a:cubicBezTo>
                  <a:pt x="4567" y="15928"/>
                  <a:pt x="7651" y="16691"/>
                  <a:pt x="11045" y="16691"/>
                </a:cubicBezTo>
                <a:cubicBezTo>
                  <a:pt x="14163" y="16691"/>
                  <a:pt x="17019" y="16046"/>
                  <a:pt x="19304" y="14981"/>
                </a:cubicBezTo>
                <a:cubicBezTo>
                  <a:pt x="19304" y="14981"/>
                  <a:pt x="17640" y="19860"/>
                  <a:pt x="17640" y="19860"/>
                </a:cubicBezTo>
                <a:close/>
                <a:moveTo>
                  <a:pt x="10800" y="982"/>
                </a:moveTo>
                <a:cubicBezTo>
                  <a:pt x="13436" y="982"/>
                  <a:pt x="15657" y="3875"/>
                  <a:pt x="16409" y="7855"/>
                </a:cubicBezTo>
                <a:lnTo>
                  <a:pt x="5191" y="7855"/>
                </a:lnTo>
                <a:cubicBezTo>
                  <a:pt x="5943" y="3875"/>
                  <a:pt x="8164" y="982"/>
                  <a:pt x="10800" y="982"/>
                </a:cubicBezTo>
                <a:moveTo>
                  <a:pt x="18655" y="7855"/>
                </a:moveTo>
                <a:lnTo>
                  <a:pt x="17401" y="7855"/>
                </a:lnTo>
                <a:cubicBezTo>
                  <a:pt x="16584" y="3325"/>
                  <a:pt x="13944" y="0"/>
                  <a:pt x="10800" y="0"/>
                </a:cubicBezTo>
                <a:cubicBezTo>
                  <a:pt x="7656" y="0"/>
                  <a:pt x="5016" y="3325"/>
                  <a:pt x="4200" y="7855"/>
                </a:cubicBezTo>
                <a:lnTo>
                  <a:pt x="2945" y="7855"/>
                </a:lnTo>
                <a:cubicBezTo>
                  <a:pt x="1319" y="7855"/>
                  <a:pt x="0" y="9174"/>
                  <a:pt x="0" y="10800"/>
                </a:cubicBezTo>
                <a:cubicBezTo>
                  <a:pt x="0" y="11348"/>
                  <a:pt x="151" y="11732"/>
                  <a:pt x="151" y="11732"/>
                </a:cubicBezTo>
                <a:lnTo>
                  <a:pt x="3118" y="20435"/>
                </a:lnTo>
                <a:cubicBezTo>
                  <a:pt x="3118" y="20435"/>
                  <a:pt x="3452" y="21600"/>
                  <a:pt x="4909" y="21600"/>
                </a:cubicBezTo>
                <a:lnTo>
                  <a:pt x="16691" y="21600"/>
                </a:lnTo>
                <a:cubicBezTo>
                  <a:pt x="18153" y="21600"/>
                  <a:pt x="18565" y="20194"/>
                  <a:pt x="18570" y="20177"/>
                </a:cubicBezTo>
                <a:lnTo>
                  <a:pt x="21437" y="11727"/>
                </a:lnTo>
                <a:cubicBezTo>
                  <a:pt x="21534" y="11434"/>
                  <a:pt x="21600" y="11126"/>
                  <a:pt x="21600" y="10800"/>
                </a:cubicBezTo>
                <a:cubicBezTo>
                  <a:pt x="21600" y="9174"/>
                  <a:pt x="20281" y="7855"/>
                  <a:pt x="18655" y="785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3" name="Shape 2831"/>
          <p:cNvSpPr/>
          <p:nvPr/>
        </p:nvSpPr>
        <p:spPr>
          <a:xfrm>
            <a:off x="682051" y="2781236"/>
            <a:ext cx="152361" cy="209496"/>
          </a:xfrm>
          <a:custGeom>
            <a:avLst/>
            <a:gdLst/>
            <a:ahLst/>
            <a:cxnLst>
              <a:cxn ang="0">
                <a:pos x="wd2" y="hd2"/>
              </a:cxn>
              <a:cxn ang="5400000">
                <a:pos x="wd2" y="hd2"/>
              </a:cxn>
              <a:cxn ang="10800000">
                <a:pos x="wd2" y="hd2"/>
              </a:cxn>
              <a:cxn ang="16200000">
                <a:pos x="wd2" y="hd2"/>
              </a:cxn>
            </a:cxnLst>
            <a:rect l="0" t="0" r="r" b="b"/>
            <a:pathLst>
              <a:path w="21600" h="21600" extrusionOk="0">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1"/>
                  <a:pt x="303" y="21600"/>
                  <a:pt x="675" y="21600"/>
                </a:cubicBezTo>
                <a:lnTo>
                  <a:pt x="20925" y="21600"/>
                </a:lnTo>
                <a:cubicBezTo>
                  <a:pt x="21297" y="21600"/>
                  <a:pt x="21600" y="21381"/>
                  <a:pt x="21600" y="21109"/>
                </a:cubicBezTo>
                <a:lnTo>
                  <a:pt x="21600" y="7364"/>
                </a:lnTo>
                <a:cubicBezTo>
                  <a:pt x="21600" y="7093"/>
                  <a:pt x="21297" y="6873"/>
                  <a:pt x="20925" y="6873"/>
                </a:cubicBezTo>
                <a:moveTo>
                  <a:pt x="5400" y="12764"/>
                </a:moveTo>
                <a:cubicBezTo>
                  <a:pt x="5028" y="12764"/>
                  <a:pt x="4725" y="12983"/>
                  <a:pt x="4725" y="13255"/>
                </a:cubicBezTo>
                <a:cubicBezTo>
                  <a:pt x="4725" y="13390"/>
                  <a:pt x="4800" y="13513"/>
                  <a:pt x="4923" y="13602"/>
                </a:cubicBezTo>
                <a:lnTo>
                  <a:pt x="10323" y="17529"/>
                </a:lnTo>
                <a:cubicBezTo>
                  <a:pt x="10445" y="17618"/>
                  <a:pt x="10614" y="17673"/>
                  <a:pt x="10800" y="17673"/>
                </a:cubicBezTo>
                <a:cubicBezTo>
                  <a:pt x="10986" y="17673"/>
                  <a:pt x="11155" y="17618"/>
                  <a:pt x="11277" y="17529"/>
                </a:cubicBezTo>
                <a:lnTo>
                  <a:pt x="16677" y="13602"/>
                </a:lnTo>
                <a:cubicBezTo>
                  <a:pt x="16800" y="13513"/>
                  <a:pt x="16875" y="13390"/>
                  <a:pt x="16875" y="13255"/>
                </a:cubicBezTo>
                <a:cubicBezTo>
                  <a:pt x="16875" y="12983"/>
                  <a:pt x="16572" y="12764"/>
                  <a:pt x="16200" y="12764"/>
                </a:cubicBezTo>
                <a:cubicBezTo>
                  <a:pt x="16014" y="12764"/>
                  <a:pt x="15845" y="12819"/>
                  <a:pt x="15723" y="12907"/>
                </a:cubicBezTo>
                <a:lnTo>
                  <a:pt x="11475" y="15997"/>
                </a:lnTo>
                <a:lnTo>
                  <a:pt x="11475" y="491"/>
                </a:lnTo>
                <a:cubicBezTo>
                  <a:pt x="11475" y="220"/>
                  <a:pt x="11172" y="0"/>
                  <a:pt x="10800" y="0"/>
                </a:cubicBezTo>
                <a:cubicBezTo>
                  <a:pt x="10428" y="0"/>
                  <a:pt x="10125" y="220"/>
                  <a:pt x="10125" y="491"/>
                </a:cubicBezTo>
                <a:lnTo>
                  <a:pt x="10125" y="15997"/>
                </a:lnTo>
                <a:lnTo>
                  <a:pt x="5877" y="12907"/>
                </a:lnTo>
                <a:cubicBezTo>
                  <a:pt x="5755" y="12819"/>
                  <a:pt x="5586" y="12764"/>
                  <a:pt x="5400" y="1276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4" name="Shape 2832"/>
          <p:cNvSpPr/>
          <p:nvPr/>
        </p:nvSpPr>
        <p:spPr>
          <a:xfrm>
            <a:off x="1081997" y="2781236"/>
            <a:ext cx="152361" cy="209496"/>
          </a:xfrm>
          <a:custGeom>
            <a:avLst/>
            <a:gdLst/>
            <a:ahLst/>
            <a:cxnLst>
              <a:cxn ang="0">
                <a:pos x="wd2" y="hd2"/>
              </a:cxn>
              <a:cxn ang="5400000">
                <a:pos x="wd2" y="hd2"/>
              </a:cxn>
              <a:cxn ang="10800000">
                <a:pos x="wd2" y="hd2"/>
              </a:cxn>
              <a:cxn ang="16200000">
                <a:pos x="wd2" y="hd2"/>
              </a:cxn>
            </a:cxnLst>
            <a:rect l="0" t="0" r="r" b="b"/>
            <a:pathLst>
              <a:path w="21600" h="21600" extrusionOk="0">
                <a:moveTo>
                  <a:pt x="5400" y="4909"/>
                </a:moveTo>
                <a:cubicBezTo>
                  <a:pt x="5586" y="4909"/>
                  <a:pt x="5755" y="4855"/>
                  <a:pt x="5877" y="4765"/>
                </a:cubicBezTo>
                <a:lnTo>
                  <a:pt x="10125" y="1676"/>
                </a:lnTo>
                <a:lnTo>
                  <a:pt x="10125" y="17182"/>
                </a:lnTo>
                <a:cubicBezTo>
                  <a:pt x="10125" y="17453"/>
                  <a:pt x="10428" y="17673"/>
                  <a:pt x="10800" y="17673"/>
                </a:cubicBezTo>
                <a:cubicBezTo>
                  <a:pt x="11172" y="17673"/>
                  <a:pt x="11475" y="17453"/>
                  <a:pt x="11475" y="17182"/>
                </a:cubicBezTo>
                <a:lnTo>
                  <a:pt x="11475" y="1676"/>
                </a:lnTo>
                <a:lnTo>
                  <a:pt x="15723" y="4765"/>
                </a:lnTo>
                <a:cubicBezTo>
                  <a:pt x="15845" y="4855"/>
                  <a:pt x="16014" y="4909"/>
                  <a:pt x="16200" y="4909"/>
                </a:cubicBezTo>
                <a:cubicBezTo>
                  <a:pt x="16572" y="4909"/>
                  <a:pt x="16875" y="4690"/>
                  <a:pt x="16875" y="4418"/>
                </a:cubicBezTo>
                <a:cubicBezTo>
                  <a:pt x="16875" y="4283"/>
                  <a:pt x="16800" y="4161"/>
                  <a:pt x="16677" y="4071"/>
                </a:cubicBezTo>
                <a:lnTo>
                  <a:pt x="11277" y="144"/>
                </a:lnTo>
                <a:cubicBezTo>
                  <a:pt x="11155" y="55"/>
                  <a:pt x="10986" y="0"/>
                  <a:pt x="10800" y="0"/>
                </a:cubicBezTo>
                <a:cubicBezTo>
                  <a:pt x="10614" y="0"/>
                  <a:pt x="10445" y="55"/>
                  <a:pt x="10323" y="144"/>
                </a:cubicBezTo>
                <a:lnTo>
                  <a:pt x="4923" y="4071"/>
                </a:lnTo>
                <a:cubicBezTo>
                  <a:pt x="4800" y="4161"/>
                  <a:pt x="4725" y="4283"/>
                  <a:pt x="4725" y="4418"/>
                </a:cubicBezTo>
                <a:cubicBezTo>
                  <a:pt x="4725" y="4690"/>
                  <a:pt x="5028" y="4909"/>
                  <a:pt x="5400" y="4909"/>
                </a:cubicBezTo>
                <a:moveTo>
                  <a:pt x="20925" y="6873"/>
                </a:moveTo>
                <a:lnTo>
                  <a:pt x="13500" y="6873"/>
                </a:lnTo>
                <a:cubicBezTo>
                  <a:pt x="13128" y="6873"/>
                  <a:pt x="12825" y="7093"/>
                  <a:pt x="12825" y="7364"/>
                </a:cubicBezTo>
                <a:cubicBezTo>
                  <a:pt x="12825" y="7635"/>
                  <a:pt x="13128" y="7855"/>
                  <a:pt x="13500" y="7855"/>
                </a:cubicBezTo>
                <a:lnTo>
                  <a:pt x="20250" y="7855"/>
                </a:lnTo>
                <a:lnTo>
                  <a:pt x="20250" y="20618"/>
                </a:lnTo>
                <a:lnTo>
                  <a:pt x="1350" y="20618"/>
                </a:lnTo>
                <a:lnTo>
                  <a:pt x="1350" y="7855"/>
                </a:lnTo>
                <a:lnTo>
                  <a:pt x="8100" y="7855"/>
                </a:lnTo>
                <a:cubicBezTo>
                  <a:pt x="8472" y="7855"/>
                  <a:pt x="8775" y="7635"/>
                  <a:pt x="8775" y="7364"/>
                </a:cubicBezTo>
                <a:cubicBezTo>
                  <a:pt x="8775" y="7093"/>
                  <a:pt x="8472" y="6873"/>
                  <a:pt x="8100" y="6873"/>
                </a:cubicBezTo>
                <a:lnTo>
                  <a:pt x="675" y="6873"/>
                </a:lnTo>
                <a:cubicBezTo>
                  <a:pt x="303" y="6873"/>
                  <a:pt x="0" y="7093"/>
                  <a:pt x="0" y="7364"/>
                </a:cubicBezTo>
                <a:lnTo>
                  <a:pt x="0" y="21109"/>
                </a:lnTo>
                <a:cubicBezTo>
                  <a:pt x="0" y="21381"/>
                  <a:pt x="303" y="21600"/>
                  <a:pt x="675" y="21600"/>
                </a:cubicBezTo>
                <a:lnTo>
                  <a:pt x="20925" y="21600"/>
                </a:lnTo>
                <a:cubicBezTo>
                  <a:pt x="21297" y="21600"/>
                  <a:pt x="21600" y="21381"/>
                  <a:pt x="21600" y="21109"/>
                </a:cubicBezTo>
                <a:lnTo>
                  <a:pt x="21600" y="7364"/>
                </a:lnTo>
                <a:cubicBezTo>
                  <a:pt x="21600" y="7093"/>
                  <a:pt x="21297" y="6873"/>
                  <a:pt x="20925" y="687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5" name="Shape 2833"/>
          <p:cNvSpPr/>
          <p:nvPr/>
        </p:nvSpPr>
        <p:spPr>
          <a:xfrm>
            <a:off x="1453375" y="278123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moveTo>
                  <a:pt x="7140" y="14181"/>
                </a:moveTo>
                <a:cubicBezTo>
                  <a:pt x="6970" y="13741"/>
                  <a:pt x="6873" y="13264"/>
                  <a:pt x="6873" y="12764"/>
                </a:cubicBezTo>
                <a:cubicBezTo>
                  <a:pt x="6873" y="10595"/>
                  <a:pt x="8631" y="8836"/>
                  <a:pt x="10800" y="8836"/>
                </a:cubicBezTo>
                <a:cubicBezTo>
                  <a:pt x="11300" y="8836"/>
                  <a:pt x="11777" y="8934"/>
                  <a:pt x="12217" y="9104"/>
                </a:cubicBezTo>
                <a:lnTo>
                  <a:pt x="13217" y="8494"/>
                </a:lnTo>
                <a:cubicBezTo>
                  <a:pt x="12503" y="8089"/>
                  <a:pt x="11680" y="7855"/>
                  <a:pt x="10800" y="7855"/>
                </a:cubicBezTo>
                <a:cubicBezTo>
                  <a:pt x="8089" y="7855"/>
                  <a:pt x="5891" y="10053"/>
                  <a:pt x="5891" y="12764"/>
                </a:cubicBezTo>
                <a:cubicBezTo>
                  <a:pt x="5891" y="13643"/>
                  <a:pt x="6125" y="14467"/>
                  <a:pt x="6530" y="15181"/>
                </a:cubicBezTo>
                <a:cubicBezTo>
                  <a:pt x="6530" y="15181"/>
                  <a:pt x="7140" y="14181"/>
                  <a:pt x="7140" y="14181"/>
                </a:cubicBezTo>
                <a:close/>
                <a:moveTo>
                  <a:pt x="14460" y="11347"/>
                </a:moveTo>
                <a:cubicBezTo>
                  <a:pt x="14630" y="11787"/>
                  <a:pt x="14727" y="12263"/>
                  <a:pt x="14727" y="12764"/>
                </a:cubicBezTo>
                <a:cubicBezTo>
                  <a:pt x="14727" y="14932"/>
                  <a:pt x="12969" y="16691"/>
                  <a:pt x="10800" y="16691"/>
                </a:cubicBezTo>
                <a:cubicBezTo>
                  <a:pt x="10300" y="16691"/>
                  <a:pt x="9823" y="16594"/>
                  <a:pt x="9383" y="16423"/>
                </a:cubicBezTo>
                <a:lnTo>
                  <a:pt x="8383" y="17034"/>
                </a:lnTo>
                <a:cubicBezTo>
                  <a:pt x="9097" y="17439"/>
                  <a:pt x="9920" y="17673"/>
                  <a:pt x="10800" y="17673"/>
                </a:cubicBezTo>
                <a:cubicBezTo>
                  <a:pt x="13511" y="17673"/>
                  <a:pt x="15709" y="15475"/>
                  <a:pt x="15709" y="12764"/>
                </a:cubicBezTo>
                <a:cubicBezTo>
                  <a:pt x="15709" y="11884"/>
                  <a:pt x="15475" y="11061"/>
                  <a:pt x="15070" y="10346"/>
                </a:cubicBezTo>
                <a:cubicBezTo>
                  <a:pt x="15070" y="10346"/>
                  <a:pt x="14460" y="11347"/>
                  <a:pt x="14460" y="11347"/>
                </a:cubicBezTo>
                <a:close/>
                <a:moveTo>
                  <a:pt x="10453" y="12417"/>
                </a:moveTo>
                <a:cubicBezTo>
                  <a:pt x="10645" y="12225"/>
                  <a:pt x="10955" y="12225"/>
                  <a:pt x="11147" y="12417"/>
                </a:cubicBezTo>
                <a:cubicBezTo>
                  <a:pt x="11339" y="12609"/>
                  <a:pt x="11339" y="12919"/>
                  <a:pt x="11147" y="13111"/>
                </a:cubicBezTo>
                <a:cubicBezTo>
                  <a:pt x="10955" y="13303"/>
                  <a:pt x="10645" y="13303"/>
                  <a:pt x="10453" y="13111"/>
                </a:cubicBezTo>
                <a:cubicBezTo>
                  <a:pt x="10261" y="12919"/>
                  <a:pt x="10261" y="12609"/>
                  <a:pt x="10453" y="12417"/>
                </a:cubicBezTo>
                <a:moveTo>
                  <a:pt x="6144" y="17420"/>
                </a:moveTo>
                <a:lnTo>
                  <a:pt x="11842" y="13805"/>
                </a:lnTo>
                <a:lnTo>
                  <a:pt x="15456" y="8107"/>
                </a:lnTo>
                <a:lnTo>
                  <a:pt x="9759" y="11722"/>
                </a:lnTo>
                <a:cubicBezTo>
                  <a:pt x="9759" y="11722"/>
                  <a:pt x="6144" y="17420"/>
                  <a:pt x="6144" y="17420"/>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6" name="Shape 2834"/>
          <p:cNvSpPr/>
          <p:nvPr/>
        </p:nvSpPr>
        <p:spPr>
          <a:xfrm>
            <a:off x="1853321" y="278123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9145" y="1964"/>
                </a:moveTo>
                <a:lnTo>
                  <a:pt x="8345" y="1964"/>
                </a:lnTo>
                <a:cubicBezTo>
                  <a:pt x="8075" y="1964"/>
                  <a:pt x="7855" y="2184"/>
                  <a:pt x="7855" y="2455"/>
                </a:cubicBezTo>
                <a:cubicBezTo>
                  <a:pt x="7855" y="2726"/>
                  <a:pt x="8075" y="2945"/>
                  <a:pt x="8345" y="2945"/>
                </a:cubicBezTo>
                <a:lnTo>
                  <a:pt x="19145" y="2945"/>
                </a:lnTo>
                <a:cubicBezTo>
                  <a:pt x="19416" y="2945"/>
                  <a:pt x="19636" y="2726"/>
                  <a:pt x="19636" y="2455"/>
                </a:cubicBezTo>
                <a:cubicBezTo>
                  <a:pt x="19636" y="2184"/>
                  <a:pt x="19416" y="1964"/>
                  <a:pt x="19145" y="1964"/>
                </a:cubicBezTo>
                <a:moveTo>
                  <a:pt x="20618" y="3927"/>
                </a:moveTo>
                <a:lnTo>
                  <a:pt x="982" y="3927"/>
                </a:lnTo>
                <a:lnTo>
                  <a:pt x="982" y="1964"/>
                </a:lnTo>
                <a:cubicBezTo>
                  <a:pt x="982" y="1422"/>
                  <a:pt x="1422" y="982"/>
                  <a:pt x="1964" y="982"/>
                </a:cubicBezTo>
                <a:lnTo>
                  <a:pt x="19636" y="982"/>
                </a:lnTo>
                <a:cubicBezTo>
                  <a:pt x="20178" y="982"/>
                  <a:pt x="20618" y="1422"/>
                  <a:pt x="20618" y="1964"/>
                </a:cubicBezTo>
                <a:cubicBezTo>
                  <a:pt x="20618" y="1964"/>
                  <a:pt x="20618" y="3927"/>
                  <a:pt x="20618" y="3927"/>
                </a:cubicBezTo>
                <a:close/>
                <a:moveTo>
                  <a:pt x="20618" y="19636"/>
                </a:moveTo>
                <a:cubicBezTo>
                  <a:pt x="20618" y="20178"/>
                  <a:pt x="20178" y="20618"/>
                  <a:pt x="19636" y="20618"/>
                </a:cubicBezTo>
                <a:lnTo>
                  <a:pt x="1964" y="20618"/>
                </a:lnTo>
                <a:cubicBezTo>
                  <a:pt x="1422" y="20618"/>
                  <a:pt x="982" y="20178"/>
                  <a:pt x="982" y="19636"/>
                </a:cubicBezTo>
                <a:lnTo>
                  <a:pt x="982" y="4909"/>
                </a:lnTo>
                <a:lnTo>
                  <a:pt x="20618" y="4909"/>
                </a:lnTo>
                <a:cubicBezTo>
                  <a:pt x="20618" y="4909"/>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6382" y="1964"/>
                </a:moveTo>
                <a:cubicBezTo>
                  <a:pt x="6111" y="1964"/>
                  <a:pt x="5891" y="2184"/>
                  <a:pt x="5891" y="2455"/>
                </a:cubicBezTo>
                <a:cubicBezTo>
                  <a:pt x="5891" y="2726"/>
                  <a:pt x="6111" y="2945"/>
                  <a:pt x="6382" y="2945"/>
                </a:cubicBezTo>
                <a:cubicBezTo>
                  <a:pt x="6653" y="2945"/>
                  <a:pt x="6873" y="2726"/>
                  <a:pt x="6873" y="2455"/>
                </a:cubicBezTo>
                <a:cubicBezTo>
                  <a:pt x="6873" y="2184"/>
                  <a:pt x="6653" y="1964"/>
                  <a:pt x="6382" y="1964"/>
                </a:cubicBezTo>
                <a:moveTo>
                  <a:pt x="4418" y="1964"/>
                </a:moveTo>
                <a:cubicBezTo>
                  <a:pt x="4147" y="1964"/>
                  <a:pt x="3927" y="2184"/>
                  <a:pt x="3927" y="2455"/>
                </a:cubicBezTo>
                <a:cubicBezTo>
                  <a:pt x="3927" y="2726"/>
                  <a:pt x="4147" y="2945"/>
                  <a:pt x="4418" y="2945"/>
                </a:cubicBezTo>
                <a:cubicBezTo>
                  <a:pt x="4689" y="2945"/>
                  <a:pt x="4909" y="2726"/>
                  <a:pt x="4909" y="2455"/>
                </a:cubicBezTo>
                <a:cubicBezTo>
                  <a:pt x="4909" y="2184"/>
                  <a:pt x="4689" y="1964"/>
                  <a:pt x="4418" y="1964"/>
                </a:cubicBezTo>
                <a:moveTo>
                  <a:pt x="2455" y="1964"/>
                </a:moveTo>
                <a:cubicBezTo>
                  <a:pt x="2184" y="1964"/>
                  <a:pt x="1964" y="2184"/>
                  <a:pt x="1964" y="2455"/>
                </a:cubicBezTo>
                <a:cubicBezTo>
                  <a:pt x="1964" y="2726"/>
                  <a:pt x="2184" y="2945"/>
                  <a:pt x="2455" y="2945"/>
                </a:cubicBezTo>
                <a:cubicBezTo>
                  <a:pt x="2725" y="2945"/>
                  <a:pt x="2945" y="2726"/>
                  <a:pt x="2945" y="2455"/>
                </a:cubicBezTo>
                <a:cubicBezTo>
                  <a:pt x="2945" y="2184"/>
                  <a:pt x="2725" y="1964"/>
                  <a:pt x="2455" y="196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7" name="Shape 2835"/>
          <p:cNvSpPr/>
          <p:nvPr/>
        </p:nvSpPr>
        <p:spPr>
          <a:xfrm>
            <a:off x="2253266" y="278123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5218" y="5891"/>
                </a:moveTo>
                <a:lnTo>
                  <a:pt x="8345" y="5891"/>
                </a:lnTo>
                <a:cubicBezTo>
                  <a:pt x="8075" y="5891"/>
                  <a:pt x="7855" y="6111"/>
                  <a:pt x="7855" y="6382"/>
                </a:cubicBezTo>
                <a:cubicBezTo>
                  <a:pt x="7855" y="6653"/>
                  <a:pt x="8075" y="6873"/>
                  <a:pt x="8345" y="6873"/>
                </a:cubicBezTo>
                <a:lnTo>
                  <a:pt x="15218" y="6873"/>
                </a:lnTo>
                <a:cubicBezTo>
                  <a:pt x="15489" y="6873"/>
                  <a:pt x="15709" y="6653"/>
                  <a:pt x="15709" y="6382"/>
                </a:cubicBezTo>
                <a:cubicBezTo>
                  <a:pt x="15709" y="6111"/>
                  <a:pt x="15489" y="5891"/>
                  <a:pt x="15218" y="5891"/>
                </a:cubicBezTo>
                <a:moveTo>
                  <a:pt x="6382" y="5891"/>
                </a:moveTo>
                <a:cubicBezTo>
                  <a:pt x="6111" y="5891"/>
                  <a:pt x="5891" y="6111"/>
                  <a:pt x="5891" y="6382"/>
                </a:cubicBezTo>
                <a:cubicBezTo>
                  <a:pt x="5891" y="6653"/>
                  <a:pt x="6111" y="6873"/>
                  <a:pt x="6382" y="6873"/>
                </a:cubicBezTo>
                <a:cubicBezTo>
                  <a:pt x="6653" y="6873"/>
                  <a:pt x="6873" y="6653"/>
                  <a:pt x="6873" y="6382"/>
                </a:cubicBezTo>
                <a:cubicBezTo>
                  <a:pt x="6873" y="6111"/>
                  <a:pt x="6653" y="5891"/>
                  <a:pt x="6382" y="5891"/>
                </a:cubicBezTo>
                <a:moveTo>
                  <a:pt x="19636" y="0"/>
                </a:moveTo>
                <a:lnTo>
                  <a:pt x="5891" y="0"/>
                </a:lnTo>
                <a:cubicBezTo>
                  <a:pt x="4806" y="0"/>
                  <a:pt x="3927" y="879"/>
                  <a:pt x="3927" y="1964"/>
                </a:cubicBezTo>
                <a:lnTo>
                  <a:pt x="3927" y="2455"/>
                </a:lnTo>
                <a:cubicBezTo>
                  <a:pt x="3927" y="2726"/>
                  <a:pt x="4147" y="2945"/>
                  <a:pt x="4418" y="2945"/>
                </a:cubicBezTo>
                <a:cubicBezTo>
                  <a:pt x="4689" y="2945"/>
                  <a:pt x="4909" y="2726"/>
                  <a:pt x="4909" y="2455"/>
                </a:cubicBezTo>
                <a:lnTo>
                  <a:pt x="4909" y="1964"/>
                </a:lnTo>
                <a:cubicBezTo>
                  <a:pt x="4909" y="1422"/>
                  <a:pt x="5349" y="982"/>
                  <a:pt x="5891" y="982"/>
                </a:cubicBezTo>
                <a:lnTo>
                  <a:pt x="19636" y="982"/>
                </a:lnTo>
                <a:cubicBezTo>
                  <a:pt x="20178" y="982"/>
                  <a:pt x="20618" y="1422"/>
                  <a:pt x="20618" y="1964"/>
                </a:cubicBezTo>
                <a:lnTo>
                  <a:pt x="20618" y="15709"/>
                </a:lnTo>
                <a:cubicBezTo>
                  <a:pt x="20618" y="16252"/>
                  <a:pt x="20178" y="16691"/>
                  <a:pt x="19636" y="16691"/>
                </a:cubicBezTo>
                <a:lnTo>
                  <a:pt x="19145" y="16691"/>
                </a:lnTo>
                <a:cubicBezTo>
                  <a:pt x="18875" y="16691"/>
                  <a:pt x="18655" y="16910"/>
                  <a:pt x="18655" y="17182"/>
                </a:cubicBezTo>
                <a:cubicBezTo>
                  <a:pt x="18655" y="17453"/>
                  <a:pt x="18875" y="17673"/>
                  <a:pt x="19145" y="17673"/>
                </a:cubicBezTo>
                <a:lnTo>
                  <a:pt x="19636" y="17673"/>
                </a:lnTo>
                <a:cubicBezTo>
                  <a:pt x="20721" y="17673"/>
                  <a:pt x="21600" y="16794"/>
                  <a:pt x="21600" y="15709"/>
                </a:cubicBezTo>
                <a:lnTo>
                  <a:pt x="21600" y="1964"/>
                </a:lnTo>
                <a:cubicBezTo>
                  <a:pt x="21600" y="879"/>
                  <a:pt x="20721" y="0"/>
                  <a:pt x="19636" y="0"/>
                </a:cubicBezTo>
                <a:moveTo>
                  <a:pt x="2455" y="5891"/>
                </a:moveTo>
                <a:cubicBezTo>
                  <a:pt x="2184" y="5891"/>
                  <a:pt x="1964" y="6111"/>
                  <a:pt x="1964" y="6382"/>
                </a:cubicBezTo>
                <a:cubicBezTo>
                  <a:pt x="1964" y="6653"/>
                  <a:pt x="2184" y="6873"/>
                  <a:pt x="2455" y="6873"/>
                </a:cubicBezTo>
                <a:cubicBezTo>
                  <a:pt x="2725" y="6873"/>
                  <a:pt x="2945" y="6653"/>
                  <a:pt x="2945" y="6382"/>
                </a:cubicBezTo>
                <a:cubicBezTo>
                  <a:pt x="2945" y="6111"/>
                  <a:pt x="2725" y="5891"/>
                  <a:pt x="2455" y="5891"/>
                </a:cubicBezTo>
                <a:moveTo>
                  <a:pt x="4418" y="5891"/>
                </a:moveTo>
                <a:cubicBezTo>
                  <a:pt x="4147" y="5891"/>
                  <a:pt x="3927" y="6111"/>
                  <a:pt x="3927" y="6382"/>
                </a:cubicBezTo>
                <a:cubicBezTo>
                  <a:pt x="3927" y="6653"/>
                  <a:pt x="4147" y="6873"/>
                  <a:pt x="4418" y="6873"/>
                </a:cubicBezTo>
                <a:cubicBezTo>
                  <a:pt x="4689" y="6873"/>
                  <a:pt x="4909" y="6653"/>
                  <a:pt x="4909" y="6382"/>
                </a:cubicBezTo>
                <a:cubicBezTo>
                  <a:pt x="4909" y="6111"/>
                  <a:pt x="4689" y="5891"/>
                  <a:pt x="4418" y="5891"/>
                </a:cubicBezTo>
                <a:moveTo>
                  <a:pt x="16691" y="7855"/>
                </a:moveTo>
                <a:lnTo>
                  <a:pt x="982" y="7855"/>
                </a:lnTo>
                <a:lnTo>
                  <a:pt x="982" y="5891"/>
                </a:lnTo>
                <a:cubicBezTo>
                  <a:pt x="982" y="5349"/>
                  <a:pt x="1422" y="4909"/>
                  <a:pt x="1964" y="4909"/>
                </a:cubicBezTo>
                <a:lnTo>
                  <a:pt x="15709" y="4909"/>
                </a:lnTo>
                <a:cubicBezTo>
                  <a:pt x="16251" y="4909"/>
                  <a:pt x="16691" y="5349"/>
                  <a:pt x="16691" y="5891"/>
                </a:cubicBezTo>
                <a:cubicBezTo>
                  <a:pt x="16691" y="5891"/>
                  <a:pt x="16691" y="7855"/>
                  <a:pt x="16691" y="7855"/>
                </a:cubicBezTo>
                <a:close/>
                <a:moveTo>
                  <a:pt x="16691" y="19636"/>
                </a:moveTo>
                <a:cubicBezTo>
                  <a:pt x="16691" y="20178"/>
                  <a:pt x="16251" y="20618"/>
                  <a:pt x="15709" y="20618"/>
                </a:cubicBezTo>
                <a:lnTo>
                  <a:pt x="1964" y="20618"/>
                </a:lnTo>
                <a:cubicBezTo>
                  <a:pt x="1422" y="20618"/>
                  <a:pt x="982" y="20178"/>
                  <a:pt x="982" y="19636"/>
                </a:cubicBezTo>
                <a:lnTo>
                  <a:pt x="982" y="8836"/>
                </a:lnTo>
                <a:lnTo>
                  <a:pt x="16691" y="8836"/>
                </a:lnTo>
                <a:cubicBezTo>
                  <a:pt x="16691" y="8836"/>
                  <a:pt x="16691" y="19636"/>
                  <a:pt x="16691" y="19636"/>
                </a:cubicBezTo>
                <a:close/>
                <a:moveTo>
                  <a:pt x="15709" y="3927"/>
                </a:moveTo>
                <a:lnTo>
                  <a:pt x="1964" y="3927"/>
                </a:lnTo>
                <a:cubicBezTo>
                  <a:pt x="879" y="3927"/>
                  <a:pt x="0" y="4806"/>
                  <a:pt x="0" y="5891"/>
                </a:cubicBezTo>
                <a:lnTo>
                  <a:pt x="0" y="19636"/>
                </a:lnTo>
                <a:cubicBezTo>
                  <a:pt x="0" y="20721"/>
                  <a:pt x="879" y="21600"/>
                  <a:pt x="1964" y="21600"/>
                </a:cubicBezTo>
                <a:lnTo>
                  <a:pt x="15709" y="21600"/>
                </a:lnTo>
                <a:cubicBezTo>
                  <a:pt x="16794" y="21600"/>
                  <a:pt x="17673" y="20721"/>
                  <a:pt x="17673" y="19636"/>
                </a:cubicBezTo>
                <a:lnTo>
                  <a:pt x="17673" y="5891"/>
                </a:lnTo>
                <a:cubicBezTo>
                  <a:pt x="17673" y="4806"/>
                  <a:pt x="16794" y="3927"/>
                  <a:pt x="15709" y="392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8" name="Shape 2836"/>
          <p:cNvSpPr/>
          <p:nvPr/>
        </p:nvSpPr>
        <p:spPr>
          <a:xfrm>
            <a:off x="2653212" y="2809804"/>
            <a:ext cx="209496" cy="152361"/>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9" name="Shape 2837"/>
          <p:cNvSpPr/>
          <p:nvPr/>
        </p:nvSpPr>
        <p:spPr>
          <a:xfrm>
            <a:off x="3053158" y="2805043"/>
            <a:ext cx="209496" cy="161884"/>
          </a:xfrm>
          <a:custGeom>
            <a:avLst/>
            <a:gdLst/>
            <a:ahLst/>
            <a:cxnLst>
              <a:cxn ang="0">
                <a:pos x="wd2" y="hd2"/>
              </a:cxn>
              <a:cxn ang="5400000">
                <a:pos x="wd2" y="hd2"/>
              </a:cxn>
              <a:cxn ang="10800000">
                <a:pos x="wd2" y="hd2"/>
              </a:cxn>
              <a:cxn ang="16200000">
                <a:pos x="wd2" y="hd2"/>
              </a:cxn>
            </a:cxnLst>
            <a:rect l="0" t="0" r="r" b="b"/>
            <a:pathLst>
              <a:path w="21600" h="21600" extrusionOk="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0" name="Shape 2838"/>
          <p:cNvSpPr/>
          <p:nvPr/>
        </p:nvSpPr>
        <p:spPr>
          <a:xfrm>
            <a:off x="3453104" y="2800281"/>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4" y="13200"/>
                </a:cubicBezTo>
                <a:lnTo>
                  <a:pt x="20618" y="13200"/>
                </a:lnTo>
                <a:cubicBezTo>
                  <a:pt x="20618" y="13200"/>
                  <a:pt x="20618" y="20400"/>
                  <a:pt x="20618" y="20400"/>
                </a:cubicBezTo>
                <a:close/>
                <a:moveTo>
                  <a:pt x="5703" y="1200"/>
                </a:moveTo>
                <a:lnTo>
                  <a:pt x="15897" y="1200"/>
                </a:lnTo>
                <a:lnTo>
                  <a:pt x="20315" y="12000"/>
                </a:lnTo>
                <a:lnTo>
                  <a:pt x="14236" y="12000"/>
                </a:lnTo>
                <a:cubicBezTo>
                  <a:pt x="13965" y="12000"/>
                  <a:pt x="13745" y="12269"/>
                  <a:pt x="13745" y="12600"/>
                </a:cubicBezTo>
                <a:cubicBezTo>
                  <a:pt x="13745" y="14589"/>
                  <a:pt x="12426" y="16200"/>
                  <a:pt x="10800" y="16200"/>
                </a:cubicBezTo>
                <a:cubicBezTo>
                  <a:pt x="9173" y="16200"/>
                  <a:pt x="7855" y="14589"/>
                  <a:pt x="7855" y="12600"/>
                </a:cubicBezTo>
                <a:cubicBezTo>
                  <a:pt x="7855" y="12269"/>
                  <a:pt x="7635" y="12000"/>
                  <a:pt x="7364" y="12000"/>
                </a:cubicBezTo>
                <a:lnTo>
                  <a:pt x="1285" y="12000"/>
                </a:lnTo>
                <a:cubicBezTo>
                  <a:pt x="1285" y="12000"/>
                  <a:pt x="5703" y="1200"/>
                  <a:pt x="5703" y="1200"/>
                </a:cubicBezTo>
                <a:close/>
                <a:moveTo>
                  <a:pt x="21543" y="12335"/>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5"/>
                </a:lnTo>
                <a:cubicBezTo>
                  <a:pt x="23" y="12415"/>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5"/>
                  <a:pt x="21543" y="1233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1" name="Shape 2839"/>
          <p:cNvSpPr/>
          <p:nvPr/>
        </p:nvSpPr>
        <p:spPr>
          <a:xfrm>
            <a:off x="3853049" y="2790760"/>
            <a:ext cx="209496" cy="190451"/>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4" y="14040"/>
                </a:cubicBezTo>
                <a:lnTo>
                  <a:pt x="20618" y="14040"/>
                </a:lnTo>
                <a:cubicBezTo>
                  <a:pt x="20618" y="14040"/>
                  <a:pt x="20618" y="20520"/>
                  <a:pt x="20618" y="20520"/>
                </a:cubicBezTo>
                <a:close/>
                <a:moveTo>
                  <a:pt x="21543" y="13261"/>
                </a:moveTo>
                <a:lnTo>
                  <a:pt x="21548" y="13259"/>
                </a:lnTo>
                <a:lnTo>
                  <a:pt x="16639" y="2459"/>
                </a:lnTo>
                <a:lnTo>
                  <a:pt x="16634" y="2461"/>
                </a:lnTo>
                <a:cubicBezTo>
                  <a:pt x="16554" y="2284"/>
                  <a:pt x="16392" y="2160"/>
                  <a:pt x="16200" y="2160"/>
                </a:cubicBezTo>
                <a:lnTo>
                  <a:pt x="12764" y="2160"/>
                </a:lnTo>
                <a:cubicBezTo>
                  <a:pt x="12492" y="2160"/>
                  <a:pt x="12273" y="2402"/>
                  <a:pt x="12273" y="2700"/>
                </a:cubicBezTo>
                <a:cubicBezTo>
                  <a:pt x="12273" y="2999"/>
                  <a:pt x="12492" y="3240"/>
                  <a:pt x="12764"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8836" y="3240"/>
                </a:lnTo>
                <a:cubicBezTo>
                  <a:pt x="9108" y="3240"/>
                  <a:pt x="9327" y="2999"/>
                  <a:pt x="9327" y="2700"/>
                </a:cubicBezTo>
                <a:cubicBezTo>
                  <a:pt x="9327" y="2402"/>
                  <a:pt x="9108" y="2160"/>
                  <a:pt x="8836"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3" y="13261"/>
                </a:cubicBezTo>
                <a:moveTo>
                  <a:pt x="7855" y="8640"/>
                </a:moveTo>
                <a:cubicBezTo>
                  <a:pt x="7583" y="8640"/>
                  <a:pt x="7364" y="8882"/>
                  <a:pt x="7364" y="9180"/>
                </a:cubicBezTo>
                <a:cubicBezTo>
                  <a:pt x="7364" y="9329"/>
                  <a:pt x="7418" y="9464"/>
                  <a:pt x="7507" y="9562"/>
                </a:cubicBezTo>
                <a:lnTo>
                  <a:pt x="10453" y="12802"/>
                </a:lnTo>
                <a:cubicBezTo>
                  <a:pt x="10542" y="12900"/>
                  <a:pt x="10665" y="12960"/>
                  <a:pt x="10800" y="12960"/>
                </a:cubicBezTo>
                <a:cubicBezTo>
                  <a:pt x="10936" y="12960"/>
                  <a:pt x="11058" y="12900"/>
                  <a:pt x="11147" y="12802"/>
                </a:cubicBezTo>
                <a:lnTo>
                  <a:pt x="14093" y="9562"/>
                </a:lnTo>
                <a:cubicBezTo>
                  <a:pt x="14182" y="9464"/>
                  <a:pt x="14236" y="9329"/>
                  <a:pt x="14236" y="9180"/>
                </a:cubicBezTo>
                <a:cubicBezTo>
                  <a:pt x="14236" y="8882"/>
                  <a:pt x="14017" y="8640"/>
                  <a:pt x="13745" y="8640"/>
                </a:cubicBezTo>
                <a:cubicBezTo>
                  <a:pt x="13610" y="8640"/>
                  <a:pt x="13487" y="8701"/>
                  <a:pt x="13398" y="8798"/>
                </a:cubicBezTo>
                <a:lnTo>
                  <a:pt x="11291" y="11116"/>
                </a:lnTo>
                <a:lnTo>
                  <a:pt x="11291" y="540"/>
                </a:lnTo>
                <a:cubicBezTo>
                  <a:pt x="11291" y="242"/>
                  <a:pt x="11071" y="0"/>
                  <a:pt x="10800" y="0"/>
                </a:cubicBezTo>
                <a:cubicBezTo>
                  <a:pt x="10529" y="0"/>
                  <a:pt x="10309" y="242"/>
                  <a:pt x="10309" y="540"/>
                </a:cubicBezTo>
                <a:lnTo>
                  <a:pt x="10309" y="11116"/>
                </a:lnTo>
                <a:lnTo>
                  <a:pt x="8202" y="8798"/>
                </a:lnTo>
                <a:cubicBezTo>
                  <a:pt x="8113" y="8701"/>
                  <a:pt x="7990" y="8640"/>
                  <a:pt x="7855" y="864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2" name="Shape 2840"/>
          <p:cNvSpPr/>
          <p:nvPr/>
        </p:nvSpPr>
        <p:spPr>
          <a:xfrm>
            <a:off x="4252995" y="2790760"/>
            <a:ext cx="209496" cy="190451"/>
          </a:xfrm>
          <a:custGeom>
            <a:avLst/>
            <a:gdLst/>
            <a:ahLst/>
            <a:cxnLst>
              <a:cxn ang="0">
                <a:pos x="wd2" y="hd2"/>
              </a:cxn>
              <a:cxn ang="5400000">
                <a:pos x="wd2" y="hd2"/>
              </a:cxn>
              <a:cxn ang="10800000">
                <a:pos x="wd2" y="hd2"/>
              </a:cxn>
              <a:cxn ang="16200000">
                <a:pos x="wd2" y="hd2"/>
              </a:cxn>
            </a:cxnLst>
            <a:rect l="0" t="0" r="r" b="b"/>
            <a:pathLst>
              <a:path w="21600" h="21600" extrusionOk="0">
                <a:moveTo>
                  <a:pt x="20618" y="20520"/>
                </a:moveTo>
                <a:lnTo>
                  <a:pt x="982" y="20520"/>
                </a:lnTo>
                <a:lnTo>
                  <a:pt x="982" y="14040"/>
                </a:lnTo>
                <a:lnTo>
                  <a:pt x="6907" y="14040"/>
                </a:lnTo>
                <a:cubicBezTo>
                  <a:pt x="7149" y="16170"/>
                  <a:pt x="8798" y="17820"/>
                  <a:pt x="10800" y="17820"/>
                </a:cubicBezTo>
                <a:cubicBezTo>
                  <a:pt x="12802" y="17820"/>
                  <a:pt x="14451" y="16170"/>
                  <a:pt x="14693" y="14040"/>
                </a:cubicBezTo>
                <a:lnTo>
                  <a:pt x="20618" y="14040"/>
                </a:lnTo>
                <a:cubicBezTo>
                  <a:pt x="20618" y="14040"/>
                  <a:pt x="20618" y="20520"/>
                  <a:pt x="20618" y="20520"/>
                </a:cubicBezTo>
                <a:close/>
                <a:moveTo>
                  <a:pt x="21544" y="13261"/>
                </a:moveTo>
                <a:lnTo>
                  <a:pt x="21548" y="13259"/>
                </a:lnTo>
                <a:lnTo>
                  <a:pt x="16639" y="2459"/>
                </a:lnTo>
                <a:lnTo>
                  <a:pt x="16635" y="2461"/>
                </a:lnTo>
                <a:cubicBezTo>
                  <a:pt x="16554" y="2284"/>
                  <a:pt x="16392" y="2160"/>
                  <a:pt x="16200" y="2160"/>
                </a:cubicBezTo>
                <a:lnTo>
                  <a:pt x="15709" y="2160"/>
                </a:lnTo>
                <a:cubicBezTo>
                  <a:pt x="15438" y="2160"/>
                  <a:pt x="15218" y="2402"/>
                  <a:pt x="15218" y="2700"/>
                </a:cubicBezTo>
                <a:cubicBezTo>
                  <a:pt x="15218" y="2999"/>
                  <a:pt x="15438" y="3240"/>
                  <a:pt x="15709" y="3240"/>
                </a:cubicBezTo>
                <a:lnTo>
                  <a:pt x="15897" y="3240"/>
                </a:lnTo>
                <a:lnTo>
                  <a:pt x="20315" y="12960"/>
                </a:lnTo>
                <a:lnTo>
                  <a:pt x="14236" y="12960"/>
                </a:lnTo>
                <a:cubicBezTo>
                  <a:pt x="13965" y="12960"/>
                  <a:pt x="13745" y="13202"/>
                  <a:pt x="13745" y="13500"/>
                </a:cubicBezTo>
                <a:cubicBezTo>
                  <a:pt x="13745" y="15290"/>
                  <a:pt x="12426" y="16740"/>
                  <a:pt x="10800" y="16740"/>
                </a:cubicBezTo>
                <a:cubicBezTo>
                  <a:pt x="9173" y="16740"/>
                  <a:pt x="7855" y="15290"/>
                  <a:pt x="7855" y="13500"/>
                </a:cubicBezTo>
                <a:cubicBezTo>
                  <a:pt x="7855" y="13202"/>
                  <a:pt x="7635" y="12960"/>
                  <a:pt x="7364" y="12960"/>
                </a:cubicBezTo>
                <a:lnTo>
                  <a:pt x="1285" y="12960"/>
                </a:lnTo>
                <a:lnTo>
                  <a:pt x="5703" y="3240"/>
                </a:lnTo>
                <a:lnTo>
                  <a:pt x="5891" y="3240"/>
                </a:lnTo>
                <a:cubicBezTo>
                  <a:pt x="6162" y="3240"/>
                  <a:pt x="6382" y="2999"/>
                  <a:pt x="6382" y="2700"/>
                </a:cubicBezTo>
                <a:cubicBezTo>
                  <a:pt x="6382" y="2402"/>
                  <a:pt x="6162" y="2160"/>
                  <a:pt x="5891" y="2160"/>
                </a:cubicBezTo>
                <a:lnTo>
                  <a:pt x="5400" y="2160"/>
                </a:lnTo>
                <a:cubicBezTo>
                  <a:pt x="5208" y="2160"/>
                  <a:pt x="5046" y="2284"/>
                  <a:pt x="4966" y="2461"/>
                </a:cubicBezTo>
                <a:lnTo>
                  <a:pt x="4961" y="2459"/>
                </a:lnTo>
                <a:lnTo>
                  <a:pt x="52" y="13259"/>
                </a:lnTo>
                <a:lnTo>
                  <a:pt x="57" y="13261"/>
                </a:lnTo>
                <a:cubicBezTo>
                  <a:pt x="23" y="13334"/>
                  <a:pt x="0" y="13413"/>
                  <a:pt x="0" y="13500"/>
                </a:cubicBezTo>
                <a:lnTo>
                  <a:pt x="0" y="21060"/>
                </a:lnTo>
                <a:cubicBezTo>
                  <a:pt x="0" y="21359"/>
                  <a:pt x="220" y="21600"/>
                  <a:pt x="491" y="21600"/>
                </a:cubicBezTo>
                <a:lnTo>
                  <a:pt x="21109" y="21600"/>
                </a:lnTo>
                <a:cubicBezTo>
                  <a:pt x="21380" y="21600"/>
                  <a:pt x="21600" y="21359"/>
                  <a:pt x="21600" y="21060"/>
                </a:cubicBezTo>
                <a:lnTo>
                  <a:pt x="21600" y="13500"/>
                </a:lnTo>
                <a:cubicBezTo>
                  <a:pt x="21600" y="13413"/>
                  <a:pt x="21577" y="13334"/>
                  <a:pt x="21544" y="13261"/>
                </a:cubicBezTo>
                <a:moveTo>
                  <a:pt x="7855" y="4320"/>
                </a:moveTo>
                <a:cubicBezTo>
                  <a:pt x="7990" y="4320"/>
                  <a:pt x="8113" y="4260"/>
                  <a:pt x="8202" y="4162"/>
                </a:cubicBezTo>
                <a:lnTo>
                  <a:pt x="10309" y="1844"/>
                </a:lnTo>
                <a:lnTo>
                  <a:pt x="10309" y="12420"/>
                </a:lnTo>
                <a:cubicBezTo>
                  <a:pt x="10309" y="12719"/>
                  <a:pt x="10529" y="12960"/>
                  <a:pt x="10800" y="12960"/>
                </a:cubicBezTo>
                <a:cubicBezTo>
                  <a:pt x="11071" y="12960"/>
                  <a:pt x="11291" y="12719"/>
                  <a:pt x="11291" y="12420"/>
                </a:cubicBezTo>
                <a:lnTo>
                  <a:pt x="11291" y="1844"/>
                </a:lnTo>
                <a:lnTo>
                  <a:pt x="13398" y="4162"/>
                </a:lnTo>
                <a:cubicBezTo>
                  <a:pt x="13487" y="4260"/>
                  <a:pt x="13610" y="4320"/>
                  <a:pt x="13745" y="4320"/>
                </a:cubicBezTo>
                <a:cubicBezTo>
                  <a:pt x="14017" y="4320"/>
                  <a:pt x="14236" y="4079"/>
                  <a:pt x="14236" y="3780"/>
                </a:cubicBezTo>
                <a:cubicBezTo>
                  <a:pt x="14236" y="3631"/>
                  <a:pt x="14181" y="3497"/>
                  <a:pt x="14093" y="3398"/>
                </a:cubicBezTo>
                <a:lnTo>
                  <a:pt x="11147" y="158"/>
                </a:lnTo>
                <a:cubicBezTo>
                  <a:pt x="11058" y="61"/>
                  <a:pt x="10936" y="0"/>
                  <a:pt x="10800" y="0"/>
                </a:cubicBezTo>
                <a:cubicBezTo>
                  <a:pt x="10664" y="0"/>
                  <a:pt x="10542" y="61"/>
                  <a:pt x="10453" y="158"/>
                </a:cubicBezTo>
                <a:lnTo>
                  <a:pt x="7507" y="3398"/>
                </a:lnTo>
                <a:cubicBezTo>
                  <a:pt x="7419" y="3497"/>
                  <a:pt x="7364" y="3631"/>
                  <a:pt x="7364" y="3780"/>
                </a:cubicBezTo>
                <a:cubicBezTo>
                  <a:pt x="7364" y="4079"/>
                  <a:pt x="7583" y="4320"/>
                  <a:pt x="7855" y="432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3" name="Shape 2841"/>
          <p:cNvSpPr/>
          <p:nvPr/>
        </p:nvSpPr>
        <p:spPr>
          <a:xfrm>
            <a:off x="653483" y="3200227"/>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982" y="20400"/>
                </a:lnTo>
                <a:lnTo>
                  <a:pt x="982" y="13200"/>
                </a:lnTo>
                <a:lnTo>
                  <a:pt x="6907" y="13200"/>
                </a:lnTo>
                <a:cubicBezTo>
                  <a:pt x="7149" y="15567"/>
                  <a:pt x="8798" y="17400"/>
                  <a:pt x="10800" y="17400"/>
                </a:cubicBezTo>
                <a:cubicBezTo>
                  <a:pt x="12802" y="17400"/>
                  <a:pt x="14451" y="15567"/>
                  <a:pt x="14693" y="13200"/>
                </a:cubicBezTo>
                <a:lnTo>
                  <a:pt x="20618" y="13200"/>
                </a:lnTo>
                <a:cubicBezTo>
                  <a:pt x="20618" y="13200"/>
                  <a:pt x="20618" y="20400"/>
                  <a:pt x="20618" y="20400"/>
                </a:cubicBezTo>
                <a:close/>
                <a:moveTo>
                  <a:pt x="5703" y="1200"/>
                </a:moveTo>
                <a:lnTo>
                  <a:pt x="15897" y="1200"/>
                </a:lnTo>
                <a:lnTo>
                  <a:pt x="20315" y="12000"/>
                </a:lnTo>
                <a:lnTo>
                  <a:pt x="14236" y="12000"/>
                </a:lnTo>
                <a:cubicBezTo>
                  <a:pt x="13966" y="12000"/>
                  <a:pt x="13745" y="12269"/>
                  <a:pt x="13745" y="12600"/>
                </a:cubicBezTo>
                <a:cubicBezTo>
                  <a:pt x="13745" y="14588"/>
                  <a:pt x="12427" y="16200"/>
                  <a:pt x="10800" y="16200"/>
                </a:cubicBezTo>
                <a:cubicBezTo>
                  <a:pt x="9173" y="16200"/>
                  <a:pt x="7855" y="14588"/>
                  <a:pt x="7855" y="12600"/>
                </a:cubicBezTo>
                <a:cubicBezTo>
                  <a:pt x="7855" y="12269"/>
                  <a:pt x="7634" y="12000"/>
                  <a:pt x="7364" y="12000"/>
                </a:cubicBezTo>
                <a:lnTo>
                  <a:pt x="1285" y="12000"/>
                </a:lnTo>
                <a:cubicBezTo>
                  <a:pt x="1285" y="12000"/>
                  <a:pt x="5703" y="1200"/>
                  <a:pt x="5703" y="1200"/>
                </a:cubicBezTo>
                <a:close/>
                <a:moveTo>
                  <a:pt x="21543" y="12334"/>
                </a:moveTo>
                <a:lnTo>
                  <a:pt x="21548" y="12332"/>
                </a:lnTo>
                <a:lnTo>
                  <a:pt x="16639" y="332"/>
                </a:lnTo>
                <a:lnTo>
                  <a:pt x="16634" y="335"/>
                </a:lnTo>
                <a:cubicBezTo>
                  <a:pt x="16554" y="138"/>
                  <a:pt x="16392" y="0"/>
                  <a:pt x="16200" y="0"/>
                </a:cubicBezTo>
                <a:lnTo>
                  <a:pt x="5400" y="0"/>
                </a:lnTo>
                <a:cubicBezTo>
                  <a:pt x="5208" y="0"/>
                  <a:pt x="5046" y="138"/>
                  <a:pt x="4966" y="335"/>
                </a:cubicBezTo>
                <a:lnTo>
                  <a:pt x="4961" y="332"/>
                </a:lnTo>
                <a:lnTo>
                  <a:pt x="52" y="12332"/>
                </a:lnTo>
                <a:lnTo>
                  <a:pt x="57" y="12334"/>
                </a:lnTo>
                <a:cubicBezTo>
                  <a:pt x="23" y="12416"/>
                  <a:pt x="0" y="12503"/>
                  <a:pt x="0" y="12600"/>
                </a:cubicBezTo>
                <a:lnTo>
                  <a:pt x="0" y="21000"/>
                </a:lnTo>
                <a:cubicBezTo>
                  <a:pt x="0" y="21332"/>
                  <a:pt x="220" y="21600"/>
                  <a:pt x="491" y="21600"/>
                </a:cubicBezTo>
                <a:lnTo>
                  <a:pt x="21109" y="21600"/>
                </a:lnTo>
                <a:cubicBezTo>
                  <a:pt x="21380" y="21600"/>
                  <a:pt x="21600" y="21332"/>
                  <a:pt x="21600" y="21000"/>
                </a:cubicBezTo>
                <a:lnTo>
                  <a:pt x="21600" y="12600"/>
                </a:lnTo>
                <a:cubicBezTo>
                  <a:pt x="21600" y="12503"/>
                  <a:pt x="21577" y="12416"/>
                  <a:pt x="21543" y="12334"/>
                </a:cubicBezTo>
                <a:moveTo>
                  <a:pt x="16691" y="9000"/>
                </a:moveTo>
                <a:cubicBezTo>
                  <a:pt x="16691" y="8669"/>
                  <a:pt x="16471" y="8400"/>
                  <a:pt x="16200" y="8400"/>
                </a:cubicBezTo>
                <a:lnTo>
                  <a:pt x="5400" y="8400"/>
                </a:lnTo>
                <a:cubicBezTo>
                  <a:pt x="5129" y="8400"/>
                  <a:pt x="4909" y="8669"/>
                  <a:pt x="4909" y="9000"/>
                </a:cubicBezTo>
                <a:cubicBezTo>
                  <a:pt x="4909" y="9332"/>
                  <a:pt x="5129" y="9600"/>
                  <a:pt x="5400" y="9600"/>
                </a:cubicBezTo>
                <a:lnTo>
                  <a:pt x="16200" y="9600"/>
                </a:lnTo>
                <a:cubicBezTo>
                  <a:pt x="16471" y="9600"/>
                  <a:pt x="16691" y="9332"/>
                  <a:pt x="16691" y="9000"/>
                </a:cubicBezTo>
                <a:moveTo>
                  <a:pt x="6382" y="7200"/>
                </a:moveTo>
                <a:lnTo>
                  <a:pt x="15218" y="7200"/>
                </a:lnTo>
                <a:cubicBezTo>
                  <a:pt x="15489" y="7200"/>
                  <a:pt x="15709" y="6932"/>
                  <a:pt x="15709" y="6600"/>
                </a:cubicBezTo>
                <a:cubicBezTo>
                  <a:pt x="15709" y="6269"/>
                  <a:pt x="15489" y="6000"/>
                  <a:pt x="15218" y="6000"/>
                </a:cubicBezTo>
                <a:lnTo>
                  <a:pt x="6382" y="6000"/>
                </a:lnTo>
                <a:cubicBezTo>
                  <a:pt x="6111" y="6000"/>
                  <a:pt x="5891" y="6269"/>
                  <a:pt x="5891" y="6600"/>
                </a:cubicBezTo>
                <a:cubicBezTo>
                  <a:pt x="5891" y="6932"/>
                  <a:pt x="6111" y="7200"/>
                  <a:pt x="6382" y="7200"/>
                </a:cubicBezTo>
                <a:moveTo>
                  <a:pt x="7364" y="4800"/>
                </a:moveTo>
                <a:lnTo>
                  <a:pt x="14236" y="4800"/>
                </a:lnTo>
                <a:cubicBezTo>
                  <a:pt x="14507" y="4800"/>
                  <a:pt x="14727" y="4532"/>
                  <a:pt x="14727" y="4200"/>
                </a:cubicBezTo>
                <a:cubicBezTo>
                  <a:pt x="14727" y="3869"/>
                  <a:pt x="14507" y="3600"/>
                  <a:pt x="14236" y="3600"/>
                </a:cubicBezTo>
                <a:lnTo>
                  <a:pt x="7364" y="3600"/>
                </a:lnTo>
                <a:cubicBezTo>
                  <a:pt x="7093" y="3600"/>
                  <a:pt x="6873" y="3869"/>
                  <a:pt x="6873" y="4200"/>
                </a:cubicBezTo>
                <a:cubicBezTo>
                  <a:pt x="6873" y="4532"/>
                  <a:pt x="7093" y="4800"/>
                  <a:pt x="7364" y="48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4" name="Shape 2842"/>
          <p:cNvSpPr/>
          <p:nvPr/>
        </p:nvSpPr>
        <p:spPr>
          <a:xfrm>
            <a:off x="1053429" y="318118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1782"/>
                </a:moveTo>
                <a:lnTo>
                  <a:pt x="982" y="11782"/>
                </a:lnTo>
                <a:lnTo>
                  <a:pt x="982" y="6873"/>
                </a:lnTo>
                <a:lnTo>
                  <a:pt x="6907" y="6873"/>
                </a:lnTo>
                <a:cubicBezTo>
                  <a:pt x="7149" y="8810"/>
                  <a:pt x="8798" y="10309"/>
                  <a:pt x="10800" y="10309"/>
                </a:cubicBezTo>
                <a:cubicBezTo>
                  <a:pt x="12802" y="10309"/>
                  <a:pt x="14451" y="8810"/>
                  <a:pt x="14693" y="6873"/>
                </a:cubicBezTo>
                <a:lnTo>
                  <a:pt x="20618" y="6873"/>
                </a:lnTo>
                <a:cubicBezTo>
                  <a:pt x="20618" y="6873"/>
                  <a:pt x="20618" y="11782"/>
                  <a:pt x="20618" y="11782"/>
                </a:cubicBezTo>
                <a:close/>
                <a:moveTo>
                  <a:pt x="20264" y="14727"/>
                </a:moveTo>
                <a:lnTo>
                  <a:pt x="14236" y="14727"/>
                </a:lnTo>
                <a:cubicBezTo>
                  <a:pt x="13966" y="14727"/>
                  <a:pt x="13745" y="14947"/>
                  <a:pt x="13745" y="15218"/>
                </a:cubicBezTo>
                <a:cubicBezTo>
                  <a:pt x="13745" y="16845"/>
                  <a:pt x="12427" y="18164"/>
                  <a:pt x="10800" y="18164"/>
                </a:cubicBezTo>
                <a:cubicBezTo>
                  <a:pt x="9173" y="18164"/>
                  <a:pt x="7855" y="16845"/>
                  <a:pt x="7855" y="15218"/>
                </a:cubicBezTo>
                <a:cubicBezTo>
                  <a:pt x="7855" y="14947"/>
                  <a:pt x="7634" y="14727"/>
                  <a:pt x="7364" y="14727"/>
                </a:cubicBezTo>
                <a:lnTo>
                  <a:pt x="1336" y="14727"/>
                </a:lnTo>
                <a:lnTo>
                  <a:pt x="2682" y="12764"/>
                </a:lnTo>
                <a:lnTo>
                  <a:pt x="18918" y="12764"/>
                </a:lnTo>
                <a:cubicBezTo>
                  <a:pt x="18918" y="12764"/>
                  <a:pt x="20264" y="14727"/>
                  <a:pt x="20264" y="14727"/>
                </a:cubicBezTo>
                <a:close/>
                <a:moveTo>
                  <a:pt x="20618" y="20618"/>
                </a:moveTo>
                <a:lnTo>
                  <a:pt x="982" y="20618"/>
                </a:lnTo>
                <a:lnTo>
                  <a:pt x="982" y="15709"/>
                </a:lnTo>
                <a:lnTo>
                  <a:pt x="6907" y="15709"/>
                </a:lnTo>
                <a:cubicBezTo>
                  <a:pt x="7149" y="17646"/>
                  <a:pt x="8798" y="19145"/>
                  <a:pt x="10800" y="19145"/>
                </a:cubicBezTo>
                <a:cubicBezTo>
                  <a:pt x="12802" y="19145"/>
                  <a:pt x="14451" y="17646"/>
                  <a:pt x="14693" y="15709"/>
                </a:cubicBezTo>
                <a:lnTo>
                  <a:pt x="20618" y="15709"/>
                </a:lnTo>
                <a:cubicBezTo>
                  <a:pt x="20618" y="15709"/>
                  <a:pt x="20618" y="20618"/>
                  <a:pt x="20618" y="20618"/>
                </a:cubicBezTo>
                <a:close/>
                <a:moveTo>
                  <a:pt x="4702" y="982"/>
                </a:moveTo>
                <a:lnTo>
                  <a:pt x="16898" y="982"/>
                </a:lnTo>
                <a:lnTo>
                  <a:pt x="20264" y="5891"/>
                </a:lnTo>
                <a:lnTo>
                  <a:pt x="14236" y="5891"/>
                </a:lnTo>
                <a:cubicBezTo>
                  <a:pt x="13966" y="5891"/>
                  <a:pt x="13745" y="6111"/>
                  <a:pt x="13745" y="6382"/>
                </a:cubicBezTo>
                <a:cubicBezTo>
                  <a:pt x="13745" y="8009"/>
                  <a:pt x="12427" y="9327"/>
                  <a:pt x="10800" y="9327"/>
                </a:cubicBezTo>
                <a:cubicBezTo>
                  <a:pt x="9173" y="9327"/>
                  <a:pt x="7855" y="8009"/>
                  <a:pt x="7855" y="6382"/>
                </a:cubicBezTo>
                <a:cubicBezTo>
                  <a:pt x="7855" y="6111"/>
                  <a:pt x="7634" y="5891"/>
                  <a:pt x="7364" y="5891"/>
                </a:cubicBezTo>
                <a:lnTo>
                  <a:pt x="1336" y="5891"/>
                </a:lnTo>
                <a:cubicBezTo>
                  <a:pt x="1336" y="5891"/>
                  <a:pt x="4702" y="982"/>
                  <a:pt x="4702" y="982"/>
                </a:cubicBezTo>
                <a:close/>
                <a:moveTo>
                  <a:pt x="21600" y="12273"/>
                </a:moveTo>
                <a:lnTo>
                  <a:pt x="21600" y="6382"/>
                </a:lnTo>
                <a:cubicBezTo>
                  <a:pt x="21600" y="6303"/>
                  <a:pt x="21577" y="6231"/>
                  <a:pt x="21543" y="6165"/>
                </a:cubicBezTo>
                <a:lnTo>
                  <a:pt x="21548" y="6162"/>
                </a:lnTo>
                <a:lnTo>
                  <a:pt x="17621" y="272"/>
                </a:lnTo>
                <a:lnTo>
                  <a:pt x="17616" y="274"/>
                </a:lnTo>
                <a:cubicBezTo>
                  <a:pt x="17536" y="113"/>
                  <a:pt x="17374" y="0"/>
                  <a:pt x="17182" y="0"/>
                </a:cubicBezTo>
                <a:lnTo>
                  <a:pt x="4418" y="0"/>
                </a:lnTo>
                <a:cubicBezTo>
                  <a:pt x="4226" y="0"/>
                  <a:pt x="4064" y="113"/>
                  <a:pt x="3984" y="274"/>
                </a:cubicBezTo>
                <a:lnTo>
                  <a:pt x="3979" y="272"/>
                </a:lnTo>
                <a:lnTo>
                  <a:pt x="52" y="6162"/>
                </a:lnTo>
                <a:lnTo>
                  <a:pt x="57" y="6165"/>
                </a:lnTo>
                <a:cubicBezTo>
                  <a:pt x="23" y="6231"/>
                  <a:pt x="0" y="6303"/>
                  <a:pt x="0" y="6382"/>
                </a:cubicBezTo>
                <a:lnTo>
                  <a:pt x="0" y="12273"/>
                </a:lnTo>
                <a:cubicBezTo>
                  <a:pt x="0" y="12544"/>
                  <a:pt x="220" y="12764"/>
                  <a:pt x="491" y="12764"/>
                </a:cubicBezTo>
                <a:lnTo>
                  <a:pt x="1542" y="12764"/>
                </a:lnTo>
                <a:lnTo>
                  <a:pt x="52" y="14999"/>
                </a:lnTo>
                <a:lnTo>
                  <a:pt x="57" y="15001"/>
                </a:lnTo>
                <a:cubicBezTo>
                  <a:pt x="23" y="15067"/>
                  <a:pt x="0" y="15139"/>
                  <a:pt x="0" y="15218"/>
                </a:cubicBezTo>
                <a:lnTo>
                  <a:pt x="0" y="21109"/>
                </a:lnTo>
                <a:cubicBezTo>
                  <a:pt x="0" y="21380"/>
                  <a:pt x="220" y="21600"/>
                  <a:pt x="491" y="21600"/>
                </a:cubicBezTo>
                <a:lnTo>
                  <a:pt x="21109" y="21600"/>
                </a:lnTo>
                <a:cubicBezTo>
                  <a:pt x="21380" y="21600"/>
                  <a:pt x="21600" y="21380"/>
                  <a:pt x="21600" y="21109"/>
                </a:cubicBezTo>
                <a:lnTo>
                  <a:pt x="21600" y="15218"/>
                </a:lnTo>
                <a:cubicBezTo>
                  <a:pt x="21600" y="15139"/>
                  <a:pt x="21577" y="15067"/>
                  <a:pt x="21543" y="15001"/>
                </a:cubicBezTo>
                <a:lnTo>
                  <a:pt x="21548" y="14999"/>
                </a:lnTo>
                <a:lnTo>
                  <a:pt x="20058" y="12764"/>
                </a:lnTo>
                <a:lnTo>
                  <a:pt x="21109" y="12764"/>
                </a:lnTo>
                <a:cubicBezTo>
                  <a:pt x="21380" y="12764"/>
                  <a:pt x="21600" y="12544"/>
                  <a:pt x="21600" y="1227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5" name="Shape 2843"/>
          <p:cNvSpPr/>
          <p:nvPr/>
        </p:nvSpPr>
        <p:spPr>
          <a:xfrm>
            <a:off x="1453375" y="318118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cubicBezTo>
                  <a:pt x="20838" y="10309"/>
                  <a:pt x="20618" y="10529"/>
                  <a:pt x="20618" y="10800"/>
                </a:cubicBezTo>
                <a:cubicBezTo>
                  <a:pt x="20618" y="16223"/>
                  <a:pt x="16223" y="20618"/>
                  <a:pt x="10800" y="20618"/>
                </a:cubicBezTo>
                <a:cubicBezTo>
                  <a:pt x="5377" y="20618"/>
                  <a:pt x="982" y="16223"/>
                  <a:pt x="982" y="10800"/>
                </a:cubicBezTo>
                <a:cubicBezTo>
                  <a:pt x="982" y="5378"/>
                  <a:pt x="5377" y="982"/>
                  <a:pt x="10800" y="982"/>
                </a:cubicBez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6765"/>
                  <a:pt x="4836" y="21600"/>
                  <a:pt x="10800" y="21600"/>
                </a:cubicBezTo>
                <a:cubicBezTo>
                  <a:pt x="16764" y="21600"/>
                  <a:pt x="21600" y="16765"/>
                  <a:pt x="21600" y="10800"/>
                </a:cubicBezTo>
                <a:cubicBezTo>
                  <a:pt x="21600" y="10529"/>
                  <a:pt x="21380" y="10309"/>
                  <a:pt x="21109" y="10309"/>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6" name="Shape 2844"/>
          <p:cNvSpPr/>
          <p:nvPr/>
        </p:nvSpPr>
        <p:spPr>
          <a:xfrm>
            <a:off x="1853321" y="318118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982"/>
                </a:move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1071"/>
                  <a:pt x="220" y="11291"/>
                  <a:pt x="491" y="11291"/>
                </a:cubicBezTo>
                <a:cubicBezTo>
                  <a:pt x="762" y="11291"/>
                  <a:pt x="982" y="11071"/>
                  <a:pt x="982" y="10800"/>
                </a:cubicBezTo>
                <a:cubicBezTo>
                  <a:pt x="982" y="5378"/>
                  <a:pt x="5377" y="982"/>
                  <a:pt x="10800" y="982"/>
                </a:cubicBezTo>
                <a:moveTo>
                  <a:pt x="21109" y="10309"/>
                </a:moveTo>
                <a:cubicBezTo>
                  <a:pt x="20838" y="10309"/>
                  <a:pt x="20618" y="10529"/>
                  <a:pt x="20618" y="10800"/>
                </a:cubicBezTo>
                <a:cubicBezTo>
                  <a:pt x="20618" y="16223"/>
                  <a:pt x="16223" y="20618"/>
                  <a:pt x="10800" y="20618"/>
                </a:cubicBezTo>
                <a:cubicBezTo>
                  <a:pt x="7588" y="20618"/>
                  <a:pt x="4740" y="19075"/>
                  <a:pt x="2948" y="16691"/>
                </a:cubicBezTo>
                <a:lnTo>
                  <a:pt x="6873" y="16691"/>
                </a:lnTo>
                <a:cubicBezTo>
                  <a:pt x="7144" y="16691"/>
                  <a:pt x="7364" y="16471"/>
                  <a:pt x="7364" y="16200"/>
                </a:cubicBezTo>
                <a:cubicBezTo>
                  <a:pt x="7364" y="15929"/>
                  <a:pt x="7144" y="15709"/>
                  <a:pt x="6873" y="15709"/>
                </a:cubicBezTo>
                <a:lnTo>
                  <a:pt x="1964" y="15709"/>
                </a:lnTo>
                <a:cubicBezTo>
                  <a:pt x="1693" y="15709"/>
                  <a:pt x="1473" y="15929"/>
                  <a:pt x="1473" y="16200"/>
                </a:cubicBezTo>
                <a:lnTo>
                  <a:pt x="1473" y="21109"/>
                </a:lnTo>
                <a:cubicBezTo>
                  <a:pt x="1473" y="21380"/>
                  <a:pt x="1693" y="21600"/>
                  <a:pt x="1964" y="21600"/>
                </a:cubicBezTo>
                <a:cubicBezTo>
                  <a:pt x="2234" y="21600"/>
                  <a:pt x="2455" y="21380"/>
                  <a:pt x="2455" y="21109"/>
                </a:cubicBezTo>
                <a:lnTo>
                  <a:pt x="2455" y="17639"/>
                </a:lnTo>
                <a:cubicBezTo>
                  <a:pt x="4434" y="20054"/>
                  <a:pt x="7433" y="21600"/>
                  <a:pt x="10800" y="21600"/>
                </a:cubicBezTo>
                <a:cubicBezTo>
                  <a:pt x="16764" y="21600"/>
                  <a:pt x="21600" y="16765"/>
                  <a:pt x="21600" y="10800"/>
                </a:cubicBezTo>
                <a:cubicBezTo>
                  <a:pt x="21600" y="10529"/>
                  <a:pt x="21380" y="10309"/>
                  <a:pt x="21109" y="10309"/>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7" name="Shape 2845"/>
          <p:cNvSpPr/>
          <p:nvPr/>
        </p:nvSpPr>
        <p:spPr>
          <a:xfrm>
            <a:off x="2272311" y="3181182"/>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12000" y="1408"/>
                </a:moveTo>
                <a:lnTo>
                  <a:pt x="17518" y="4418"/>
                </a:lnTo>
                <a:lnTo>
                  <a:pt x="12000" y="7429"/>
                </a:lnTo>
                <a:cubicBezTo>
                  <a:pt x="12000" y="7429"/>
                  <a:pt x="12000" y="1408"/>
                  <a:pt x="12000" y="1408"/>
                </a:cubicBezTo>
                <a:close/>
                <a:moveTo>
                  <a:pt x="21000" y="12273"/>
                </a:moveTo>
                <a:cubicBezTo>
                  <a:pt x="20669"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0800" y="8345"/>
                </a:lnTo>
                <a:cubicBezTo>
                  <a:pt x="10800" y="8617"/>
                  <a:pt x="11069" y="8836"/>
                  <a:pt x="11400" y="8836"/>
                </a:cubicBezTo>
                <a:cubicBezTo>
                  <a:pt x="11524" y="8836"/>
                  <a:pt x="11631" y="8799"/>
                  <a:pt x="11726" y="8747"/>
                </a:cubicBezTo>
                <a:lnTo>
                  <a:pt x="11733" y="8754"/>
                </a:lnTo>
                <a:lnTo>
                  <a:pt x="18933" y="4827"/>
                </a:lnTo>
                <a:lnTo>
                  <a:pt x="18926" y="4819"/>
                </a:lnTo>
                <a:cubicBezTo>
                  <a:pt x="19087" y="4731"/>
                  <a:pt x="19200" y="4589"/>
                  <a:pt x="19200" y="4418"/>
                </a:cubicBezTo>
                <a:cubicBezTo>
                  <a:pt x="19200" y="4248"/>
                  <a:pt x="19087" y="4106"/>
                  <a:pt x="18926" y="4017"/>
                </a:cubicBezTo>
                <a:lnTo>
                  <a:pt x="18933" y="4010"/>
                </a:lnTo>
                <a:lnTo>
                  <a:pt x="11733" y="82"/>
                </a:lnTo>
                <a:lnTo>
                  <a:pt x="11726" y="90"/>
                </a:lnTo>
                <a:cubicBezTo>
                  <a:pt x="11631" y="38"/>
                  <a:pt x="11524" y="0"/>
                  <a:pt x="11400" y="0"/>
                </a:cubicBezTo>
                <a:cubicBezTo>
                  <a:pt x="11069" y="0"/>
                  <a:pt x="10800" y="220"/>
                  <a:pt x="10800" y="491"/>
                </a:cubicBezTo>
                <a:lnTo>
                  <a:pt x="10800" y="3927"/>
                </a:lnTo>
                <a:cubicBezTo>
                  <a:pt x="4835" y="3927"/>
                  <a:pt x="0" y="7883"/>
                  <a:pt x="0" y="12764"/>
                </a:cubicBezTo>
                <a:cubicBezTo>
                  <a:pt x="0" y="17644"/>
                  <a:pt x="4835" y="21600"/>
                  <a:pt x="10800" y="21600"/>
                </a:cubicBezTo>
                <a:cubicBezTo>
                  <a:pt x="16765" y="21600"/>
                  <a:pt x="21600" y="17644"/>
                  <a:pt x="21600" y="12764"/>
                </a:cubicBezTo>
                <a:cubicBezTo>
                  <a:pt x="21600" y="12492"/>
                  <a:pt x="21331" y="12273"/>
                  <a:pt x="21000" y="1227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8" name="Shape 2846"/>
          <p:cNvSpPr/>
          <p:nvPr/>
        </p:nvSpPr>
        <p:spPr>
          <a:xfrm>
            <a:off x="2672257" y="3181182"/>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21000" y="12273"/>
                </a:moveTo>
                <a:cubicBezTo>
                  <a:pt x="20668" y="12273"/>
                  <a:pt x="20400" y="12492"/>
                  <a:pt x="20400" y="12764"/>
                </a:cubicBezTo>
                <a:cubicBezTo>
                  <a:pt x="20400" y="17102"/>
                  <a:pt x="16102" y="20618"/>
                  <a:pt x="10800" y="20618"/>
                </a:cubicBezTo>
                <a:cubicBezTo>
                  <a:pt x="5498" y="20618"/>
                  <a:pt x="1200" y="17102"/>
                  <a:pt x="1200" y="12764"/>
                </a:cubicBezTo>
                <a:cubicBezTo>
                  <a:pt x="1200" y="8426"/>
                  <a:pt x="5498" y="4909"/>
                  <a:pt x="10800" y="4909"/>
                </a:cubicBezTo>
                <a:lnTo>
                  <a:pt x="14768" y="4909"/>
                </a:lnTo>
                <a:lnTo>
                  <a:pt x="11067" y="7937"/>
                </a:lnTo>
                <a:lnTo>
                  <a:pt x="11073" y="7945"/>
                </a:lnTo>
                <a:cubicBezTo>
                  <a:pt x="10912" y="8033"/>
                  <a:pt x="10800" y="8175"/>
                  <a:pt x="10800" y="8345"/>
                </a:cubicBezTo>
                <a:cubicBezTo>
                  <a:pt x="10800" y="8617"/>
                  <a:pt x="11068" y="8836"/>
                  <a:pt x="11400" y="8836"/>
                </a:cubicBezTo>
                <a:cubicBezTo>
                  <a:pt x="11523" y="8836"/>
                  <a:pt x="11631" y="8798"/>
                  <a:pt x="11727" y="8747"/>
                </a:cubicBezTo>
                <a:lnTo>
                  <a:pt x="11733" y="8754"/>
                </a:lnTo>
                <a:lnTo>
                  <a:pt x="11774" y="8721"/>
                </a:lnTo>
                <a:cubicBezTo>
                  <a:pt x="11805" y="8700"/>
                  <a:pt x="11832" y="8677"/>
                  <a:pt x="11858" y="8651"/>
                </a:cubicBezTo>
                <a:lnTo>
                  <a:pt x="16533" y="4827"/>
                </a:lnTo>
                <a:lnTo>
                  <a:pt x="16527" y="4819"/>
                </a:lnTo>
                <a:cubicBezTo>
                  <a:pt x="16688" y="4731"/>
                  <a:pt x="16800" y="4589"/>
                  <a:pt x="16800" y="4418"/>
                </a:cubicBezTo>
                <a:cubicBezTo>
                  <a:pt x="16800" y="4248"/>
                  <a:pt x="16688" y="4106"/>
                  <a:pt x="16527" y="4018"/>
                </a:cubicBezTo>
                <a:lnTo>
                  <a:pt x="16533" y="4010"/>
                </a:lnTo>
                <a:lnTo>
                  <a:pt x="11858" y="185"/>
                </a:lnTo>
                <a:cubicBezTo>
                  <a:pt x="11832" y="159"/>
                  <a:pt x="11805" y="137"/>
                  <a:pt x="11774" y="116"/>
                </a:cubicBezTo>
                <a:lnTo>
                  <a:pt x="11733" y="82"/>
                </a:lnTo>
                <a:lnTo>
                  <a:pt x="11727" y="90"/>
                </a:lnTo>
                <a:cubicBezTo>
                  <a:pt x="11631" y="38"/>
                  <a:pt x="11523" y="0"/>
                  <a:pt x="11400" y="0"/>
                </a:cubicBezTo>
                <a:cubicBezTo>
                  <a:pt x="11068" y="0"/>
                  <a:pt x="10800" y="220"/>
                  <a:pt x="10800" y="491"/>
                </a:cubicBezTo>
                <a:cubicBezTo>
                  <a:pt x="10800" y="662"/>
                  <a:pt x="10912" y="804"/>
                  <a:pt x="11073" y="892"/>
                </a:cubicBezTo>
                <a:lnTo>
                  <a:pt x="11067" y="899"/>
                </a:lnTo>
                <a:lnTo>
                  <a:pt x="14768" y="3927"/>
                </a:lnTo>
                <a:lnTo>
                  <a:pt x="10800" y="3927"/>
                </a:lnTo>
                <a:cubicBezTo>
                  <a:pt x="4835" y="3927"/>
                  <a:pt x="0" y="7884"/>
                  <a:pt x="0" y="12764"/>
                </a:cubicBezTo>
                <a:cubicBezTo>
                  <a:pt x="0" y="17644"/>
                  <a:pt x="4835" y="21600"/>
                  <a:pt x="10800" y="21600"/>
                </a:cubicBezTo>
                <a:cubicBezTo>
                  <a:pt x="16765" y="21600"/>
                  <a:pt x="21600" y="17644"/>
                  <a:pt x="21600" y="12764"/>
                </a:cubicBezTo>
                <a:cubicBezTo>
                  <a:pt x="21600" y="12492"/>
                  <a:pt x="21332" y="12273"/>
                  <a:pt x="21000" y="1227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9" name="Shape 2847"/>
          <p:cNvSpPr/>
          <p:nvPr/>
        </p:nvSpPr>
        <p:spPr>
          <a:xfrm>
            <a:off x="3053158" y="3181182"/>
            <a:ext cx="209496" cy="209494"/>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6"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7673"/>
                </a:moveTo>
                <a:cubicBezTo>
                  <a:pt x="13610" y="17673"/>
                  <a:pt x="13488" y="17728"/>
                  <a:pt x="13398" y="17817"/>
                </a:cubicBezTo>
                <a:lnTo>
                  <a:pt x="11291" y="19924"/>
                </a:lnTo>
                <a:lnTo>
                  <a:pt x="11291" y="8346"/>
                </a:lnTo>
                <a:cubicBezTo>
                  <a:pt x="11291" y="8074"/>
                  <a:pt x="11071" y="7855"/>
                  <a:pt x="10800" y="7855"/>
                </a:cubicBezTo>
                <a:cubicBezTo>
                  <a:pt x="10529" y="7855"/>
                  <a:pt x="10309" y="8074"/>
                  <a:pt x="10309" y="8346"/>
                </a:cubicBezTo>
                <a:lnTo>
                  <a:pt x="10309" y="19924"/>
                </a:lnTo>
                <a:lnTo>
                  <a:pt x="8202" y="17817"/>
                </a:lnTo>
                <a:cubicBezTo>
                  <a:pt x="8113" y="17728"/>
                  <a:pt x="7990" y="17673"/>
                  <a:pt x="7855" y="17673"/>
                </a:cubicBezTo>
                <a:cubicBezTo>
                  <a:pt x="7583" y="17673"/>
                  <a:pt x="7364" y="17893"/>
                  <a:pt x="7364" y="18164"/>
                </a:cubicBezTo>
                <a:cubicBezTo>
                  <a:pt x="7364" y="18300"/>
                  <a:pt x="7419" y="18422"/>
                  <a:pt x="7507" y="18511"/>
                </a:cubicBezTo>
                <a:lnTo>
                  <a:pt x="10453" y="21456"/>
                </a:lnTo>
                <a:cubicBezTo>
                  <a:pt x="10542" y="21545"/>
                  <a:pt x="10664"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0" name="Shape 2848"/>
          <p:cNvSpPr/>
          <p:nvPr/>
        </p:nvSpPr>
        <p:spPr>
          <a:xfrm>
            <a:off x="3453104" y="3181182"/>
            <a:ext cx="209496" cy="209494"/>
          </a:xfrm>
          <a:custGeom>
            <a:avLst/>
            <a:gdLst/>
            <a:ahLst/>
            <a:cxnLst>
              <a:cxn ang="0">
                <a:pos x="wd2" y="hd2"/>
              </a:cxn>
              <a:cxn ang="5400000">
                <a:pos x="wd2" y="hd2"/>
              </a:cxn>
              <a:cxn ang="10800000">
                <a:pos x="wd2" y="hd2"/>
              </a:cxn>
              <a:cxn ang="16200000">
                <a:pos x="wd2" y="hd2"/>
              </a:cxn>
            </a:cxnLst>
            <a:rect l="0" t="0" r="r" b="b"/>
            <a:pathLst>
              <a:path w="21600" h="21600" extrusionOk="0">
                <a:moveTo>
                  <a:pt x="18634" y="6292"/>
                </a:moveTo>
                <a:cubicBezTo>
                  <a:pt x="18643" y="6159"/>
                  <a:pt x="18655" y="6026"/>
                  <a:pt x="18655" y="5891"/>
                </a:cubicBezTo>
                <a:cubicBezTo>
                  <a:pt x="18655" y="2638"/>
                  <a:pt x="16017" y="0"/>
                  <a:pt x="12764" y="0"/>
                </a:cubicBezTo>
                <a:cubicBezTo>
                  <a:pt x="10499" y="0"/>
                  <a:pt x="8536" y="1279"/>
                  <a:pt x="7550" y="3153"/>
                </a:cubicBezTo>
                <a:cubicBezTo>
                  <a:pt x="7185" y="3021"/>
                  <a:pt x="6793" y="2945"/>
                  <a:pt x="6382" y="2945"/>
                </a:cubicBezTo>
                <a:cubicBezTo>
                  <a:pt x="4484" y="2945"/>
                  <a:pt x="2945" y="4484"/>
                  <a:pt x="2945" y="6382"/>
                </a:cubicBezTo>
                <a:cubicBezTo>
                  <a:pt x="2945" y="6629"/>
                  <a:pt x="2973" y="6869"/>
                  <a:pt x="3022" y="7101"/>
                </a:cubicBezTo>
                <a:cubicBezTo>
                  <a:pt x="1267" y="7686"/>
                  <a:pt x="0" y="9339"/>
                  <a:pt x="0" y="11291"/>
                </a:cubicBezTo>
                <a:cubicBezTo>
                  <a:pt x="0" y="13731"/>
                  <a:pt x="1978" y="15709"/>
                  <a:pt x="4418" y="15709"/>
                </a:cubicBezTo>
                <a:lnTo>
                  <a:pt x="8836" y="15709"/>
                </a:lnTo>
                <a:cubicBezTo>
                  <a:pt x="9108" y="15709"/>
                  <a:pt x="9327" y="15489"/>
                  <a:pt x="9327" y="15218"/>
                </a:cubicBezTo>
                <a:cubicBezTo>
                  <a:pt x="9327" y="14947"/>
                  <a:pt x="9108" y="14727"/>
                  <a:pt x="8836" y="14727"/>
                </a:cubicBezTo>
                <a:lnTo>
                  <a:pt x="4418" y="14727"/>
                </a:lnTo>
                <a:cubicBezTo>
                  <a:pt x="2524" y="14727"/>
                  <a:pt x="982" y="13185"/>
                  <a:pt x="982" y="11291"/>
                </a:cubicBezTo>
                <a:cubicBezTo>
                  <a:pt x="982" y="9810"/>
                  <a:pt x="1926" y="8502"/>
                  <a:pt x="3333" y="8033"/>
                </a:cubicBezTo>
                <a:lnTo>
                  <a:pt x="4165" y="7756"/>
                </a:lnTo>
                <a:lnTo>
                  <a:pt x="3982" y="6897"/>
                </a:lnTo>
                <a:cubicBezTo>
                  <a:pt x="3946" y="6725"/>
                  <a:pt x="3927" y="6551"/>
                  <a:pt x="3927" y="6382"/>
                </a:cubicBezTo>
                <a:cubicBezTo>
                  <a:pt x="3927" y="5028"/>
                  <a:pt x="5028" y="3927"/>
                  <a:pt x="6382" y="3927"/>
                </a:cubicBezTo>
                <a:cubicBezTo>
                  <a:pt x="6662" y="3927"/>
                  <a:pt x="6942" y="3977"/>
                  <a:pt x="7215" y="4077"/>
                </a:cubicBezTo>
                <a:lnTo>
                  <a:pt x="8019" y="4368"/>
                </a:lnTo>
                <a:lnTo>
                  <a:pt x="8418" y="3611"/>
                </a:lnTo>
                <a:cubicBezTo>
                  <a:pt x="9272" y="1989"/>
                  <a:pt x="10937" y="982"/>
                  <a:pt x="12764" y="982"/>
                </a:cubicBezTo>
                <a:cubicBezTo>
                  <a:pt x="15470" y="982"/>
                  <a:pt x="17673" y="3184"/>
                  <a:pt x="17673" y="5891"/>
                </a:cubicBezTo>
                <a:cubicBezTo>
                  <a:pt x="17673" y="5977"/>
                  <a:pt x="17666" y="6060"/>
                  <a:pt x="17660" y="6145"/>
                </a:cubicBezTo>
                <a:lnTo>
                  <a:pt x="17655" y="6229"/>
                </a:lnTo>
                <a:lnTo>
                  <a:pt x="17610" y="6920"/>
                </a:lnTo>
                <a:lnTo>
                  <a:pt x="18245" y="7194"/>
                </a:lnTo>
                <a:cubicBezTo>
                  <a:pt x="19687" y="7816"/>
                  <a:pt x="20618" y="9232"/>
                  <a:pt x="20618" y="10800"/>
                </a:cubicBezTo>
                <a:cubicBezTo>
                  <a:pt x="20618" y="12965"/>
                  <a:pt x="18856" y="14727"/>
                  <a:pt x="16691" y="14727"/>
                </a:cubicBezTo>
                <a:lnTo>
                  <a:pt x="12764" y="14727"/>
                </a:lnTo>
                <a:cubicBezTo>
                  <a:pt x="12492" y="14727"/>
                  <a:pt x="12273" y="14947"/>
                  <a:pt x="12273" y="15218"/>
                </a:cubicBezTo>
                <a:cubicBezTo>
                  <a:pt x="12273" y="15489"/>
                  <a:pt x="12492" y="15709"/>
                  <a:pt x="12764" y="15709"/>
                </a:cubicBezTo>
                <a:lnTo>
                  <a:pt x="16691" y="15709"/>
                </a:lnTo>
                <a:cubicBezTo>
                  <a:pt x="19401" y="15709"/>
                  <a:pt x="21600" y="13511"/>
                  <a:pt x="21600" y="10800"/>
                </a:cubicBezTo>
                <a:cubicBezTo>
                  <a:pt x="21600" y="8780"/>
                  <a:pt x="20378" y="7045"/>
                  <a:pt x="18634" y="6292"/>
                </a:cubicBezTo>
                <a:moveTo>
                  <a:pt x="13745" y="11782"/>
                </a:moveTo>
                <a:cubicBezTo>
                  <a:pt x="14017" y="11782"/>
                  <a:pt x="14236" y="11562"/>
                  <a:pt x="14236" y="11291"/>
                </a:cubicBezTo>
                <a:cubicBezTo>
                  <a:pt x="14236" y="11156"/>
                  <a:pt x="14182" y="11033"/>
                  <a:pt x="14093" y="10944"/>
                </a:cubicBezTo>
                <a:lnTo>
                  <a:pt x="11147" y="7998"/>
                </a:lnTo>
                <a:cubicBezTo>
                  <a:pt x="11058" y="7910"/>
                  <a:pt x="10936" y="7855"/>
                  <a:pt x="10800" y="7855"/>
                </a:cubicBezTo>
                <a:cubicBezTo>
                  <a:pt x="10665" y="7855"/>
                  <a:pt x="10542" y="7910"/>
                  <a:pt x="10453" y="7998"/>
                </a:cubicBezTo>
                <a:lnTo>
                  <a:pt x="7507" y="10944"/>
                </a:lnTo>
                <a:cubicBezTo>
                  <a:pt x="7419" y="11033"/>
                  <a:pt x="7364" y="11156"/>
                  <a:pt x="7364" y="11291"/>
                </a:cubicBezTo>
                <a:cubicBezTo>
                  <a:pt x="7364" y="11562"/>
                  <a:pt x="7583" y="11782"/>
                  <a:pt x="7855" y="11782"/>
                </a:cubicBezTo>
                <a:cubicBezTo>
                  <a:pt x="7990" y="11782"/>
                  <a:pt x="8113" y="11727"/>
                  <a:pt x="8202" y="11638"/>
                </a:cubicBezTo>
                <a:lnTo>
                  <a:pt x="10309" y="9531"/>
                </a:lnTo>
                <a:lnTo>
                  <a:pt x="10309" y="21109"/>
                </a:lnTo>
                <a:cubicBezTo>
                  <a:pt x="10309" y="21380"/>
                  <a:pt x="10529" y="21600"/>
                  <a:pt x="10800" y="21600"/>
                </a:cubicBezTo>
                <a:cubicBezTo>
                  <a:pt x="11071" y="21600"/>
                  <a:pt x="11291" y="21380"/>
                  <a:pt x="11291" y="21109"/>
                </a:cubicBezTo>
                <a:lnTo>
                  <a:pt x="11291" y="9531"/>
                </a:lnTo>
                <a:lnTo>
                  <a:pt x="13398" y="11638"/>
                </a:lnTo>
                <a:cubicBezTo>
                  <a:pt x="13488" y="11727"/>
                  <a:pt x="13610" y="11782"/>
                  <a:pt x="13745" y="117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1" name="Shape 2849"/>
          <p:cNvSpPr/>
          <p:nvPr/>
        </p:nvSpPr>
        <p:spPr>
          <a:xfrm>
            <a:off x="3853049" y="3195466"/>
            <a:ext cx="209496" cy="181100"/>
          </a:xfrm>
          <a:custGeom>
            <a:avLst/>
            <a:gdLst/>
            <a:ahLst/>
            <a:cxnLst>
              <a:cxn ang="0">
                <a:pos x="wd2" y="hd2"/>
              </a:cxn>
              <a:cxn ang="5400000">
                <a:pos x="wd2" y="hd2"/>
              </a:cxn>
              <a:cxn ang="10800000">
                <a:pos x="wd2" y="hd2"/>
              </a:cxn>
              <a:cxn ang="16200000">
                <a:pos x="wd2" y="hd2"/>
              </a:cxn>
            </a:cxnLst>
            <a:rect l="0" t="0" r="r" b="b"/>
            <a:pathLst>
              <a:path w="21600" h="21582" extrusionOk="0">
                <a:moveTo>
                  <a:pt x="13421" y="20466"/>
                </a:moveTo>
                <a:lnTo>
                  <a:pt x="12630" y="20221"/>
                </a:lnTo>
                <a:cubicBezTo>
                  <a:pt x="13305" y="19604"/>
                  <a:pt x="13745" y="18664"/>
                  <a:pt x="13745" y="17589"/>
                </a:cubicBezTo>
                <a:cubicBezTo>
                  <a:pt x="13745" y="16189"/>
                  <a:pt x="13013" y="14988"/>
                  <a:pt x="11967" y="14465"/>
                </a:cubicBezTo>
                <a:lnTo>
                  <a:pt x="11702" y="15585"/>
                </a:lnTo>
                <a:cubicBezTo>
                  <a:pt x="12330" y="15964"/>
                  <a:pt x="12764" y="16715"/>
                  <a:pt x="12764" y="17589"/>
                </a:cubicBezTo>
                <a:cubicBezTo>
                  <a:pt x="12764" y="18299"/>
                  <a:pt x="12477" y="18923"/>
                  <a:pt x="12035" y="19336"/>
                </a:cubicBezTo>
                <a:lnTo>
                  <a:pt x="12296" y="18213"/>
                </a:lnTo>
                <a:cubicBezTo>
                  <a:pt x="12327" y="18073"/>
                  <a:pt x="12314" y="17918"/>
                  <a:pt x="12246" y="17782"/>
                </a:cubicBezTo>
                <a:cubicBezTo>
                  <a:pt x="12111" y="17511"/>
                  <a:pt x="11811" y="17418"/>
                  <a:pt x="11576" y="17574"/>
                </a:cubicBezTo>
                <a:cubicBezTo>
                  <a:pt x="11459" y="17653"/>
                  <a:pt x="11380" y="17779"/>
                  <a:pt x="11347" y="17920"/>
                </a:cubicBezTo>
                <a:lnTo>
                  <a:pt x="10808" y="20244"/>
                </a:lnTo>
                <a:cubicBezTo>
                  <a:pt x="10776" y="20384"/>
                  <a:pt x="10789" y="20539"/>
                  <a:pt x="10857" y="20675"/>
                </a:cubicBezTo>
                <a:cubicBezTo>
                  <a:pt x="10920" y="20802"/>
                  <a:pt x="11021" y="20885"/>
                  <a:pt x="11133" y="20927"/>
                </a:cubicBezTo>
                <a:lnTo>
                  <a:pt x="11126" y="20956"/>
                </a:lnTo>
                <a:cubicBezTo>
                  <a:pt x="11142" y="20954"/>
                  <a:pt x="11158" y="20948"/>
                  <a:pt x="11173" y="20945"/>
                </a:cubicBezTo>
                <a:lnTo>
                  <a:pt x="13166" y="21562"/>
                </a:lnTo>
                <a:cubicBezTo>
                  <a:pt x="13288" y="21600"/>
                  <a:pt x="13422" y="21584"/>
                  <a:pt x="13539" y="21506"/>
                </a:cubicBezTo>
                <a:cubicBezTo>
                  <a:pt x="13774" y="21350"/>
                  <a:pt x="13855" y="21002"/>
                  <a:pt x="13719" y="20730"/>
                </a:cubicBezTo>
                <a:cubicBezTo>
                  <a:pt x="13651" y="20595"/>
                  <a:pt x="13542" y="20503"/>
                  <a:pt x="13421" y="20466"/>
                </a:cubicBezTo>
                <a:moveTo>
                  <a:pt x="18634" y="7273"/>
                </a:moveTo>
                <a:cubicBezTo>
                  <a:pt x="18643" y="7119"/>
                  <a:pt x="18655" y="6966"/>
                  <a:pt x="18655" y="6809"/>
                </a:cubicBezTo>
                <a:cubicBezTo>
                  <a:pt x="18655" y="3049"/>
                  <a:pt x="16017" y="0"/>
                  <a:pt x="12764" y="0"/>
                </a:cubicBezTo>
                <a:cubicBezTo>
                  <a:pt x="10499" y="0"/>
                  <a:pt x="8536" y="1479"/>
                  <a:pt x="7550" y="3645"/>
                </a:cubicBezTo>
                <a:cubicBezTo>
                  <a:pt x="7185" y="3492"/>
                  <a:pt x="6793" y="3404"/>
                  <a:pt x="6382" y="3404"/>
                </a:cubicBezTo>
                <a:cubicBezTo>
                  <a:pt x="4484" y="3404"/>
                  <a:pt x="2945" y="5183"/>
                  <a:pt x="2945" y="7376"/>
                </a:cubicBezTo>
                <a:cubicBezTo>
                  <a:pt x="2945" y="7662"/>
                  <a:pt x="2973" y="7940"/>
                  <a:pt x="3022" y="8208"/>
                </a:cubicBezTo>
                <a:cubicBezTo>
                  <a:pt x="1267" y="8884"/>
                  <a:pt x="0" y="10794"/>
                  <a:pt x="0" y="13050"/>
                </a:cubicBezTo>
                <a:cubicBezTo>
                  <a:pt x="0" y="15871"/>
                  <a:pt x="1978" y="18157"/>
                  <a:pt x="4418" y="18157"/>
                </a:cubicBezTo>
                <a:lnTo>
                  <a:pt x="6382" y="18157"/>
                </a:lnTo>
                <a:cubicBezTo>
                  <a:pt x="6653" y="18157"/>
                  <a:pt x="6873" y="17903"/>
                  <a:pt x="6873" y="17589"/>
                </a:cubicBezTo>
                <a:cubicBezTo>
                  <a:pt x="6873" y="17276"/>
                  <a:pt x="6653" y="17022"/>
                  <a:pt x="6382" y="17022"/>
                </a:cubicBezTo>
                <a:lnTo>
                  <a:pt x="4418" y="17022"/>
                </a:lnTo>
                <a:cubicBezTo>
                  <a:pt x="2524" y="17022"/>
                  <a:pt x="982" y="15240"/>
                  <a:pt x="982" y="13050"/>
                </a:cubicBezTo>
                <a:cubicBezTo>
                  <a:pt x="982" y="11339"/>
                  <a:pt x="1926" y="9826"/>
                  <a:pt x="3333" y="9284"/>
                </a:cubicBezTo>
                <a:lnTo>
                  <a:pt x="4165" y="8964"/>
                </a:lnTo>
                <a:lnTo>
                  <a:pt x="3982" y="7971"/>
                </a:lnTo>
                <a:cubicBezTo>
                  <a:pt x="3946" y="7773"/>
                  <a:pt x="3927" y="7572"/>
                  <a:pt x="3927" y="7376"/>
                </a:cubicBezTo>
                <a:cubicBezTo>
                  <a:pt x="3927" y="5812"/>
                  <a:pt x="5028" y="4539"/>
                  <a:pt x="6382" y="4539"/>
                </a:cubicBezTo>
                <a:cubicBezTo>
                  <a:pt x="6661" y="4539"/>
                  <a:pt x="6942" y="4597"/>
                  <a:pt x="7215" y="4712"/>
                </a:cubicBezTo>
                <a:lnTo>
                  <a:pt x="8019" y="5049"/>
                </a:lnTo>
                <a:lnTo>
                  <a:pt x="8418" y="4173"/>
                </a:lnTo>
                <a:cubicBezTo>
                  <a:pt x="9272" y="2299"/>
                  <a:pt x="10937" y="1135"/>
                  <a:pt x="12764" y="1135"/>
                </a:cubicBezTo>
                <a:cubicBezTo>
                  <a:pt x="15470" y="1135"/>
                  <a:pt x="17673" y="3680"/>
                  <a:pt x="17673" y="6809"/>
                </a:cubicBezTo>
                <a:cubicBezTo>
                  <a:pt x="17673" y="6908"/>
                  <a:pt x="17666" y="7005"/>
                  <a:pt x="17660" y="7102"/>
                </a:cubicBezTo>
                <a:lnTo>
                  <a:pt x="17655" y="7199"/>
                </a:lnTo>
                <a:lnTo>
                  <a:pt x="17610" y="7998"/>
                </a:lnTo>
                <a:lnTo>
                  <a:pt x="18245" y="8315"/>
                </a:lnTo>
                <a:cubicBezTo>
                  <a:pt x="19687" y="9034"/>
                  <a:pt x="20618" y="10670"/>
                  <a:pt x="20618" y="12483"/>
                </a:cubicBezTo>
                <a:cubicBezTo>
                  <a:pt x="20618" y="14986"/>
                  <a:pt x="18856" y="17022"/>
                  <a:pt x="16691" y="17022"/>
                </a:cubicBezTo>
                <a:lnTo>
                  <a:pt x="15218" y="17022"/>
                </a:lnTo>
                <a:cubicBezTo>
                  <a:pt x="14947" y="17022"/>
                  <a:pt x="14727" y="17276"/>
                  <a:pt x="14727" y="17589"/>
                </a:cubicBezTo>
                <a:cubicBezTo>
                  <a:pt x="14727" y="17903"/>
                  <a:pt x="14947" y="18157"/>
                  <a:pt x="15218" y="18157"/>
                </a:cubicBezTo>
                <a:lnTo>
                  <a:pt x="16691" y="18157"/>
                </a:lnTo>
                <a:cubicBezTo>
                  <a:pt x="19402" y="18157"/>
                  <a:pt x="21600" y="15617"/>
                  <a:pt x="21600" y="12483"/>
                </a:cubicBezTo>
                <a:cubicBezTo>
                  <a:pt x="21600" y="10147"/>
                  <a:pt x="20378" y="8143"/>
                  <a:pt x="18634" y="7273"/>
                </a:cubicBezTo>
                <a:moveTo>
                  <a:pt x="10773" y="14522"/>
                </a:moveTo>
                <a:cubicBezTo>
                  <a:pt x="10711" y="14398"/>
                  <a:pt x="10613" y="14316"/>
                  <a:pt x="10504" y="14274"/>
                </a:cubicBezTo>
                <a:lnTo>
                  <a:pt x="10517" y="14218"/>
                </a:lnTo>
                <a:cubicBezTo>
                  <a:pt x="10484" y="14221"/>
                  <a:pt x="10451" y="14231"/>
                  <a:pt x="10418" y="14240"/>
                </a:cubicBezTo>
                <a:lnTo>
                  <a:pt x="8463" y="13634"/>
                </a:lnTo>
                <a:lnTo>
                  <a:pt x="8463" y="13635"/>
                </a:lnTo>
                <a:cubicBezTo>
                  <a:pt x="8343" y="13598"/>
                  <a:pt x="8209" y="13613"/>
                  <a:pt x="8091" y="13692"/>
                </a:cubicBezTo>
                <a:cubicBezTo>
                  <a:pt x="7856" y="13848"/>
                  <a:pt x="7776" y="14195"/>
                  <a:pt x="7911" y="14466"/>
                </a:cubicBezTo>
                <a:cubicBezTo>
                  <a:pt x="7979" y="14602"/>
                  <a:pt x="8088" y="14693"/>
                  <a:pt x="8210" y="14731"/>
                </a:cubicBezTo>
                <a:lnTo>
                  <a:pt x="8965" y="14964"/>
                </a:lnTo>
                <a:cubicBezTo>
                  <a:pt x="8292" y="15580"/>
                  <a:pt x="7855" y="16518"/>
                  <a:pt x="7855" y="17589"/>
                </a:cubicBezTo>
                <a:cubicBezTo>
                  <a:pt x="7855" y="19007"/>
                  <a:pt x="8604" y="20220"/>
                  <a:pt x="9671" y="20732"/>
                </a:cubicBezTo>
                <a:lnTo>
                  <a:pt x="9934" y="19617"/>
                </a:lnTo>
                <a:cubicBezTo>
                  <a:pt x="9286" y="19246"/>
                  <a:pt x="8836" y="18482"/>
                  <a:pt x="8836" y="17589"/>
                </a:cubicBezTo>
                <a:cubicBezTo>
                  <a:pt x="8836" y="16857"/>
                  <a:pt x="9142" y="16215"/>
                  <a:pt x="9609" y="15802"/>
                </a:cubicBezTo>
                <a:lnTo>
                  <a:pt x="9335" y="16984"/>
                </a:lnTo>
                <a:cubicBezTo>
                  <a:pt x="9303" y="17124"/>
                  <a:pt x="9317" y="17279"/>
                  <a:pt x="9384" y="17415"/>
                </a:cubicBezTo>
                <a:cubicBezTo>
                  <a:pt x="9520" y="17686"/>
                  <a:pt x="9820" y="17779"/>
                  <a:pt x="10055" y="17623"/>
                </a:cubicBezTo>
                <a:cubicBezTo>
                  <a:pt x="10172" y="17544"/>
                  <a:pt x="10251" y="17418"/>
                  <a:pt x="10283" y="17278"/>
                </a:cubicBezTo>
                <a:lnTo>
                  <a:pt x="10823" y="14952"/>
                </a:lnTo>
                <a:cubicBezTo>
                  <a:pt x="10855" y="14812"/>
                  <a:pt x="10841" y="14658"/>
                  <a:pt x="10773" y="1452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2" name="Shape 2850"/>
          <p:cNvSpPr/>
          <p:nvPr/>
        </p:nvSpPr>
        <p:spPr>
          <a:xfrm>
            <a:off x="4252995" y="318118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491" y="0"/>
                </a:moveTo>
                <a:cubicBezTo>
                  <a:pt x="220" y="0"/>
                  <a:pt x="0" y="220"/>
                  <a:pt x="0" y="491"/>
                </a:cubicBezTo>
                <a:cubicBezTo>
                  <a:pt x="0" y="762"/>
                  <a:pt x="220" y="982"/>
                  <a:pt x="491" y="982"/>
                </a:cubicBezTo>
                <a:cubicBezTo>
                  <a:pt x="11607" y="982"/>
                  <a:pt x="20618" y="9993"/>
                  <a:pt x="20618" y="21109"/>
                </a:cubicBezTo>
                <a:cubicBezTo>
                  <a:pt x="20618" y="21380"/>
                  <a:pt x="20838" y="21600"/>
                  <a:pt x="21109" y="21600"/>
                </a:cubicBezTo>
                <a:cubicBezTo>
                  <a:pt x="21380" y="21600"/>
                  <a:pt x="21600" y="21380"/>
                  <a:pt x="21600" y="21109"/>
                </a:cubicBezTo>
                <a:cubicBezTo>
                  <a:pt x="21600" y="9451"/>
                  <a:pt x="12149" y="0"/>
                  <a:pt x="491" y="0"/>
                </a:cubicBezTo>
                <a:moveTo>
                  <a:pt x="491" y="9818"/>
                </a:moveTo>
                <a:cubicBezTo>
                  <a:pt x="220" y="9818"/>
                  <a:pt x="0" y="10038"/>
                  <a:pt x="0" y="10309"/>
                </a:cubicBezTo>
                <a:cubicBezTo>
                  <a:pt x="0" y="10581"/>
                  <a:pt x="220" y="10800"/>
                  <a:pt x="491" y="10800"/>
                </a:cubicBezTo>
                <a:cubicBezTo>
                  <a:pt x="6184" y="10800"/>
                  <a:pt x="10800" y="15416"/>
                  <a:pt x="10800" y="21109"/>
                </a:cubicBezTo>
                <a:cubicBezTo>
                  <a:pt x="10800" y="21380"/>
                  <a:pt x="11020" y="21600"/>
                  <a:pt x="11291" y="21600"/>
                </a:cubicBezTo>
                <a:cubicBezTo>
                  <a:pt x="11562" y="21600"/>
                  <a:pt x="11782" y="21380"/>
                  <a:pt x="11782" y="21109"/>
                </a:cubicBezTo>
                <a:cubicBezTo>
                  <a:pt x="11782" y="14873"/>
                  <a:pt x="6727" y="9818"/>
                  <a:pt x="491" y="9818"/>
                </a:cubicBezTo>
                <a:moveTo>
                  <a:pt x="491" y="4909"/>
                </a:moveTo>
                <a:cubicBezTo>
                  <a:pt x="220" y="4909"/>
                  <a:pt x="0" y="5129"/>
                  <a:pt x="0" y="5400"/>
                </a:cubicBezTo>
                <a:cubicBezTo>
                  <a:pt x="0" y="5672"/>
                  <a:pt x="220" y="5891"/>
                  <a:pt x="491" y="5891"/>
                </a:cubicBezTo>
                <a:cubicBezTo>
                  <a:pt x="8896" y="5891"/>
                  <a:pt x="15709" y="12705"/>
                  <a:pt x="15709" y="21109"/>
                </a:cubicBezTo>
                <a:cubicBezTo>
                  <a:pt x="15709" y="21380"/>
                  <a:pt x="15929" y="21600"/>
                  <a:pt x="16200" y="21600"/>
                </a:cubicBezTo>
                <a:cubicBezTo>
                  <a:pt x="16471" y="21600"/>
                  <a:pt x="16691" y="21380"/>
                  <a:pt x="16691" y="21109"/>
                </a:cubicBezTo>
                <a:cubicBezTo>
                  <a:pt x="16691" y="12162"/>
                  <a:pt x="9438" y="4909"/>
                  <a:pt x="491" y="4909"/>
                </a:cubicBezTo>
                <a:moveTo>
                  <a:pt x="2945" y="20618"/>
                </a:moveTo>
                <a:cubicBezTo>
                  <a:pt x="1861" y="20618"/>
                  <a:pt x="982" y="19739"/>
                  <a:pt x="982" y="18655"/>
                </a:cubicBezTo>
                <a:cubicBezTo>
                  <a:pt x="982" y="17570"/>
                  <a:pt x="1861" y="16691"/>
                  <a:pt x="2945" y="16691"/>
                </a:cubicBezTo>
                <a:cubicBezTo>
                  <a:pt x="4030" y="16691"/>
                  <a:pt x="4909" y="17570"/>
                  <a:pt x="4909" y="18655"/>
                </a:cubicBezTo>
                <a:cubicBezTo>
                  <a:pt x="4909" y="19739"/>
                  <a:pt x="4030" y="20618"/>
                  <a:pt x="2945" y="20618"/>
                </a:cubicBezTo>
                <a:moveTo>
                  <a:pt x="2945" y="15709"/>
                </a:moveTo>
                <a:cubicBezTo>
                  <a:pt x="1319" y="15709"/>
                  <a:pt x="0" y="17028"/>
                  <a:pt x="0" y="18655"/>
                </a:cubicBezTo>
                <a:cubicBezTo>
                  <a:pt x="0" y="20281"/>
                  <a:pt x="1319" y="21600"/>
                  <a:pt x="2945" y="21600"/>
                </a:cubicBezTo>
                <a:cubicBezTo>
                  <a:pt x="4573" y="21600"/>
                  <a:pt x="5891" y="20281"/>
                  <a:pt x="5891" y="18655"/>
                </a:cubicBezTo>
                <a:cubicBezTo>
                  <a:pt x="5891" y="17028"/>
                  <a:pt x="4573" y="15709"/>
                  <a:pt x="2945" y="15709"/>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3" name="Shape 2851"/>
          <p:cNvSpPr/>
          <p:nvPr/>
        </p:nvSpPr>
        <p:spPr>
          <a:xfrm>
            <a:off x="653483" y="358112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5891" y="10309"/>
                </a:moveTo>
                <a:lnTo>
                  <a:pt x="4909" y="10309"/>
                </a:lnTo>
                <a:cubicBezTo>
                  <a:pt x="4638" y="10309"/>
                  <a:pt x="4418" y="10529"/>
                  <a:pt x="4418" y="10800"/>
                </a:cubicBezTo>
                <a:cubicBezTo>
                  <a:pt x="4418" y="11071"/>
                  <a:pt x="4638" y="11291"/>
                  <a:pt x="4909" y="11291"/>
                </a:cubicBezTo>
                <a:lnTo>
                  <a:pt x="5891" y="11291"/>
                </a:lnTo>
                <a:cubicBezTo>
                  <a:pt x="8331" y="11291"/>
                  <a:pt x="10309" y="13269"/>
                  <a:pt x="10309" y="15709"/>
                </a:cubicBezTo>
                <a:lnTo>
                  <a:pt x="10309" y="16691"/>
                </a:lnTo>
                <a:cubicBezTo>
                  <a:pt x="10309" y="16962"/>
                  <a:pt x="10529" y="17182"/>
                  <a:pt x="10800" y="17182"/>
                </a:cubicBezTo>
                <a:cubicBezTo>
                  <a:pt x="11071" y="17182"/>
                  <a:pt x="11291" y="16962"/>
                  <a:pt x="11291" y="16691"/>
                </a:cubicBezTo>
                <a:lnTo>
                  <a:pt x="11291" y="15709"/>
                </a:lnTo>
                <a:cubicBezTo>
                  <a:pt x="11291" y="12727"/>
                  <a:pt x="8873" y="10309"/>
                  <a:pt x="5891" y="10309"/>
                </a:cubicBezTo>
                <a:moveTo>
                  <a:pt x="5891" y="7364"/>
                </a:moveTo>
                <a:lnTo>
                  <a:pt x="4909" y="7364"/>
                </a:lnTo>
                <a:cubicBezTo>
                  <a:pt x="4638" y="7364"/>
                  <a:pt x="4418" y="7583"/>
                  <a:pt x="4418" y="7855"/>
                </a:cubicBezTo>
                <a:cubicBezTo>
                  <a:pt x="4418" y="8126"/>
                  <a:pt x="4638" y="8345"/>
                  <a:pt x="4909" y="8345"/>
                </a:cubicBezTo>
                <a:lnTo>
                  <a:pt x="5891" y="8345"/>
                </a:lnTo>
                <a:cubicBezTo>
                  <a:pt x="9958" y="8345"/>
                  <a:pt x="13255" y="11642"/>
                  <a:pt x="13255" y="15709"/>
                </a:cubicBezTo>
                <a:lnTo>
                  <a:pt x="13255" y="16691"/>
                </a:lnTo>
                <a:cubicBezTo>
                  <a:pt x="13255" y="16962"/>
                  <a:pt x="13475" y="17182"/>
                  <a:pt x="13745" y="17182"/>
                </a:cubicBezTo>
                <a:cubicBezTo>
                  <a:pt x="14016" y="17182"/>
                  <a:pt x="14236" y="16962"/>
                  <a:pt x="14236" y="16691"/>
                </a:cubicBezTo>
                <a:lnTo>
                  <a:pt x="14236" y="15709"/>
                </a:lnTo>
                <a:cubicBezTo>
                  <a:pt x="14236" y="11100"/>
                  <a:pt x="10500" y="7364"/>
                  <a:pt x="5891" y="7364"/>
                </a:cubicBezTo>
                <a:moveTo>
                  <a:pt x="6382" y="16200"/>
                </a:moveTo>
                <a:cubicBezTo>
                  <a:pt x="5840" y="16200"/>
                  <a:pt x="5400" y="15761"/>
                  <a:pt x="5400" y="15218"/>
                </a:cubicBezTo>
                <a:cubicBezTo>
                  <a:pt x="5400" y="14676"/>
                  <a:pt x="5840" y="14236"/>
                  <a:pt x="6382" y="14236"/>
                </a:cubicBezTo>
                <a:cubicBezTo>
                  <a:pt x="6924" y="14236"/>
                  <a:pt x="7364" y="14676"/>
                  <a:pt x="7364" y="15218"/>
                </a:cubicBezTo>
                <a:cubicBezTo>
                  <a:pt x="7364" y="15761"/>
                  <a:pt x="6924" y="16200"/>
                  <a:pt x="6382" y="16200"/>
                </a:cubicBezTo>
                <a:moveTo>
                  <a:pt x="6382" y="13255"/>
                </a:moveTo>
                <a:cubicBezTo>
                  <a:pt x="5297" y="13255"/>
                  <a:pt x="4418" y="14134"/>
                  <a:pt x="4418" y="15218"/>
                </a:cubicBezTo>
                <a:cubicBezTo>
                  <a:pt x="4418" y="16303"/>
                  <a:pt x="5297" y="17182"/>
                  <a:pt x="6382" y="17182"/>
                </a:cubicBezTo>
                <a:cubicBezTo>
                  <a:pt x="7466" y="17182"/>
                  <a:pt x="8345" y="16303"/>
                  <a:pt x="8345" y="15218"/>
                </a:cubicBezTo>
                <a:cubicBezTo>
                  <a:pt x="8345" y="14134"/>
                  <a:pt x="7466" y="13255"/>
                  <a:pt x="6382" y="13255"/>
                </a:cubicBezTo>
                <a:moveTo>
                  <a:pt x="5891" y="4418"/>
                </a:moveTo>
                <a:lnTo>
                  <a:pt x="4909" y="4418"/>
                </a:lnTo>
                <a:cubicBezTo>
                  <a:pt x="4638" y="4418"/>
                  <a:pt x="4418" y="4638"/>
                  <a:pt x="4418" y="4909"/>
                </a:cubicBezTo>
                <a:cubicBezTo>
                  <a:pt x="4418" y="5180"/>
                  <a:pt x="4638" y="5400"/>
                  <a:pt x="4909" y="5400"/>
                </a:cubicBezTo>
                <a:lnTo>
                  <a:pt x="5891" y="5400"/>
                </a:lnTo>
                <a:cubicBezTo>
                  <a:pt x="11585" y="5400"/>
                  <a:pt x="16200" y="10016"/>
                  <a:pt x="16200" y="15709"/>
                </a:cubicBezTo>
                <a:lnTo>
                  <a:pt x="16200" y="16691"/>
                </a:lnTo>
                <a:cubicBezTo>
                  <a:pt x="16200" y="16962"/>
                  <a:pt x="16420" y="17182"/>
                  <a:pt x="16691" y="17182"/>
                </a:cubicBezTo>
                <a:cubicBezTo>
                  <a:pt x="16962" y="17182"/>
                  <a:pt x="17182" y="16962"/>
                  <a:pt x="17182" y="16691"/>
                </a:cubicBezTo>
                <a:lnTo>
                  <a:pt x="17182" y="15709"/>
                </a:lnTo>
                <a:cubicBezTo>
                  <a:pt x="17182" y="9473"/>
                  <a:pt x="12127" y="4418"/>
                  <a:pt x="5891" y="4418"/>
                </a:cubicBezTo>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4" name="Shape 2852"/>
          <p:cNvSpPr/>
          <p:nvPr/>
        </p:nvSpPr>
        <p:spPr>
          <a:xfrm>
            <a:off x="1062952" y="3581128"/>
            <a:ext cx="190451" cy="209496"/>
          </a:xfrm>
          <a:custGeom>
            <a:avLst/>
            <a:gdLst/>
            <a:ahLst/>
            <a:cxnLst>
              <a:cxn ang="0">
                <a:pos x="wd2" y="hd2"/>
              </a:cxn>
              <a:cxn ang="5400000">
                <a:pos x="wd2" y="hd2"/>
              </a:cxn>
              <a:cxn ang="10800000">
                <a:pos x="wd2" y="hd2"/>
              </a:cxn>
              <a:cxn ang="16200000">
                <a:pos x="wd2" y="hd2"/>
              </a:cxn>
            </a:cxnLst>
            <a:rect l="0" t="0" r="r" b="b"/>
            <a:pathLst>
              <a:path w="21600" h="21600" extrusionOk="0">
                <a:moveTo>
                  <a:pt x="14244" y="12617"/>
                </a:moveTo>
                <a:cubicBezTo>
                  <a:pt x="14459" y="12872"/>
                  <a:pt x="14634" y="13163"/>
                  <a:pt x="14771" y="13485"/>
                </a:cubicBezTo>
                <a:cubicBezTo>
                  <a:pt x="16295" y="12407"/>
                  <a:pt x="17280" y="10728"/>
                  <a:pt x="17280" y="8836"/>
                </a:cubicBezTo>
                <a:cubicBezTo>
                  <a:pt x="17280" y="5583"/>
                  <a:pt x="14379" y="2945"/>
                  <a:pt x="10800" y="2945"/>
                </a:cubicBezTo>
                <a:cubicBezTo>
                  <a:pt x="7221" y="2945"/>
                  <a:pt x="4320" y="5583"/>
                  <a:pt x="4320" y="8836"/>
                </a:cubicBezTo>
                <a:cubicBezTo>
                  <a:pt x="4320" y="10714"/>
                  <a:pt x="5289" y="12382"/>
                  <a:pt x="6794" y="13461"/>
                </a:cubicBezTo>
                <a:cubicBezTo>
                  <a:pt x="6928" y="13135"/>
                  <a:pt x="7106" y="12845"/>
                  <a:pt x="7323" y="12590"/>
                </a:cubicBezTo>
                <a:cubicBezTo>
                  <a:pt x="6148" y="11689"/>
                  <a:pt x="5400" y="10343"/>
                  <a:pt x="5400" y="8836"/>
                </a:cubicBezTo>
                <a:cubicBezTo>
                  <a:pt x="5400" y="6125"/>
                  <a:pt x="7818" y="3927"/>
                  <a:pt x="10800" y="3927"/>
                </a:cubicBezTo>
                <a:cubicBezTo>
                  <a:pt x="13782" y="3927"/>
                  <a:pt x="16200" y="6125"/>
                  <a:pt x="16200" y="8836"/>
                </a:cubicBezTo>
                <a:cubicBezTo>
                  <a:pt x="16200" y="10358"/>
                  <a:pt x="15439" y="11717"/>
                  <a:pt x="14244" y="12617"/>
                </a:cubicBezTo>
                <a:moveTo>
                  <a:pt x="10800" y="0"/>
                </a:moveTo>
                <a:cubicBezTo>
                  <a:pt x="4836" y="0"/>
                  <a:pt x="0" y="4396"/>
                  <a:pt x="0" y="9818"/>
                </a:cubicBezTo>
                <a:cubicBezTo>
                  <a:pt x="0" y="14007"/>
                  <a:pt x="2891" y="17573"/>
                  <a:pt x="6953" y="18983"/>
                </a:cubicBezTo>
                <a:cubicBezTo>
                  <a:pt x="6874" y="18609"/>
                  <a:pt x="6803" y="18223"/>
                  <a:pt x="6741" y="17840"/>
                </a:cubicBezTo>
                <a:cubicBezTo>
                  <a:pt x="3402" y="16441"/>
                  <a:pt x="1080" y="13379"/>
                  <a:pt x="1080" y="9818"/>
                </a:cubicBezTo>
                <a:cubicBezTo>
                  <a:pt x="1080" y="4938"/>
                  <a:pt x="5432" y="982"/>
                  <a:pt x="10800" y="982"/>
                </a:cubicBezTo>
                <a:cubicBezTo>
                  <a:pt x="16168" y="982"/>
                  <a:pt x="20520" y="4938"/>
                  <a:pt x="20520" y="9818"/>
                </a:cubicBezTo>
                <a:cubicBezTo>
                  <a:pt x="20520" y="13374"/>
                  <a:pt x="18204" y="16431"/>
                  <a:pt x="14874" y="17833"/>
                </a:cubicBezTo>
                <a:cubicBezTo>
                  <a:pt x="14812" y="18216"/>
                  <a:pt x="14740" y="18603"/>
                  <a:pt x="14660" y="18979"/>
                </a:cubicBezTo>
                <a:cubicBezTo>
                  <a:pt x="18716" y="17565"/>
                  <a:pt x="21600" y="14002"/>
                  <a:pt x="21600" y="9818"/>
                </a:cubicBezTo>
                <a:cubicBezTo>
                  <a:pt x="21600" y="4396"/>
                  <a:pt x="16765" y="0"/>
                  <a:pt x="10800" y="0"/>
                </a:cubicBezTo>
                <a:moveTo>
                  <a:pt x="10800" y="7364"/>
                </a:moveTo>
                <a:cubicBezTo>
                  <a:pt x="11695" y="7364"/>
                  <a:pt x="12420" y="8023"/>
                  <a:pt x="12420" y="8836"/>
                </a:cubicBezTo>
                <a:cubicBezTo>
                  <a:pt x="12420" y="9649"/>
                  <a:pt x="11695" y="10309"/>
                  <a:pt x="10800" y="10309"/>
                </a:cubicBezTo>
                <a:cubicBezTo>
                  <a:pt x="9905" y="10309"/>
                  <a:pt x="9180" y="9649"/>
                  <a:pt x="9180" y="8836"/>
                </a:cubicBezTo>
                <a:cubicBezTo>
                  <a:pt x="9180" y="8023"/>
                  <a:pt x="9905" y="7364"/>
                  <a:pt x="10800" y="7364"/>
                </a:cubicBezTo>
                <a:moveTo>
                  <a:pt x="10800" y="11291"/>
                </a:moveTo>
                <a:cubicBezTo>
                  <a:pt x="12292" y="11291"/>
                  <a:pt x="13500" y="10192"/>
                  <a:pt x="13500" y="8836"/>
                </a:cubicBezTo>
                <a:cubicBezTo>
                  <a:pt x="13500" y="7481"/>
                  <a:pt x="12292" y="6382"/>
                  <a:pt x="10800" y="6382"/>
                </a:cubicBezTo>
                <a:cubicBezTo>
                  <a:pt x="9309" y="6382"/>
                  <a:pt x="8100" y="7481"/>
                  <a:pt x="8100" y="8836"/>
                </a:cubicBezTo>
                <a:cubicBezTo>
                  <a:pt x="8100" y="10192"/>
                  <a:pt x="9309" y="11291"/>
                  <a:pt x="10800" y="11291"/>
                </a:cubicBezTo>
                <a:moveTo>
                  <a:pt x="11994" y="20179"/>
                </a:moveTo>
                <a:cubicBezTo>
                  <a:pt x="11855" y="20433"/>
                  <a:pt x="11737" y="20560"/>
                  <a:pt x="11673" y="20618"/>
                </a:cubicBezTo>
                <a:lnTo>
                  <a:pt x="9927" y="20618"/>
                </a:lnTo>
                <a:cubicBezTo>
                  <a:pt x="9862" y="20560"/>
                  <a:pt x="9745" y="20433"/>
                  <a:pt x="9606" y="20179"/>
                </a:cubicBezTo>
                <a:cubicBezTo>
                  <a:pt x="9182" y="19408"/>
                  <a:pt x="8640" y="16626"/>
                  <a:pt x="8640" y="15218"/>
                </a:cubicBezTo>
                <a:cubicBezTo>
                  <a:pt x="8640" y="13768"/>
                  <a:pt x="9205" y="13255"/>
                  <a:pt x="10800" y="13255"/>
                </a:cubicBezTo>
                <a:cubicBezTo>
                  <a:pt x="12395" y="13255"/>
                  <a:pt x="12960" y="13768"/>
                  <a:pt x="12960" y="15218"/>
                </a:cubicBezTo>
                <a:cubicBezTo>
                  <a:pt x="12960" y="16626"/>
                  <a:pt x="12418" y="19408"/>
                  <a:pt x="11994" y="20179"/>
                </a:cubicBezTo>
                <a:moveTo>
                  <a:pt x="10800" y="12273"/>
                </a:moveTo>
                <a:cubicBezTo>
                  <a:pt x="8100" y="12273"/>
                  <a:pt x="7560" y="13745"/>
                  <a:pt x="7560" y="15218"/>
                </a:cubicBezTo>
                <a:cubicBezTo>
                  <a:pt x="7560" y="16691"/>
                  <a:pt x="8100" y="19636"/>
                  <a:pt x="8640" y="20618"/>
                </a:cubicBezTo>
                <a:cubicBezTo>
                  <a:pt x="9180" y="21600"/>
                  <a:pt x="9720" y="21600"/>
                  <a:pt x="9720" y="21600"/>
                </a:cubicBezTo>
                <a:lnTo>
                  <a:pt x="11880" y="21600"/>
                </a:lnTo>
                <a:cubicBezTo>
                  <a:pt x="11880" y="21600"/>
                  <a:pt x="12420" y="21600"/>
                  <a:pt x="12960" y="20618"/>
                </a:cubicBezTo>
                <a:cubicBezTo>
                  <a:pt x="13500" y="19636"/>
                  <a:pt x="14040" y="16691"/>
                  <a:pt x="14040" y="15218"/>
                </a:cubicBezTo>
                <a:cubicBezTo>
                  <a:pt x="14040" y="13745"/>
                  <a:pt x="13500" y="12273"/>
                  <a:pt x="10800" y="1227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5" name="Shape 2853"/>
          <p:cNvSpPr/>
          <p:nvPr/>
        </p:nvSpPr>
        <p:spPr>
          <a:xfrm>
            <a:off x="1472420" y="3581128"/>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9600" y="8836"/>
                </a:moveTo>
                <a:cubicBezTo>
                  <a:pt x="9600" y="8295"/>
                  <a:pt x="10138" y="7855"/>
                  <a:pt x="10800" y="7855"/>
                </a:cubicBezTo>
                <a:cubicBezTo>
                  <a:pt x="11462" y="7855"/>
                  <a:pt x="12000" y="8295"/>
                  <a:pt x="12000" y="8836"/>
                </a:cubicBezTo>
                <a:cubicBezTo>
                  <a:pt x="12000" y="9378"/>
                  <a:pt x="11462" y="9818"/>
                  <a:pt x="10800" y="9818"/>
                </a:cubicBezTo>
                <a:cubicBezTo>
                  <a:pt x="10138" y="9818"/>
                  <a:pt x="9600" y="9378"/>
                  <a:pt x="9600" y="8836"/>
                </a:cubicBezTo>
                <a:moveTo>
                  <a:pt x="13200" y="8836"/>
                </a:moveTo>
                <a:cubicBezTo>
                  <a:pt x="13200" y="7752"/>
                  <a:pt x="12125" y="6873"/>
                  <a:pt x="10800" y="6873"/>
                </a:cubicBezTo>
                <a:cubicBezTo>
                  <a:pt x="9475" y="6873"/>
                  <a:pt x="8400" y="7752"/>
                  <a:pt x="8400" y="8836"/>
                </a:cubicBezTo>
                <a:cubicBezTo>
                  <a:pt x="8400" y="9921"/>
                  <a:pt x="9475" y="10800"/>
                  <a:pt x="10800" y="10800"/>
                </a:cubicBezTo>
                <a:cubicBezTo>
                  <a:pt x="12125" y="10800"/>
                  <a:pt x="13200" y="9921"/>
                  <a:pt x="13200" y="8836"/>
                </a:cubicBezTo>
                <a:moveTo>
                  <a:pt x="17400" y="8836"/>
                </a:moveTo>
                <a:cubicBezTo>
                  <a:pt x="17400" y="5854"/>
                  <a:pt x="14445" y="3436"/>
                  <a:pt x="10800" y="3436"/>
                </a:cubicBezTo>
                <a:cubicBezTo>
                  <a:pt x="7155" y="3436"/>
                  <a:pt x="4200" y="5854"/>
                  <a:pt x="4200" y="8836"/>
                </a:cubicBezTo>
                <a:cubicBezTo>
                  <a:pt x="4200" y="10437"/>
                  <a:pt x="5056" y="11870"/>
                  <a:pt x="6408" y="12860"/>
                </a:cubicBezTo>
                <a:cubicBezTo>
                  <a:pt x="6570" y="12537"/>
                  <a:pt x="6778" y="12249"/>
                  <a:pt x="7035" y="12000"/>
                </a:cubicBezTo>
                <a:cubicBezTo>
                  <a:pt x="6028" y="11198"/>
                  <a:pt x="5400" y="10078"/>
                  <a:pt x="5400" y="8836"/>
                </a:cubicBezTo>
                <a:cubicBezTo>
                  <a:pt x="5400" y="6396"/>
                  <a:pt x="7818" y="4418"/>
                  <a:pt x="10800" y="4418"/>
                </a:cubicBezTo>
                <a:cubicBezTo>
                  <a:pt x="13783" y="4418"/>
                  <a:pt x="16200" y="6396"/>
                  <a:pt x="16200" y="8836"/>
                </a:cubicBezTo>
                <a:cubicBezTo>
                  <a:pt x="16200" y="10094"/>
                  <a:pt x="15555" y="11226"/>
                  <a:pt x="14524" y="12030"/>
                </a:cubicBezTo>
                <a:cubicBezTo>
                  <a:pt x="14780" y="12280"/>
                  <a:pt x="14989" y="12568"/>
                  <a:pt x="15154" y="12887"/>
                </a:cubicBezTo>
                <a:cubicBezTo>
                  <a:pt x="16528" y="11898"/>
                  <a:pt x="17400" y="10452"/>
                  <a:pt x="17400" y="8836"/>
                </a:cubicBezTo>
                <a:moveTo>
                  <a:pt x="10800" y="0"/>
                </a:moveTo>
                <a:cubicBezTo>
                  <a:pt x="4835" y="0"/>
                  <a:pt x="0" y="3957"/>
                  <a:pt x="0" y="8836"/>
                </a:cubicBezTo>
                <a:cubicBezTo>
                  <a:pt x="0" y="12363"/>
                  <a:pt x="2531" y="15397"/>
                  <a:pt x="6181" y="16815"/>
                </a:cubicBezTo>
                <a:cubicBezTo>
                  <a:pt x="6125" y="16401"/>
                  <a:pt x="6080" y="16009"/>
                  <a:pt x="6049" y="15656"/>
                </a:cubicBezTo>
                <a:cubicBezTo>
                  <a:pt x="3155" y="14303"/>
                  <a:pt x="1200" y="11759"/>
                  <a:pt x="1200" y="8836"/>
                </a:cubicBezTo>
                <a:cubicBezTo>
                  <a:pt x="1200" y="4499"/>
                  <a:pt x="5498" y="982"/>
                  <a:pt x="10800" y="982"/>
                </a:cubicBezTo>
                <a:cubicBezTo>
                  <a:pt x="16102" y="982"/>
                  <a:pt x="20400" y="4499"/>
                  <a:pt x="20400" y="8836"/>
                </a:cubicBezTo>
                <a:cubicBezTo>
                  <a:pt x="20400" y="11756"/>
                  <a:pt x="18449" y="14298"/>
                  <a:pt x="15560" y="15652"/>
                </a:cubicBezTo>
                <a:cubicBezTo>
                  <a:pt x="15532" y="16000"/>
                  <a:pt x="15490" y="16392"/>
                  <a:pt x="15433" y="16809"/>
                </a:cubicBezTo>
                <a:cubicBezTo>
                  <a:pt x="19076" y="15390"/>
                  <a:pt x="21600" y="12358"/>
                  <a:pt x="21600" y="8836"/>
                </a:cubicBezTo>
                <a:cubicBezTo>
                  <a:pt x="21600" y="3957"/>
                  <a:pt x="16765" y="0"/>
                  <a:pt x="10800" y="0"/>
                </a:cubicBezTo>
                <a:moveTo>
                  <a:pt x="12127" y="20179"/>
                </a:moveTo>
                <a:cubicBezTo>
                  <a:pt x="11972" y="20432"/>
                  <a:pt x="11842" y="20560"/>
                  <a:pt x="11770" y="20618"/>
                </a:cubicBezTo>
                <a:lnTo>
                  <a:pt x="9830" y="20618"/>
                </a:lnTo>
                <a:cubicBezTo>
                  <a:pt x="9758" y="20560"/>
                  <a:pt x="9628" y="20432"/>
                  <a:pt x="9473" y="20179"/>
                </a:cubicBezTo>
                <a:cubicBezTo>
                  <a:pt x="9032" y="19457"/>
                  <a:pt x="8400" y="16247"/>
                  <a:pt x="8400" y="14727"/>
                </a:cubicBezTo>
                <a:cubicBezTo>
                  <a:pt x="8400" y="13278"/>
                  <a:pt x="9028" y="12764"/>
                  <a:pt x="10800" y="12764"/>
                </a:cubicBezTo>
                <a:cubicBezTo>
                  <a:pt x="12572" y="12764"/>
                  <a:pt x="13200" y="13278"/>
                  <a:pt x="13200" y="14727"/>
                </a:cubicBezTo>
                <a:cubicBezTo>
                  <a:pt x="13200" y="16247"/>
                  <a:pt x="12568" y="19457"/>
                  <a:pt x="12127" y="20179"/>
                </a:cubicBezTo>
                <a:moveTo>
                  <a:pt x="10800" y="11782"/>
                </a:moveTo>
                <a:cubicBezTo>
                  <a:pt x="7800" y="11782"/>
                  <a:pt x="7200" y="13255"/>
                  <a:pt x="7200" y="14727"/>
                </a:cubicBezTo>
                <a:cubicBezTo>
                  <a:pt x="7200" y="16200"/>
                  <a:pt x="7800" y="19636"/>
                  <a:pt x="8400" y="20618"/>
                </a:cubicBezTo>
                <a:cubicBezTo>
                  <a:pt x="9000" y="21600"/>
                  <a:pt x="9600" y="21600"/>
                  <a:pt x="9600" y="21600"/>
                </a:cubicBezTo>
                <a:lnTo>
                  <a:pt x="12000" y="21600"/>
                </a:lnTo>
                <a:cubicBezTo>
                  <a:pt x="12000" y="21600"/>
                  <a:pt x="12600" y="21600"/>
                  <a:pt x="13200" y="20618"/>
                </a:cubicBezTo>
                <a:cubicBezTo>
                  <a:pt x="13800" y="19636"/>
                  <a:pt x="14400" y="16200"/>
                  <a:pt x="14400" y="14727"/>
                </a:cubicBezTo>
                <a:cubicBezTo>
                  <a:pt x="14400" y="13255"/>
                  <a:pt x="13800" y="11782"/>
                  <a:pt x="10800" y="117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6" name="Shape 2854"/>
          <p:cNvSpPr/>
          <p:nvPr/>
        </p:nvSpPr>
        <p:spPr>
          <a:xfrm>
            <a:off x="1853320" y="3581128"/>
            <a:ext cx="209447" cy="209450"/>
          </a:xfrm>
          <a:custGeom>
            <a:avLst/>
            <a:gdLst/>
            <a:ahLst/>
            <a:cxnLst>
              <a:cxn ang="0">
                <a:pos x="wd2" y="hd2"/>
              </a:cxn>
              <a:cxn ang="5400000">
                <a:pos x="wd2" y="hd2"/>
              </a:cxn>
              <a:cxn ang="10800000">
                <a:pos x="wd2" y="hd2"/>
              </a:cxn>
              <a:cxn ang="16200000">
                <a:pos x="wd2" y="hd2"/>
              </a:cxn>
            </a:cxnLst>
            <a:rect l="0" t="0" r="r" b="b"/>
            <a:pathLst>
              <a:path w="21600" h="21600" extrusionOk="0">
                <a:moveTo>
                  <a:pt x="19152" y="3921"/>
                </a:moveTo>
                <a:cubicBezTo>
                  <a:pt x="18338" y="3921"/>
                  <a:pt x="17679" y="3262"/>
                  <a:pt x="17679" y="2448"/>
                </a:cubicBezTo>
                <a:cubicBezTo>
                  <a:pt x="17679" y="1634"/>
                  <a:pt x="18338" y="975"/>
                  <a:pt x="19152" y="975"/>
                </a:cubicBezTo>
                <a:cubicBezTo>
                  <a:pt x="19966" y="975"/>
                  <a:pt x="20625" y="1634"/>
                  <a:pt x="20625" y="2448"/>
                </a:cubicBezTo>
                <a:cubicBezTo>
                  <a:pt x="20625" y="3262"/>
                  <a:pt x="19966" y="3921"/>
                  <a:pt x="19152" y="3921"/>
                </a:cubicBezTo>
                <a:moveTo>
                  <a:pt x="10804" y="12269"/>
                </a:moveTo>
                <a:cubicBezTo>
                  <a:pt x="9991" y="12269"/>
                  <a:pt x="9331" y="11609"/>
                  <a:pt x="9331" y="10795"/>
                </a:cubicBezTo>
                <a:cubicBezTo>
                  <a:pt x="9331" y="9981"/>
                  <a:pt x="9991" y="9322"/>
                  <a:pt x="10804" y="9322"/>
                </a:cubicBezTo>
                <a:cubicBezTo>
                  <a:pt x="11618" y="9322"/>
                  <a:pt x="12278" y="9981"/>
                  <a:pt x="12278" y="10795"/>
                </a:cubicBezTo>
                <a:cubicBezTo>
                  <a:pt x="12278" y="11609"/>
                  <a:pt x="11618" y="12269"/>
                  <a:pt x="10804" y="12269"/>
                </a:cubicBezTo>
                <a:moveTo>
                  <a:pt x="3930" y="19143"/>
                </a:moveTo>
                <a:cubicBezTo>
                  <a:pt x="3930" y="19956"/>
                  <a:pt x="3271" y="20616"/>
                  <a:pt x="2457" y="20616"/>
                </a:cubicBezTo>
                <a:cubicBezTo>
                  <a:pt x="1643" y="20616"/>
                  <a:pt x="984" y="19956"/>
                  <a:pt x="984" y="19143"/>
                </a:cubicBezTo>
                <a:cubicBezTo>
                  <a:pt x="984" y="18329"/>
                  <a:pt x="1643" y="17669"/>
                  <a:pt x="2457" y="17669"/>
                </a:cubicBezTo>
                <a:cubicBezTo>
                  <a:pt x="3271" y="17669"/>
                  <a:pt x="3930" y="18329"/>
                  <a:pt x="3930" y="19143"/>
                </a:cubicBezTo>
                <a:moveTo>
                  <a:pt x="19148" y="0"/>
                </a:moveTo>
                <a:cubicBezTo>
                  <a:pt x="17793" y="0"/>
                  <a:pt x="16695" y="1098"/>
                  <a:pt x="16695" y="2452"/>
                </a:cubicBezTo>
                <a:cubicBezTo>
                  <a:pt x="16695" y="3640"/>
                  <a:pt x="17539" y="4630"/>
                  <a:pt x="18660" y="4856"/>
                </a:cubicBezTo>
                <a:lnTo>
                  <a:pt x="18660" y="10306"/>
                </a:lnTo>
                <a:lnTo>
                  <a:pt x="13203" y="10306"/>
                </a:lnTo>
                <a:cubicBezTo>
                  <a:pt x="12974" y="9187"/>
                  <a:pt x="11985" y="8347"/>
                  <a:pt x="10800" y="8347"/>
                </a:cubicBezTo>
                <a:cubicBezTo>
                  <a:pt x="9615" y="8347"/>
                  <a:pt x="8626" y="9187"/>
                  <a:pt x="8398" y="10306"/>
                </a:cubicBezTo>
                <a:lnTo>
                  <a:pt x="2456" y="10306"/>
                </a:lnTo>
                <a:cubicBezTo>
                  <a:pt x="2184" y="10306"/>
                  <a:pt x="1965" y="10525"/>
                  <a:pt x="1965" y="10796"/>
                </a:cubicBezTo>
                <a:lnTo>
                  <a:pt x="1965" y="16744"/>
                </a:lnTo>
                <a:cubicBezTo>
                  <a:pt x="844" y="16970"/>
                  <a:pt x="0" y="17960"/>
                  <a:pt x="0" y="19147"/>
                </a:cubicBezTo>
                <a:cubicBezTo>
                  <a:pt x="0" y="20502"/>
                  <a:pt x="1098" y="21600"/>
                  <a:pt x="2453" y="21600"/>
                </a:cubicBezTo>
                <a:cubicBezTo>
                  <a:pt x="3807" y="21600"/>
                  <a:pt x="4905" y="20502"/>
                  <a:pt x="4905" y="19147"/>
                </a:cubicBezTo>
                <a:cubicBezTo>
                  <a:pt x="4905" y="17961"/>
                  <a:pt x="4065" y="16973"/>
                  <a:pt x="2947" y="16744"/>
                </a:cubicBezTo>
                <a:lnTo>
                  <a:pt x="2947" y="11287"/>
                </a:lnTo>
                <a:lnTo>
                  <a:pt x="8397" y="11287"/>
                </a:lnTo>
                <a:cubicBezTo>
                  <a:pt x="8623" y="12408"/>
                  <a:pt x="9613" y="13253"/>
                  <a:pt x="10800" y="13253"/>
                </a:cubicBezTo>
                <a:cubicBezTo>
                  <a:pt x="11988" y="13253"/>
                  <a:pt x="12978" y="12408"/>
                  <a:pt x="13203" y="11287"/>
                </a:cubicBezTo>
                <a:lnTo>
                  <a:pt x="19151" y="11287"/>
                </a:lnTo>
                <a:cubicBezTo>
                  <a:pt x="19422" y="11287"/>
                  <a:pt x="19642" y="11068"/>
                  <a:pt x="19642" y="10796"/>
                </a:cubicBezTo>
                <a:lnTo>
                  <a:pt x="19642" y="4855"/>
                </a:lnTo>
                <a:cubicBezTo>
                  <a:pt x="20759" y="4626"/>
                  <a:pt x="21600" y="3638"/>
                  <a:pt x="21600" y="2452"/>
                </a:cubicBezTo>
                <a:cubicBezTo>
                  <a:pt x="21600" y="1098"/>
                  <a:pt x="20502" y="0"/>
                  <a:pt x="19148"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7" name="Shape 2855"/>
          <p:cNvSpPr/>
          <p:nvPr/>
        </p:nvSpPr>
        <p:spPr>
          <a:xfrm>
            <a:off x="2262789" y="3581128"/>
            <a:ext cx="190402" cy="209450"/>
          </a:xfrm>
          <a:custGeom>
            <a:avLst/>
            <a:gdLst/>
            <a:ahLst/>
            <a:cxnLst>
              <a:cxn ang="0">
                <a:pos x="wd2" y="hd2"/>
              </a:cxn>
              <a:cxn ang="5400000">
                <a:pos x="wd2" y="hd2"/>
              </a:cxn>
              <a:cxn ang="10800000">
                <a:pos x="wd2" y="hd2"/>
              </a:cxn>
              <a:cxn ang="16200000">
                <a:pos x="wd2" y="hd2"/>
              </a:cxn>
            </a:cxnLst>
            <a:rect l="0" t="0" r="r" b="b"/>
            <a:pathLst>
              <a:path w="21600" h="21600" extrusionOk="0">
                <a:moveTo>
                  <a:pt x="18907" y="20616"/>
                </a:moveTo>
                <a:cubicBezTo>
                  <a:pt x="18012" y="20616"/>
                  <a:pt x="17287" y="19956"/>
                  <a:pt x="17287" y="19143"/>
                </a:cubicBezTo>
                <a:cubicBezTo>
                  <a:pt x="17287" y="18329"/>
                  <a:pt x="18012" y="17669"/>
                  <a:pt x="18907" y="17669"/>
                </a:cubicBezTo>
                <a:cubicBezTo>
                  <a:pt x="19802" y="17669"/>
                  <a:pt x="20527" y="18329"/>
                  <a:pt x="20527" y="19143"/>
                </a:cubicBezTo>
                <a:cubicBezTo>
                  <a:pt x="20527" y="19956"/>
                  <a:pt x="19802" y="20616"/>
                  <a:pt x="18907" y="20616"/>
                </a:cubicBezTo>
                <a:moveTo>
                  <a:pt x="2703" y="12269"/>
                </a:moveTo>
                <a:cubicBezTo>
                  <a:pt x="1808" y="12269"/>
                  <a:pt x="1082" y="11609"/>
                  <a:pt x="1082" y="10795"/>
                </a:cubicBezTo>
                <a:cubicBezTo>
                  <a:pt x="1082" y="9981"/>
                  <a:pt x="1808" y="9322"/>
                  <a:pt x="2703" y="9322"/>
                </a:cubicBezTo>
                <a:cubicBezTo>
                  <a:pt x="3598" y="9322"/>
                  <a:pt x="4323" y="9981"/>
                  <a:pt x="4323" y="10795"/>
                </a:cubicBezTo>
                <a:cubicBezTo>
                  <a:pt x="4323" y="11609"/>
                  <a:pt x="3598" y="12269"/>
                  <a:pt x="2703" y="12269"/>
                </a:cubicBezTo>
                <a:moveTo>
                  <a:pt x="18907" y="975"/>
                </a:moveTo>
                <a:cubicBezTo>
                  <a:pt x="19802" y="975"/>
                  <a:pt x="20527" y="1634"/>
                  <a:pt x="20527" y="2448"/>
                </a:cubicBezTo>
                <a:cubicBezTo>
                  <a:pt x="20527" y="3262"/>
                  <a:pt x="19802" y="3921"/>
                  <a:pt x="18907" y="3921"/>
                </a:cubicBezTo>
                <a:cubicBezTo>
                  <a:pt x="18012" y="3921"/>
                  <a:pt x="17287" y="3262"/>
                  <a:pt x="17287" y="2448"/>
                </a:cubicBezTo>
                <a:cubicBezTo>
                  <a:pt x="17287" y="1634"/>
                  <a:pt x="18012" y="975"/>
                  <a:pt x="18907" y="975"/>
                </a:cubicBezTo>
                <a:moveTo>
                  <a:pt x="18902" y="16695"/>
                </a:moveTo>
                <a:cubicBezTo>
                  <a:pt x="18092" y="16695"/>
                  <a:pt x="17374" y="17026"/>
                  <a:pt x="16879" y="17540"/>
                </a:cubicBezTo>
                <a:lnTo>
                  <a:pt x="5253" y="11551"/>
                </a:lnTo>
                <a:cubicBezTo>
                  <a:pt x="5338" y="11314"/>
                  <a:pt x="5396" y="11064"/>
                  <a:pt x="5396" y="10800"/>
                </a:cubicBezTo>
                <a:cubicBezTo>
                  <a:pt x="5396" y="10536"/>
                  <a:pt x="5338" y="10286"/>
                  <a:pt x="5253" y="10048"/>
                </a:cubicBezTo>
                <a:lnTo>
                  <a:pt x="16879" y="4059"/>
                </a:lnTo>
                <a:cubicBezTo>
                  <a:pt x="17373" y="4574"/>
                  <a:pt x="18092" y="4905"/>
                  <a:pt x="18902" y="4905"/>
                </a:cubicBezTo>
                <a:cubicBezTo>
                  <a:pt x="20392" y="4905"/>
                  <a:pt x="21600" y="3807"/>
                  <a:pt x="21600" y="2452"/>
                </a:cubicBezTo>
                <a:cubicBezTo>
                  <a:pt x="21600" y="1098"/>
                  <a:pt x="20392" y="0"/>
                  <a:pt x="18902" y="0"/>
                </a:cubicBezTo>
                <a:cubicBezTo>
                  <a:pt x="17412" y="0"/>
                  <a:pt x="16204" y="1098"/>
                  <a:pt x="16204" y="2452"/>
                </a:cubicBezTo>
                <a:cubicBezTo>
                  <a:pt x="16204" y="2716"/>
                  <a:pt x="16262" y="2966"/>
                  <a:pt x="16347" y="3204"/>
                </a:cubicBezTo>
                <a:lnTo>
                  <a:pt x="4722" y="9193"/>
                </a:lnTo>
                <a:cubicBezTo>
                  <a:pt x="4227" y="8679"/>
                  <a:pt x="3509" y="8347"/>
                  <a:pt x="2698" y="8347"/>
                </a:cubicBezTo>
                <a:cubicBezTo>
                  <a:pt x="1208" y="8347"/>
                  <a:pt x="0" y="9445"/>
                  <a:pt x="0" y="10800"/>
                </a:cubicBezTo>
                <a:cubicBezTo>
                  <a:pt x="0" y="12155"/>
                  <a:pt x="1208" y="13253"/>
                  <a:pt x="2698" y="13253"/>
                </a:cubicBezTo>
                <a:cubicBezTo>
                  <a:pt x="3509" y="13253"/>
                  <a:pt x="4227" y="12921"/>
                  <a:pt x="4722" y="12406"/>
                </a:cubicBezTo>
                <a:lnTo>
                  <a:pt x="16347" y="18395"/>
                </a:lnTo>
                <a:cubicBezTo>
                  <a:pt x="16262" y="18633"/>
                  <a:pt x="16204" y="18883"/>
                  <a:pt x="16204" y="19147"/>
                </a:cubicBezTo>
                <a:cubicBezTo>
                  <a:pt x="16204" y="20502"/>
                  <a:pt x="17412" y="21600"/>
                  <a:pt x="18902" y="21600"/>
                </a:cubicBezTo>
                <a:cubicBezTo>
                  <a:pt x="20392" y="21600"/>
                  <a:pt x="21600" y="20502"/>
                  <a:pt x="21600" y="19147"/>
                </a:cubicBezTo>
                <a:cubicBezTo>
                  <a:pt x="21600" y="17792"/>
                  <a:pt x="20392" y="16695"/>
                  <a:pt x="18902" y="1669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8" name="Shape 2856"/>
          <p:cNvSpPr/>
          <p:nvPr/>
        </p:nvSpPr>
        <p:spPr>
          <a:xfrm>
            <a:off x="2653212" y="3581128"/>
            <a:ext cx="209598" cy="209515"/>
          </a:xfrm>
          <a:custGeom>
            <a:avLst/>
            <a:gdLst/>
            <a:ahLst/>
            <a:cxnLst>
              <a:cxn ang="0">
                <a:pos x="wd2" y="hd2"/>
              </a:cxn>
              <a:cxn ang="5400000">
                <a:pos x="wd2" y="hd2"/>
              </a:cxn>
              <a:cxn ang="10800000">
                <a:pos x="wd2" y="hd2"/>
              </a:cxn>
              <a:cxn ang="16200000">
                <a:pos x="wd2" y="hd2"/>
              </a:cxn>
            </a:cxnLst>
            <a:rect l="0" t="0" r="r" b="b"/>
            <a:pathLst>
              <a:path w="21600" h="21600" extrusionOk="0">
                <a:moveTo>
                  <a:pt x="12375" y="14735"/>
                </a:moveTo>
                <a:cubicBezTo>
                  <a:pt x="12008" y="15178"/>
                  <a:pt x="11621" y="15531"/>
                  <a:pt x="11226" y="15783"/>
                </a:cubicBezTo>
                <a:cubicBezTo>
                  <a:pt x="10834" y="16035"/>
                  <a:pt x="10421" y="16209"/>
                  <a:pt x="10002" y="16302"/>
                </a:cubicBezTo>
                <a:cubicBezTo>
                  <a:pt x="9027" y="16517"/>
                  <a:pt x="8105" y="16493"/>
                  <a:pt x="7342" y="16179"/>
                </a:cubicBezTo>
                <a:cubicBezTo>
                  <a:pt x="6912" y="16003"/>
                  <a:pt x="6537" y="15755"/>
                  <a:pt x="6227" y="15442"/>
                </a:cubicBezTo>
                <a:cubicBezTo>
                  <a:pt x="5915" y="15129"/>
                  <a:pt x="5669" y="14758"/>
                  <a:pt x="5493" y="14340"/>
                </a:cubicBezTo>
                <a:cubicBezTo>
                  <a:pt x="5317" y="13924"/>
                  <a:pt x="5228" y="13459"/>
                  <a:pt x="5228" y="12958"/>
                </a:cubicBezTo>
                <a:cubicBezTo>
                  <a:pt x="5228" y="12161"/>
                  <a:pt x="5386" y="11302"/>
                  <a:pt x="5698" y="10406"/>
                </a:cubicBezTo>
                <a:cubicBezTo>
                  <a:pt x="6010" y="9509"/>
                  <a:pt x="6454" y="8665"/>
                  <a:pt x="7018" y="7900"/>
                </a:cubicBezTo>
                <a:cubicBezTo>
                  <a:pt x="7579" y="7140"/>
                  <a:pt x="8265" y="6498"/>
                  <a:pt x="9058" y="5993"/>
                </a:cubicBezTo>
                <a:cubicBezTo>
                  <a:pt x="9839" y="5496"/>
                  <a:pt x="10706" y="5245"/>
                  <a:pt x="11636" y="5245"/>
                </a:cubicBezTo>
                <a:cubicBezTo>
                  <a:pt x="12014" y="5245"/>
                  <a:pt x="12413" y="5288"/>
                  <a:pt x="12821" y="5373"/>
                </a:cubicBezTo>
                <a:cubicBezTo>
                  <a:pt x="13224" y="5457"/>
                  <a:pt x="13613" y="5599"/>
                  <a:pt x="13978" y="5795"/>
                </a:cubicBezTo>
                <a:cubicBezTo>
                  <a:pt x="14337" y="5989"/>
                  <a:pt x="14658" y="6246"/>
                  <a:pt x="14931" y="6561"/>
                </a:cubicBezTo>
                <a:cubicBezTo>
                  <a:pt x="15189" y="6858"/>
                  <a:pt x="15389" y="7238"/>
                  <a:pt x="15526" y="7692"/>
                </a:cubicBezTo>
                <a:lnTo>
                  <a:pt x="13353" y="13035"/>
                </a:lnTo>
                <a:cubicBezTo>
                  <a:pt x="13072" y="13720"/>
                  <a:pt x="12743" y="14292"/>
                  <a:pt x="12375" y="14735"/>
                </a:cubicBezTo>
                <a:moveTo>
                  <a:pt x="20215" y="16108"/>
                </a:moveTo>
                <a:cubicBezTo>
                  <a:pt x="19749" y="16741"/>
                  <a:pt x="19196" y="17344"/>
                  <a:pt x="18569" y="17900"/>
                </a:cubicBezTo>
                <a:cubicBezTo>
                  <a:pt x="17943" y="18456"/>
                  <a:pt x="17242" y="18946"/>
                  <a:pt x="16484" y="19359"/>
                </a:cubicBezTo>
                <a:cubicBezTo>
                  <a:pt x="15729" y="19770"/>
                  <a:pt x="14914" y="20096"/>
                  <a:pt x="14064" y="20327"/>
                </a:cubicBezTo>
                <a:cubicBezTo>
                  <a:pt x="13217" y="20556"/>
                  <a:pt x="12316" y="20673"/>
                  <a:pt x="11388" y="20673"/>
                </a:cubicBezTo>
                <a:cubicBezTo>
                  <a:pt x="9991" y="20673"/>
                  <a:pt x="8647" y="20458"/>
                  <a:pt x="7393" y="20036"/>
                </a:cubicBezTo>
                <a:cubicBezTo>
                  <a:pt x="6143" y="19615"/>
                  <a:pt x="5029" y="18981"/>
                  <a:pt x="4083" y="18149"/>
                </a:cubicBezTo>
                <a:cubicBezTo>
                  <a:pt x="3138" y="17320"/>
                  <a:pt x="2378" y="16274"/>
                  <a:pt x="1823" y="15041"/>
                </a:cubicBezTo>
                <a:cubicBezTo>
                  <a:pt x="1269" y="13809"/>
                  <a:pt x="989" y="12357"/>
                  <a:pt x="989" y="10727"/>
                </a:cubicBezTo>
                <a:cubicBezTo>
                  <a:pt x="989" y="9370"/>
                  <a:pt x="1254" y="8086"/>
                  <a:pt x="1777" y="6911"/>
                </a:cubicBezTo>
                <a:cubicBezTo>
                  <a:pt x="2301" y="5736"/>
                  <a:pt x="3037" y="4693"/>
                  <a:pt x="3964" y="3814"/>
                </a:cubicBezTo>
                <a:cubicBezTo>
                  <a:pt x="4892" y="2933"/>
                  <a:pt x="6002" y="2230"/>
                  <a:pt x="7264" y="1722"/>
                </a:cubicBezTo>
                <a:cubicBezTo>
                  <a:pt x="8526" y="1215"/>
                  <a:pt x="9914" y="958"/>
                  <a:pt x="11388" y="958"/>
                </a:cubicBezTo>
                <a:cubicBezTo>
                  <a:pt x="12700" y="958"/>
                  <a:pt x="13940" y="1156"/>
                  <a:pt x="15072" y="1549"/>
                </a:cubicBezTo>
                <a:cubicBezTo>
                  <a:pt x="16200" y="1942"/>
                  <a:pt x="17185" y="2497"/>
                  <a:pt x="17998" y="3203"/>
                </a:cubicBezTo>
                <a:cubicBezTo>
                  <a:pt x="18809" y="3906"/>
                  <a:pt x="19455" y="4765"/>
                  <a:pt x="19917" y="5754"/>
                </a:cubicBezTo>
                <a:cubicBezTo>
                  <a:pt x="20377" y="6743"/>
                  <a:pt x="20611" y="7843"/>
                  <a:pt x="20611" y="9023"/>
                </a:cubicBezTo>
                <a:cubicBezTo>
                  <a:pt x="20611" y="10070"/>
                  <a:pt x="20418" y="11059"/>
                  <a:pt x="20038" y="11962"/>
                </a:cubicBezTo>
                <a:cubicBezTo>
                  <a:pt x="19656" y="12869"/>
                  <a:pt x="19171" y="13663"/>
                  <a:pt x="18598" y="14320"/>
                </a:cubicBezTo>
                <a:cubicBezTo>
                  <a:pt x="18028" y="14976"/>
                  <a:pt x="17393" y="15502"/>
                  <a:pt x="16714" y="15880"/>
                </a:cubicBezTo>
                <a:cubicBezTo>
                  <a:pt x="16044" y="16255"/>
                  <a:pt x="15398" y="16444"/>
                  <a:pt x="14792" y="16444"/>
                </a:cubicBezTo>
                <a:cubicBezTo>
                  <a:pt x="14424" y="16444"/>
                  <a:pt x="14151" y="16374"/>
                  <a:pt x="13980" y="16235"/>
                </a:cubicBezTo>
                <a:cubicBezTo>
                  <a:pt x="13810" y="16098"/>
                  <a:pt x="13710" y="15916"/>
                  <a:pt x="13675" y="15677"/>
                </a:cubicBezTo>
                <a:cubicBezTo>
                  <a:pt x="13638" y="15420"/>
                  <a:pt x="13667" y="15109"/>
                  <a:pt x="13764" y="14754"/>
                </a:cubicBezTo>
                <a:cubicBezTo>
                  <a:pt x="13864" y="14385"/>
                  <a:pt x="14007" y="13983"/>
                  <a:pt x="14190" y="13556"/>
                </a:cubicBezTo>
                <a:lnTo>
                  <a:pt x="17729" y="4845"/>
                </a:lnTo>
                <a:lnTo>
                  <a:pt x="16677" y="4845"/>
                </a:lnTo>
                <a:lnTo>
                  <a:pt x="16026" y="6544"/>
                </a:lnTo>
                <a:cubicBezTo>
                  <a:pt x="15715" y="5890"/>
                  <a:pt x="15207" y="5363"/>
                  <a:pt x="14512" y="4972"/>
                </a:cubicBezTo>
                <a:cubicBezTo>
                  <a:pt x="13703" y="4517"/>
                  <a:pt x="12777" y="4287"/>
                  <a:pt x="11759" y="4287"/>
                </a:cubicBezTo>
                <a:cubicBezTo>
                  <a:pt x="10637" y="4287"/>
                  <a:pt x="9596" y="4568"/>
                  <a:pt x="8663" y="5121"/>
                </a:cubicBezTo>
                <a:cubicBezTo>
                  <a:pt x="7739" y="5669"/>
                  <a:pt x="6940" y="6381"/>
                  <a:pt x="6289" y="7238"/>
                </a:cubicBezTo>
                <a:cubicBezTo>
                  <a:pt x="5641" y="8091"/>
                  <a:pt x="5132" y="9032"/>
                  <a:pt x="4777" y="10034"/>
                </a:cubicBezTo>
                <a:cubicBezTo>
                  <a:pt x="4420" y="11037"/>
                  <a:pt x="4240" y="12021"/>
                  <a:pt x="4240" y="12958"/>
                </a:cubicBezTo>
                <a:cubicBezTo>
                  <a:pt x="4240" y="13568"/>
                  <a:pt x="4354" y="14151"/>
                  <a:pt x="4579" y="14689"/>
                </a:cubicBezTo>
                <a:cubicBezTo>
                  <a:pt x="4804" y="15227"/>
                  <a:pt x="5113" y="15701"/>
                  <a:pt x="5499" y="16097"/>
                </a:cubicBezTo>
                <a:cubicBezTo>
                  <a:pt x="5887" y="16495"/>
                  <a:pt x="6354" y="16815"/>
                  <a:pt x="6889" y="17048"/>
                </a:cubicBezTo>
                <a:cubicBezTo>
                  <a:pt x="8063" y="17561"/>
                  <a:pt x="9489" y="17484"/>
                  <a:pt x="10904" y="17025"/>
                </a:cubicBezTo>
                <a:cubicBezTo>
                  <a:pt x="11562" y="16811"/>
                  <a:pt x="12160" y="16412"/>
                  <a:pt x="12689" y="15835"/>
                </a:cubicBezTo>
                <a:cubicBezTo>
                  <a:pt x="12715" y="16226"/>
                  <a:pt x="12874" y="16561"/>
                  <a:pt x="13164" y="16837"/>
                </a:cubicBezTo>
                <a:cubicBezTo>
                  <a:pt x="13559" y="17211"/>
                  <a:pt x="14086" y="17402"/>
                  <a:pt x="14731" y="17402"/>
                </a:cubicBezTo>
                <a:cubicBezTo>
                  <a:pt x="15501" y="17402"/>
                  <a:pt x="16307" y="17176"/>
                  <a:pt x="17124" y="16733"/>
                </a:cubicBezTo>
                <a:cubicBezTo>
                  <a:pt x="17934" y="16294"/>
                  <a:pt x="18680" y="15687"/>
                  <a:pt x="19342" y="14930"/>
                </a:cubicBezTo>
                <a:cubicBezTo>
                  <a:pt x="20001" y="14176"/>
                  <a:pt x="20548" y="13284"/>
                  <a:pt x="20967" y="12281"/>
                </a:cubicBezTo>
                <a:cubicBezTo>
                  <a:pt x="21387" y="11274"/>
                  <a:pt x="21600" y="10178"/>
                  <a:pt x="21600" y="9023"/>
                </a:cubicBezTo>
                <a:cubicBezTo>
                  <a:pt x="21600" y="7651"/>
                  <a:pt x="21328" y="6389"/>
                  <a:pt x="20793" y="5274"/>
                </a:cubicBezTo>
                <a:cubicBezTo>
                  <a:pt x="20258" y="4158"/>
                  <a:pt x="19518" y="3199"/>
                  <a:pt x="18594" y="2422"/>
                </a:cubicBezTo>
                <a:cubicBezTo>
                  <a:pt x="17672" y="1647"/>
                  <a:pt x="16579" y="1043"/>
                  <a:pt x="15346" y="627"/>
                </a:cubicBezTo>
                <a:cubicBezTo>
                  <a:pt x="14116" y="211"/>
                  <a:pt x="12784" y="0"/>
                  <a:pt x="11388" y="0"/>
                </a:cubicBezTo>
                <a:cubicBezTo>
                  <a:pt x="9845" y="0"/>
                  <a:pt x="8365" y="271"/>
                  <a:pt x="6989" y="805"/>
                </a:cubicBezTo>
                <a:cubicBezTo>
                  <a:pt x="5612" y="1340"/>
                  <a:pt x="4389" y="2093"/>
                  <a:pt x="3356" y="3045"/>
                </a:cubicBezTo>
                <a:cubicBezTo>
                  <a:pt x="2321" y="3996"/>
                  <a:pt x="1495" y="5137"/>
                  <a:pt x="899" y="6436"/>
                </a:cubicBezTo>
                <a:cubicBezTo>
                  <a:pt x="302" y="7737"/>
                  <a:pt x="0" y="9181"/>
                  <a:pt x="0" y="10727"/>
                </a:cubicBezTo>
                <a:cubicBezTo>
                  <a:pt x="0" y="12605"/>
                  <a:pt x="334" y="14252"/>
                  <a:pt x="993" y="15622"/>
                </a:cubicBezTo>
                <a:cubicBezTo>
                  <a:pt x="1652" y="16992"/>
                  <a:pt x="2528" y="18134"/>
                  <a:pt x="3595" y="19018"/>
                </a:cubicBezTo>
                <a:cubicBezTo>
                  <a:pt x="4661" y="19900"/>
                  <a:pt x="5890" y="20559"/>
                  <a:pt x="7249" y="20975"/>
                </a:cubicBezTo>
                <a:cubicBezTo>
                  <a:pt x="8601" y="21390"/>
                  <a:pt x="9994" y="21600"/>
                  <a:pt x="11388" y="21600"/>
                </a:cubicBezTo>
                <a:cubicBezTo>
                  <a:pt x="12348" y="21600"/>
                  <a:pt x="13317" y="21474"/>
                  <a:pt x="14267" y="21228"/>
                </a:cubicBezTo>
                <a:cubicBezTo>
                  <a:pt x="15214" y="20981"/>
                  <a:pt x="16128" y="20624"/>
                  <a:pt x="16983" y="20169"/>
                </a:cubicBezTo>
                <a:cubicBezTo>
                  <a:pt x="17839" y="19713"/>
                  <a:pt x="18642" y="19152"/>
                  <a:pt x="19372" y="18499"/>
                </a:cubicBezTo>
                <a:cubicBezTo>
                  <a:pt x="20104" y="17845"/>
                  <a:pt x="20729" y="17110"/>
                  <a:pt x="21232" y="16316"/>
                </a:cubicBezTo>
                <a:lnTo>
                  <a:pt x="21411" y="16033"/>
                </a:lnTo>
                <a:lnTo>
                  <a:pt x="20270" y="16033"/>
                </a:lnTo>
                <a:cubicBezTo>
                  <a:pt x="20270" y="16033"/>
                  <a:pt x="20215" y="16108"/>
                  <a:pt x="20215" y="16108"/>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9" name="Shape 2857"/>
          <p:cNvSpPr/>
          <p:nvPr/>
        </p:nvSpPr>
        <p:spPr>
          <a:xfrm>
            <a:off x="3053158" y="358112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0" name="Shape 2858"/>
          <p:cNvSpPr/>
          <p:nvPr/>
        </p:nvSpPr>
        <p:spPr>
          <a:xfrm>
            <a:off x="3472149" y="3581128"/>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4909"/>
                </a:moveTo>
                <a:cubicBezTo>
                  <a:pt x="5498" y="4909"/>
                  <a:pt x="1200" y="4030"/>
                  <a:pt x="1200" y="2945"/>
                </a:cubicBezTo>
                <a:cubicBezTo>
                  <a:pt x="1200" y="1861"/>
                  <a:pt x="5498" y="982"/>
                  <a:pt x="10800" y="982"/>
                </a:cubicBezTo>
                <a:cubicBezTo>
                  <a:pt x="16102" y="982"/>
                  <a:pt x="20400" y="1861"/>
                  <a:pt x="20400" y="2945"/>
                </a:cubicBezTo>
                <a:cubicBezTo>
                  <a:pt x="20400" y="4030"/>
                  <a:pt x="16102" y="4909"/>
                  <a:pt x="10800" y="4909"/>
                </a:cubicBezTo>
                <a:moveTo>
                  <a:pt x="20400" y="6873"/>
                </a:moveTo>
                <a:cubicBezTo>
                  <a:pt x="20400" y="7957"/>
                  <a:pt x="16102" y="8836"/>
                  <a:pt x="10800" y="8836"/>
                </a:cubicBezTo>
                <a:cubicBezTo>
                  <a:pt x="5498" y="8836"/>
                  <a:pt x="1200" y="7957"/>
                  <a:pt x="1200" y="6873"/>
                </a:cubicBezTo>
                <a:lnTo>
                  <a:pt x="1200" y="4291"/>
                </a:lnTo>
                <a:cubicBezTo>
                  <a:pt x="2993" y="5240"/>
                  <a:pt x="6615" y="5891"/>
                  <a:pt x="10800" y="5891"/>
                </a:cubicBezTo>
                <a:cubicBezTo>
                  <a:pt x="14986" y="5891"/>
                  <a:pt x="18607" y="5240"/>
                  <a:pt x="20400" y="4291"/>
                </a:cubicBezTo>
                <a:cubicBezTo>
                  <a:pt x="20400" y="4291"/>
                  <a:pt x="20400" y="6873"/>
                  <a:pt x="20400" y="6873"/>
                </a:cubicBezTo>
                <a:close/>
                <a:moveTo>
                  <a:pt x="10800" y="10800"/>
                </a:moveTo>
                <a:cubicBezTo>
                  <a:pt x="5498" y="10800"/>
                  <a:pt x="1200" y="9921"/>
                  <a:pt x="1200" y="8836"/>
                </a:cubicBezTo>
                <a:cubicBezTo>
                  <a:pt x="1200" y="8672"/>
                  <a:pt x="1309" y="8514"/>
                  <a:pt x="1494" y="8362"/>
                </a:cubicBezTo>
                <a:cubicBezTo>
                  <a:pt x="3370" y="9232"/>
                  <a:pt x="6830" y="9818"/>
                  <a:pt x="10800" y="9818"/>
                </a:cubicBezTo>
                <a:cubicBezTo>
                  <a:pt x="14770" y="9818"/>
                  <a:pt x="18230" y="9232"/>
                  <a:pt x="20106" y="8362"/>
                </a:cubicBezTo>
                <a:cubicBezTo>
                  <a:pt x="20291" y="8514"/>
                  <a:pt x="20400" y="8672"/>
                  <a:pt x="20400" y="8836"/>
                </a:cubicBezTo>
                <a:cubicBezTo>
                  <a:pt x="20400" y="9921"/>
                  <a:pt x="16102" y="10800"/>
                  <a:pt x="10800" y="10800"/>
                </a:cubicBezTo>
                <a:moveTo>
                  <a:pt x="20400" y="12764"/>
                </a:moveTo>
                <a:cubicBezTo>
                  <a:pt x="20400" y="13848"/>
                  <a:pt x="16102" y="14727"/>
                  <a:pt x="10800" y="14727"/>
                </a:cubicBezTo>
                <a:cubicBezTo>
                  <a:pt x="5498" y="14727"/>
                  <a:pt x="1200" y="13848"/>
                  <a:pt x="1200" y="12764"/>
                </a:cubicBezTo>
                <a:lnTo>
                  <a:pt x="1200" y="10182"/>
                </a:lnTo>
                <a:cubicBezTo>
                  <a:pt x="2993" y="11131"/>
                  <a:pt x="6615" y="11782"/>
                  <a:pt x="10800" y="11782"/>
                </a:cubicBezTo>
                <a:cubicBezTo>
                  <a:pt x="14986" y="11782"/>
                  <a:pt x="18607" y="11131"/>
                  <a:pt x="20400" y="10182"/>
                </a:cubicBezTo>
                <a:cubicBezTo>
                  <a:pt x="20400" y="10182"/>
                  <a:pt x="20400" y="12764"/>
                  <a:pt x="20400" y="12764"/>
                </a:cubicBezTo>
                <a:close/>
                <a:moveTo>
                  <a:pt x="10800" y="16691"/>
                </a:moveTo>
                <a:cubicBezTo>
                  <a:pt x="5498" y="16691"/>
                  <a:pt x="1200" y="15812"/>
                  <a:pt x="1200" y="14727"/>
                </a:cubicBezTo>
                <a:cubicBezTo>
                  <a:pt x="1200" y="14563"/>
                  <a:pt x="1309" y="14405"/>
                  <a:pt x="1494" y="14253"/>
                </a:cubicBezTo>
                <a:cubicBezTo>
                  <a:pt x="3370" y="15123"/>
                  <a:pt x="6830" y="15709"/>
                  <a:pt x="10800" y="15709"/>
                </a:cubicBezTo>
                <a:cubicBezTo>
                  <a:pt x="14770" y="15709"/>
                  <a:pt x="18230" y="15123"/>
                  <a:pt x="20106" y="14253"/>
                </a:cubicBezTo>
                <a:cubicBezTo>
                  <a:pt x="20291" y="14405"/>
                  <a:pt x="20400" y="14563"/>
                  <a:pt x="20400" y="14727"/>
                </a:cubicBezTo>
                <a:cubicBezTo>
                  <a:pt x="20400" y="15812"/>
                  <a:pt x="16102" y="16691"/>
                  <a:pt x="10800" y="16691"/>
                </a:cubicBezTo>
                <a:moveTo>
                  <a:pt x="20400" y="18655"/>
                </a:moveTo>
                <a:cubicBezTo>
                  <a:pt x="20400" y="19739"/>
                  <a:pt x="16102" y="20618"/>
                  <a:pt x="10800" y="20618"/>
                </a:cubicBezTo>
                <a:cubicBezTo>
                  <a:pt x="5498" y="20618"/>
                  <a:pt x="1200" y="19739"/>
                  <a:pt x="1200" y="18655"/>
                </a:cubicBezTo>
                <a:lnTo>
                  <a:pt x="1200" y="16073"/>
                </a:lnTo>
                <a:cubicBezTo>
                  <a:pt x="2993" y="17022"/>
                  <a:pt x="6615" y="17673"/>
                  <a:pt x="10800" y="17673"/>
                </a:cubicBezTo>
                <a:cubicBezTo>
                  <a:pt x="14986" y="17673"/>
                  <a:pt x="18607" y="17022"/>
                  <a:pt x="20400" y="16073"/>
                </a:cubicBezTo>
                <a:cubicBezTo>
                  <a:pt x="20400" y="16073"/>
                  <a:pt x="20400" y="18655"/>
                  <a:pt x="20400" y="18655"/>
                </a:cubicBezTo>
                <a:close/>
                <a:moveTo>
                  <a:pt x="21600" y="2945"/>
                </a:moveTo>
                <a:cubicBezTo>
                  <a:pt x="21600" y="1319"/>
                  <a:pt x="16765" y="0"/>
                  <a:pt x="10800" y="0"/>
                </a:cubicBezTo>
                <a:cubicBezTo>
                  <a:pt x="4835" y="0"/>
                  <a:pt x="0" y="1319"/>
                  <a:pt x="0" y="2945"/>
                </a:cubicBezTo>
                <a:lnTo>
                  <a:pt x="0" y="6873"/>
                </a:lnTo>
                <a:cubicBezTo>
                  <a:pt x="0" y="7218"/>
                  <a:pt x="229" y="7547"/>
                  <a:pt x="628" y="7855"/>
                </a:cubicBezTo>
                <a:cubicBezTo>
                  <a:pt x="229" y="8162"/>
                  <a:pt x="0" y="8492"/>
                  <a:pt x="0" y="8836"/>
                </a:cubicBezTo>
                <a:lnTo>
                  <a:pt x="0" y="12764"/>
                </a:lnTo>
                <a:cubicBezTo>
                  <a:pt x="0" y="13109"/>
                  <a:pt x="229" y="13438"/>
                  <a:pt x="628" y="13745"/>
                </a:cubicBezTo>
                <a:cubicBezTo>
                  <a:pt x="229" y="14053"/>
                  <a:pt x="0" y="14383"/>
                  <a:pt x="0" y="14727"/>
                </a:cubicBezTo>
                <a:lnTo>
                  <a:pt x="0" y="18655"/>
                </a:lnTo>
                <a:cubicBezTo>
                  <a:pt x="0" y="20281"/>
                  <a:pt x="4835" y="21600"/>
                  <a:pt x="10800" y="21600"/>
                </a:cubicBezTo>
                <a:cubicBezTo>
                  <a:pt x="16765" y="21600"/>
                  <a:pt x="21600" y="20281"/>
                  <a:pt x="21600" y="18655"/>
                </a:cubicBezTo>
                <a:lnTo>
                  <a:pt x="21600" y="14727"/>
                </a:lnTo>
                <a:cubicBezTo>
                  <a:pt x="21600" y="14383"/>
                  <a:pt x="21371" y="14053"/>
                  <a:pt x="20972" y="13745"/>
                </a:cubicBezTo>
                <a:cubicBezTo>
                  <a:pt x="21371" y="13438"/>
                  <a:pt x="21600" y="13109"/>
                  <a:pt x="21600" y="12764"/>
                </a:cubicBezTo>
                <a:lnTo>
                  <a:pt x="21600" y="8836"/>
                </a:lnTo>
                <a:cubicBezTo>
                  <a:pt x="21600" y="8492"/>
                  <a:pt x="21371" y="8162"/>
                  <a:pt x="20972" y="7855"/>
                </a:cubicBezTo>
                <a:cubicBezTo>
                  <a:pt x="21371" y="7547"/>
                  <a:pt x="21600" y="7218"/>
                  <a:pt x="21600" y="6873"/>
                </a:cubicBezTo>
                <a:cubicBezTo>
                  <a:pt x="21600" y="6873"/>
                  <a:pt x="21600" y="2945"/>
                  <a:pt x="21600" y="2945"/>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1" name="Shape 2859"/>
          <p:cNvSpPr/>
          <p:nvPr/>
        </p:nvSpPr>
        <p:spPr>
          <a:xfrm>
            <a:off x="3853049" y="358112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5929" y="7018"/>
                </a:moveTo>
                <a:cubicBezTo>
                  <a:pt x="15539" y="7246"/>
                  <a:pt x="15108" y="7411"/>
                  <a:pt x="14650" y="7500"/>
                </a:cubicBezTo>
                <a:cubicBezTo>
                  <a:pt x="14282" y="7114"/>
                  <a:pt x="13759" y="6874"/>
                  <a:pt x="13179" y="6874"/>
                </a:cubicBezTo>
                <a:cubicBezTo>
                  <a:pt x="12067" y="6874"/>
                  <a:pt x="11165" y="7762"/>
                  <a:pt x="11165" y="8856"/>
                </a:cubicBezTo>
                <a:cubicBezTo>
                  <a:pt x="11165" y="9011"/>
                  <a:pt x="11183" y="9162"/>
                  <a:pt x="11217" y="9308"/>
                </a:cubicBezTo>
                <a:cubicBezTo>
                  <a:pt x="9543" y="9225"/>
                  <a:pt x="8059" y="8436"/>
                  <a:pt x="7065" y="7236"/>
                </a:cubicBezTo>
                <a:cubicBezTo>
                  <a:pt x="6892" y="7530"/>
                  <a:pt x="6793" y="7869"/>
                  <a:pt x="6793" y="8233"/>
                </a:cubicBezTo>
                <a:cubicBezTo>
                  <a:pt x="6793" y="8921"/>
                  <a:pt x="7148" y="9528"/>
                  <a:pt x="7689" y="9883"/>
                </a:cubicBezTo>
                <a:cubicBezTo>
                  <a:pt x="7359" y="9873"/>
                  <a:pt x="7048" y="9784"/>
                  <a:pt x="6776" y="9635"/>
                </a:cubicBezTo>
                <a:cubicBezTo>
                  <a:pt x="6776" y="9644"/>
                  <a:pt x="6776" y="9651"/>
                  <a:pt x="6776" y="9660"/>
                </a:cubicBezTo>
                <a:cubicBezTo>
                  <a:pt x="6776" y="10621"/>
                  <a:pt x="7471" y="11422"/>
                  <a:pt x="8392" y="11604"/>
                </a:cubicBezTo>
                <a:cubicBezTo>
                  <a:pt x="8223" y="11650"/>
                  <a:pt x="8045" y="11673"/>
                  <a:pt x="7861" y="11673"/>
                </a:cubicBezTo>
                <a:cubicBezTo>
                  <a:pt x="7732" y="11673"/>
                  <a:pt x="7605" y="11661"/>
                  <a:pt x="7483" y="11638"/>
                </a:cubicBezTo>
                <a:cubicBezTo>
                  <a:pt x="7739" y="12426"/>
                  <a:pt x="8483" y="12999"/>
                  <a:pt x="9364" y="13015"/>
                </a:cubicBezTo>
                <a:cubicBezTo>
                  <a:pt x="8674" y="13547"/>
                  <a:pt x="7806" y="13863"/>
                  <a:pt x="6862" y="13863"/>
                </a:cubicBezTo>
                <a:cubicBezTo>
                  <a:pt x="6699" y="13863"/>
                  <a:pt x="6540" y="13855"/>
                  <a:pt x="6382" y="13837"/>
                </a:cubicBezTo>
                <a:cubicBezTo>
                  <a:pt x="7274" y="14398"/>
                  <a:pt x="8332" y="14727"/>
                  <a:pt x="9470" y="14727"/>
                </a:cubicBezTo>
                <a:cubicBezTo>
                  <a:pt x="13175" y="14727"/>
                  <a:pt x="15201" y="11706"/>
                  <a:pt x="15201" y="9086"/>
                </a:cubicBezTo>
                <a:cubicBezTo>
                  <a:pt x="15201" y="9000"/>
                  <a:pt x="15199" y="8915"/>
                  <a:pt x="15195" y="8830"/>
                </a:cubicBezTo>
                <a:cubicBezTo>
                  <a:pt x="15588" y="8550"/>
                  <a:pt x="15930" y="8201"/>
                  <a:pt x="16200" y="7804"/>
                </a:cubicBezTo>
                <a:cubicBezTo>
                  <a:pt x="15839" y="7961"/>
                  <a:pt x="15451" y="8067"/>
                  <a:pt x="15043" y="8115"/>
                </a:cubicBezTo>
                <a:cubicBezTo>
                  <a:pt x="15459" y="7870"/>
                  <a:pt x="15778" y="7482"/>
                  <a:pt x="15929" y="7018"/>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2" name="Shape 2860"/>
          <p:cNvSpPr/>
          <p:nvPr/>
        </p:nvSpPr>
        <p:spPr>
          <a:xfrm>
            <a:off x="4252995" y="358112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4" y="7858"/>
                </a:lnTo>
                <a:lnTo>
                  <a:pt x="13244" y="6381"/>
                </a:lnTo>
                <a:lnTo>
                  <a:pt x="11938" y="6381"/>
                </a:lnTo>
                <a:cubicBezTo>
                  <a:pt x="10369"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3" name="Shape 2861"/>
          <p:cNvSpPr/>
          <p:nvPr/>
        </p:nvSpPr>
        <p:spPr>
          <a:xfrm>
            <a:off x="4681509" y="278123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19" y="12090"/>
                  <a:pt x="14019" y="12428"/>
                  <a:pt x="14019" y="12428"/>
                </a:cubicBezTo>
                <a:lnTo>
                  <a:pt x="14019" y="12863"/>
                </a:lnTo>
                <a:lnTo>
                  <a:pt x="14628" y="12863"/>
                </a:lnTo>
                <a:lnTo>
                  <a:pt x="14628" y="12428"/>
                </a:lnTo>
                <a:cubicBezTo>
                  <a:pt x="14628" y="12428"/>
                  <a:pt x="14628" y="12090"/>
                  <a:pt x="14324" y="12090"/>
                </a:cubicBezTo>
                <a:moveTo>
                  <a:pt x="15287" y="12380"/>
                </a:moveTo>
                <a:lnTo>
                  <a:pt x="15287" y="13348"/>
                </a:lnTo>
                <a:lnTo>
                  <a:pt x="14019" y="13348"/>
                </a:lnTo>
                <a:lnTo>
                  <a:pt x="14019" y="14072"/>
                </a:lnTo>
                <a:cubicBezTo>
                  <a:pt x="14019" y="14072"/>
                  <a:pt x="14019" y="14411"/>
                  <a:pt x="14324" y="14411"/>
                </a:cubicBezTo>
                <a:cubicBezTo>
                  <a:pt x="14628" y="14411"/>
                  <a:pt x="14628" y="14072"/>
                  <a:pt x="14628" y="14072"/>
                </a:cubicBezTo>
                <a:lnTo>
                  <a:pt x="14628" y="13734"/>
                </a:lnTo>
                <a:lnTo>
                  <a:pt x="15287" y="13734"/>
                </a:lnTo>
                <a:lnTo>
                  <a:pt x="15287" y="14266"/>
                </a:lnTo>
                <a:cubicBezTo>
                  <a:pt x="15287" y="14266"/>
                  <a:pt x="15186" y="14943"/>
                  <a:pt x="14375" y="14943"/>
                </a:cubicBezTo>
                <a:cubicBezTo>
                  <a:pt x="13564" y="14943"/>
                  <a:pt x="13411" y="14266"/>
                  <a:pt x="13411" y="14266"/>
                </a:cubicBezTo>
                <a:lnTo>
                  <a:pt x="13411" y="12380"/>
                </a:lnTo>
                <a:cubicBezTo>
                  <a:pt x="13411" y="12380"/>
                  <a:pt x="13411" y="11558"/>
                  <a:pt x="14375" y="11558"/>
                </a:cubicBezTo>
                <a:cubicBezTo>
                  <a:pt x="15338" y="11558"/>
                  <a:pt x="15287" y="12380"/>
                  <a:pt x="15287" y="12380"/>
                </a:cubicBezTo>
                <a:moveTo>
                  <a:pt x="12904" y="14169"/>
                </a:moveTo>
                <a:cubicBezTo>
                  <a:pt x="12904" y="14169"/>
                  <a:pt x="12904" y="14943"/>
                  <a:pt x="12347" y="14943"/>
                </a:cubicBezTo>
                <a:cubicBezTo>
                  <a:pt x="12005" y="14943"/>
                  <a:pt x="11798" y="14762"/>
                  <a:pt x="11687" y="14621"/>
                </a:cubicBezTo>
                <a:lnTo>
                  <a:pt x="11687" y="14895"/>
                </a:lnTo>
                <a:lnTo>
                  <a:pt x="11028" y="14895"/>
                </a:lnTo>
                <a:lnTo>
                  <a:pt x="11028" y="10446"/>
                </a:lnTo>
                <a:lnTo>
                  <a:pt x="11687" y="10446"/>
                </a:lnTo>
                <a:lnTo>
                  <a:pt x="11687" y="11888"/>
                </a:lnTo>
                <a:cubicBezTo>
                  <a:pt x="11788" y="11782"/>
                  <a:pt x="12036" y="11558"/>
                  <a:pt x="12347" y="11558"/>
                </a:cubicBezTo>
                <a:cubicBezTo>
                  <a:pt x="12752" y="11558"/>
                  <a:pt x="12904" y="11896"/>
                  <a:pt x="12904" y="12332"/>
                </a:cubicBezTo>
                <a:cubicBezTo>
                  <a:pt x="12904" y="12332"/>
                  <a:pt x="12904" y="14169"/>
                  <a:pt x="12904"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3" y="11074"/>
                </a:lnTo>
                <a:lnTo>
                  <a:pt x="6363" y="10446"/>
                </a:lnTo>
                <a:lnTo>
                  <a:pt x="8595" y="10446"/>
                </a:lnTo>
                <a:cubicBezTo>
                  <a:pt x="8595" y="10446"/>
                  <a:pt x="8595" y="11074"/>
                  <a:pt x="8595" y="11074"/>
                </a:cubicBezTo>
                <a:close/>
                <a:moveTo>
                  <a:pt x="14527" y="9430"/>
                </a:moveTo>
                <a:cubicBezTo>
                  <a:pt x="14527" y="9430"/>
                  <a:pt x="12667" y="9334"/>
                  <a:pt x="10800" y="9334"/>
                </a:cubicBezTo>
                <a:cubicBezTo>
                  <a:pt x="8940" y="9334"/>
                  <a:pt x="7074" y="9430"/>
                  <a:pt x="7074" y="9430"/>
                </a:cubicBezTo>
                <a:cubicBezTo>
                  <a:pt x="6233" y="9430"/>
                  <a:pt x="5552" y="10080"/>
                  <a:pt x="5552" y="10881"/>
                </a:cubicBezTo>
                <a:cubicBezTo>
                  <a:pt x="5552" y="10881"/>
                  <a:pt x="5400" y="11822"/>
                  <a:pt x="5400" y="12767"/>
                </a:cubicBezTo>
                <a:cubicBezTo>
                  <a:pt x="5400" y="13708"/>
                  <a:pt x="5552" y="14652"/>
                  <a:pt x="5552" y="14652"/>
                </a:cubicBezTo>
                <a:cubicBezTo>
                  <a:pt x="5552" y="15454"/>
                  <a:pt x="6233" y="16103"/>
                  <a:pt x="7074" y="16103"/>
                </a:cubicBezTo>
                <a:cubicBezTo>
                  <a:pt x="7074" y="16103"/>
                  <a:pt x="8905" y="16200"/>
                  <a:pt x="10800" y="16200"/>
                </a:cubicBezTo>
                <a:cubicBezTo>
                  <a:pt x="12630" y="16200"/>
                  <a:pt x="14527" y="16103"/>
                  <a:pt x="14527" y="16103"/>
                </a:cubicBezTo>
                <a:cubicBezTo>
                  <a:pt x="15367" y="16103"/>
                  <a:pt x="16048" y="15454"/>
                  <a:pt x="16048" y="14652"/>
                </a:cubicBezTo>
                <a:cubicBezTo>
                  <a:pt x="16048" y="14652"/>
                  <a:pt x="16200" y="13700"/>
                  <a:pt x="16200" y="12767"/>
                </a:cubicBezTo>
                <a:cubicBezTo>
                  <a:pt x="16200" y="11814"/>
                  <a:pt x="16048" y="10881"/>
                  <a:pt x="16048" y="10881"/>
                </a:cubicBezTo>
                <a:cubicBezTo>
                  <a:pt x="16048" y="10080"/>
                  <a:pt x="15367" y="9430"/>
                  <a:pt x="14527" y="9430"/>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992" y="12090"/>
                </a:moveTo>
                <a:cubicBezTo>
                  <a:pt x="11860" y="12090"/>
                  <a:pt x="11757" y="12168"/>
                  <a:pt x="11687" y="12243"/>
                </a:cubicBezTo>
                <a:lnTo>
                  <a:pt x="11687" y="14276"/>
                </a:lnTo>
                <a:cubicBezTo>
                  <a:pt x="11751" y="14345"/>
                  <a:pt x="11847" y="14411"/>
                  <a:pt x="11992" y="14411"/>
                </a:cubicBezTo>
                <a:cubicBezTo>
                  <a:pt x="12296" y="14411"/>
                  <a:pt x="12296" y="14072"/>
                  <a:pt x="12296" y="14072"/>
                </a:cubicBezTo>
                <a:lnTo>
                  <a:pt x="12296" y="12428"/>
                </a:lnTo>
                <a:cubicBezTo>
                  <a:pt x="12296" y="12428"/>
                  <a:pt x="12245" y="12090"/>
                  <a:pt x="11992" y="1209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2397" y="8801"/>
                </a:moveTo>
                <a:cubicBezTo>
                  <a:pt x="12802" y="8801"/>
                  <a:pt x="13158" y="8449"/>
                  <a:pt x="13158" y="8449"/>
                </a:cubicBezTo>
                <a:lnTo>
                  <a:pt x="13158" y="8751"/>
                </a:lnTo>
                <a:lnTo>
                  <a:pt x="13766" y="8751"/>
                </a:lnTo>
                <a:lnTo>
                  <a:pt x="13766" y="5878"/>
                </a:lnTo>
                <a:lnTo>
                  <a:pt x="13158" y="5878"/>
                </a:lnTo>
                <a:lnTo>
                  <a:pt x="13158" y="8096"/>
                </a:lnTo>
                <a:cubicBezTo>
                  <a:pt x="13158" y="8096"/>
                  <a:pt x="12955" y="8348"/>
                  <a:pt x="12752" y="8348"/>
                </a:cubicBezTo>
                <a:cubicBezTo>
                  <a:pt x="12549" y="8348"/>
                  <a:pt x="12549" y="8196"/>
                  <a:pt x="12549" y="8196"/>
                </a:cubicBezTo>
                <a:lnTo>
                  <a:pt x="12549" y="5878"/>
                </a:lnTo>
                <a:lnTo>
                  <a:pt x="11941" y="5878"/>
                </a:lnTo>
                <a:lnTo>
                  <a:pt x="11941" y="8398"/>
                </a:lnTo>
                <a:cubicBezTo>
                  <a:pt x="11941" y="8398"/>
                  <a:pt x="11992" y="8801"/>
                  <a:pt x="12397" y="8801"/>
                </a:cubicBezTo>
                <a:moveTo>
                  <a:pt x="10166" y="6634"/>
                </a:moveTo>
                <a:cubicBezTo>
                  <a:pt x="10166" y="6467"/>
                  <a:pt x="10302" y="6332"/>
                  <a:pt x="10470" y="6332"/>
                </a:cubicBezTo>
                <a:cubicBezTo>
                  <a:pt x="10639" y="6332"/>
                  <a:pt x="10775" y="6467"/>
                  <a:pt x="10775" y="6634"/>
                </a:cubicBezTo>
                <a:lnTo>
                  <a:pt x="10775" y="8045"/>
                </a:lnTo>
                <a:cubicBezTo>
                  <a:pt x="10775" y="8212"/>
                  <a:pt x="10639" y="8348"/>
                  <a:pt x="10470" y="8348"/>
                </a:cubicBezTo>
                <a:cubicBezTo>
                  <a:pt x="10302"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8"/>
                  <a:pt x="10572" y="5878"/>
                </a:cubicBezTo>
                <a:lnTo>
                  <a:pt x="10369" y="5878"/>
                </a:lnTo>
                <a:cubicBezTo>
                  <a:pt x="9921" y="5878"/>
                  <a:pt x="9558" y="6239"/>
                  <a:pt x="9558" y="6684"/>
                </a:cubicBezTo>
                <a:lnTo>
                  <a:pt x="9558" y="7995"/>
                </a:lnTo>
                <a:cubicBezTo>
                  <a:pt x="9558" y="8440"/>
                  <a:pt x="9921" y="8801"/>
                  <a:pt x="10369" y="880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4" name="Shape 2862"/>
          <p:cNvSpPr/>
          <p:nvPr/>
        </p:nvSpPr>
        <p:spPr>
          <a:xfrm>
            <a:off x="5081455" y="278123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0672" y="6382"/>
                </a:moveTo>
                <a:cubicBezTo>
                  <a:pt x="10464"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9" y="11643"/>
                </a:cubicBezTo>
                <a:cubicBezTo>
                  <a:pt x="8462" y="11568"/>
                  <a:pt x="8536" y="11425"/>
                  <a:pt x="8519" y="11330"/>
                </a:cubicBezTo>
                <a:cubicBezTo>
                  <a:pt x="8490" y="11170"/>
                  <a:pt x="8318" y="11068"/>
                  <a:pt x="8246" y="10939"/>
                </a:cubicBezTo>
                <a:cubicBezTo>
                  <a:pt x="8099" y="10677"/>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7"/>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7" y="10569"/>
                  <a:pt x="9347" y="10878"/>
                  <a:pt x="9322" y="10986"/>
                </a:cubicBezTo>
                <a:cubicBezTo>
                  <a:pt x="9213" y="11462"/>
                  <a:pt x="9088" y="11974"/>
                  <a:pt x="8953" y="12442"/>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7"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1"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5" name="Shape 2863"/>
          <p:cNvSpPr/>
          <p:nvPr/>
        </p:nvSpPr>
        <p:spPr>
          <a:xfrm>
            <a:off x="5481401" y="278123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81" y="6871"/>
                </a:moveTo>
                <a:cubicBezTo>
                  <a:pt x="12915" y="6830"/>
                  <a:pt x="11990" y="7537"/>
                  <a:pt x="11505" y="8992"/>
                </a:cubicBezTo>
                <a:cubicBezTo>
                  <a:pt x="11755" y="8897"/>
                  <a:pt x="11997" y="8849"/>
                  <a:pt x="12232" y="8849"/>
                </a:cubicBezTo>
                <a:cubicBezTo>
                  <a:pt x="12732" y="8849"/>
                  <a:pt x="12952" y="9108"/>
                  <a:pt x="12893" y="9624"/>
                </a:cubicBezTo>
                <a:cubicBezTo>
                  <a:pt x="12864" y="9937"/>
                  <a:pt x="12643" y="10393"/>
                  <a:pt x="12232" y="10991"/>
                </a:cubicBezTo>
                <a:cubicBezTo>
                  <a:pt x="11821" y="11589"/>
                  <a:pt x="11513" y="11888"/>
                  <a:pt x="11307" y="11888"/>
                </a:cubicBezTo>
                <a:cubicBezTo>
                  <a:pt x="11043" y="11888"/>
                  <a:pt x="10800" y="11426"/>
                  <a:pt x="10580" y="10502"/>
                </a:cubicBezTo>
                <a:cubicBezTo>
                  <a:pt x="10506" y="10230"/>
                  <a:pt x="10374" y="9536"/>
                  <a:pt x="10183" y="8421"/>
                </a:cubicBezTo>
                <a:cubicBezTo>
                  <a:pt x="10007" y="7388"/>
                  <a:pt x="9537" y="6905"/>
                  <a:pt x="8774" y="6973"/>
                </a:cubicBezTo>
                <a:cubicBezTo>
                  <a:pt x="8450" y="7000"/>
                  <a:pt x="7966" y="7272"/>
                  <a:pt x="7320" y="7789"/>
                </a:cubicBezTo>
                <a:cubicBezTo>
                  <a:pt x="6849" y="8183"/>
                  <a:pt x="6372" y="8577"/>
                  <a:pt x="5888" y="8972"/>
                </a:cubicBezTo>
                <a:lnTo>
                  <a:pt x="6350" y="9522"/>
                </a:lnTo>
                <a:cubicBezTo>
                  <a:pt x="6790" y="9237"/>
                  <a:pt x="7047" y="9094"/>
                  <a:pt x="7121" y="9094"/>
                </a:cubicBezTo>
                <a:cubicBezTo>
                  <a:pt x="7459" y="9094"/>
                  <a:pt x="7774" y="9583"/>
                  <a:pt x="8068" y="10562"/>
                </a:cubicBezTo>
                <a:cubicBezTo>
                  <a:pt x="8333" y="11460"/>
                  <a:pt x="8597" y="12358"/>
                  <a:pt x="8861" y="13255"/>
                </a:cubicBezTo>
                <a:cubicBezTo>
                  <a:pt x="9258" y="14234"/>
                  <a:pt x="9743" y="14723"/>
                  <a:pt x="10316" y="14723"/>
                </a:cubicBezTo>
                <a:cubicBezTo>
                  <a:pt x="11241" y="14723"/>
                  <a:pt x="12372" y="13921"/>
                  <a:pt x="13709" y="12317"/>
                </a:cubicBezTo>
                <a:cubicBezTo>
                  <a:pt x="15001" y="10780"/>
                  <a:pt x="15669" y="9570"/>
                  <a:pt x="15713" y="8686"/>
                </a:cubicBezTo>
                <a:cubicBezTo>
                  <a:pt x="15772" y="7503"/>
                  <a:pt x="15295" y="6898"/>
                  <a:pt x="14281" y="687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6" name="Shape 2864"/>
          <p:cNvSpPr/>
          <p:nvPr/>
        </p:nvSpPr>
        <p:spPr>
          <a:xfrm>
            <a:off x="5881346" y="278123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4725" y="7359"/>
                </a:moveTo>
                <a:lnTo>
                  <a:pt x="13743" y="7359"/>
                </a:lnTo>
                <a:lnTo>
                  <a:pt x="13743" y="8833"/>
                </a:lnTo>
                <a:lnTo>
                  <a:pt x="12265" y="8833"/>
                </a:lnTo>
                <a:lnTo>
                  <a:pt x="12265" y="9816"/>
                </a:lnTo>
                <a:lnTo>
                  <a:pt x="13743" y="9816"/>
                </a:lnTo>
                <a:lnTo>
                  <a:pt x="13743" y="11283"/>
                </a:lnTo>
                <a:lnTo>
                  <a:pt x="14725" y="11283"/>
                </a:lnTo>
                <a:lnTo>
                  <a:pt x="14725" y="9816"/>
                </a:lnTo>
                <a:lnTo>
                  <a:pt x="16205" y="9816"/>
                </a:lnTo>
                <a:lnTo>
                  <a:pt x="16205" y="8833"/>
                </a:lnTo>
                <a:lnTo>
                  <a:pt x="14725" y="8833"/>
                </a:lnTo>
                <a:cubicBezTo>
                  <a:pt x="14725" y="8833"/>
                  <a:pt x="14725" y="7359"/>
                  <a:pt x="14725" y="7359"/>
                </a:cubicBezTo>
                <a:close/>
                <a:moveTo>
                  <a:pt x="9321" y="13946"/>
                </a:moveTo>
                <a:cubicBezTo>
                  <a:pt x="8620" y="13946"/>
                  <a:pt x="8071" y="13495"/>
                  <a:pt x="8071" y="12919"/>
                </a:cubicBezTo>
                <a:cubicBezTo>
                  <a:pt x="8071" y="12392"/>
                  <a:pt x="8713" y="11929"/>
                  <a:pt x="9446" y="11929"/>
                </a:cubicBezTo>
                <a:lnTo>
                  <a:pt x="9446" y="11723"/>
                </a:lnTo>
                <a:lnTo>
                  <a:pt x="9447" y="11723"/>
                </a:lnTo>
                <a:lnTo>
                  <a:pt x="9465" y="11929"/>
                </a:lnTo>
                <a:cubicBezTo>
                  <a:pt x="9624" y="11930"/>
                  <a:pt x="9777" y="11954"/>
                  <a:pt x="9922" y="12000"/>
                </a:cubicBezTo>
                <a:lnTo>
                  <a:pt x="10067" y="12104"/>
                </a:lnTo>
                <a:cubicBezTo>
                  <a:pt x="10440" y="12371"/>
                  <a:pt x="10637" y="12521"/>
                  <a:pt x="10695" y="12764"/>
                </a:cubicBezTo>
                <a:cubicBezTo>
                  <a:pt x="10710" y="12827"/>
                  <a:pt x="10717" y="12891"/>
                  <a:pt x="10717" y="12954"/>
                </a:cubicBezTo>
                <a:cubicBezTo>
                  <a:pt x="10717" y="13612"/>
                  <a:pt x="10247" y="13946"/>
                  <a:pt x="9321" y="13946"/>
                </a:cubicBezTo>
                <a:moveTo>
                  <a:pt x="8542" y="8739"/>
                </a:moveTo>
                <a:cubicBezTo>
                  <a:pt x="8495" y="8362"/>
                  <a:pt x="8574" y="8014"/>
                  <a:pt x="8754" y="7806"/>
                </a:cubicBezTo>
                <a:cubicBezTo>
                  <a:pt x="8864" y="7680"/>
                  <a:pt x="9006" y="7613"/>
                  <a:pt x="9164" y="7613"/>
                </a:cubicBezTo>
                <a:lnTo>
                  <a:pt x="9164" y="7409"/>
                </a:lnTo>
                <a:lnTo>
                  <a:pt x="9182" y="7613"/>
                </a:lnTo>
                <a:cubicBezTo>
                  <a:pt x="9653" y="7628"/>
                  <a:pt x="10105" y="8185"/>
                  <a:pt x="10189" y="8855"/>
                </a:cubicBezTo>
                <a:cubicBezTo>
                  <a:pt x="10237" y="9239"/>
                  <a:pt x="10155" y="9596"/>
                  <a:pt x="9970" y="9809"/>
                </a:cubicBezTo>
                <a:cubicBezTo>
                  <a:pt x="9860" y="9935"/>
                  <a:pt x="9722" y="10002"/>
                  <a:pt x="9550" y="10001"/>
                </a:cubicBezTo>
                <a:lnTo>
                  <a:pt x="9549" y="10001"/>
                </a:lnTo>
                <a:cubicBezTo>
                  <a:pt x="9087" y="9988"/>
                  <a:pt x="8626" y="9409"/>
                  <a:pt x="8542" y="8739"/>
                </a:cubicBezTo>
                <a:moveTo>
                  <a:pt x="10838" y="11196"/>
                </a:moveTo>
                <a:cubicBezTo>
                  <a:pt x="10586" y="11009"/>
                  <a:pt x="10351" y="10732"/>
                  <a:pt x="10342" y="10646"/>
                </a:cubicBezTo>
                <a:cubicBezTo>
                  <a:pt x="10342" y="10499"/>
                  <a:pt x="10342" y="10431"/>
                  <a:pt x="10689" y="10148"/>
                </a:cubicBezTo>
                <a:cubicBezTo>
                  <a:pt x="11138" y="9780"/>
                  <a:pt x="11386" y="9295"/>
                  <a:pt x="11386" y="8784"/>
                </a:cubicBezTo>
                <a:cubicBezTo>
                  <a:pt x="11386" y="8342"/>
                  <a:pt x="11262" y="7947"/>
                  <a:pt x="11050" y="7659"/>
                </a:cubicBezTo>
                <a:lnTo>
                  <a:pt x="11238" y="7659"/>
                </a:lnTo>
                <a:lnTo>
                  <a:pt x="12276" y="6873"/>
                </a:lnTo>
                <a:lnTo>
                  <a:pt x="9463" y="6873"/>
                </a:lnTo>
                <a:cubicBezTo>
                  <a:pt x="8335" y="6873"/>
                  <a:pt x="7345" y="7759"/>
                  <a:pt x="7345" y="8769"/>
                </a:cubicBezTo>
                <a:cubicBezTo>
                  <a:pt x="7345" y="9812"/>
                  <a:pt x="8109" y="10605"/>
                  <a:pt x="9137" y="10648"/>
                </a:cubicBezTo>
                <a:cubicBezTo>
                  <a:pt x="9121" y="10722"/>
                  <a:pt x="9113" y="10795"/>
                  <a:pt x="9113" y="10868"/>
                </a:cubicBezTo>
                <a:cubicBezTo>
                  <a:pt x="9113" y="11018"/>
                  <a:pt x="9147" y="11162"/>
                  <a:pt x="9216" y="11300"/>
                </a:cubicBezTo>
                <a:cubicBezTo>
                  <a:pt x="7943" y="11309"/>
                  <a:pt x="6870" y="12161"/>
                  <a:pt x="6870" y="13167"/>
                </a:cubicBezTo>
                <a:cubicBezTo>
                  <a:pt x="6870" y="14071"/>
                  <a:pt x="7903" y="14727"/>
                  <a:pt x="9325" y="14727"/>
                </a:cubicBezTo>
                <a:cubicBezTo>
                  <a:pt x="10861" y="14727"/>
                  <a:pt x="11690" y="13766"/>
                  <a:pt x="11690" y="12860"/>
                </a:cubicBezTo>
                <a:cubicBezTo>
                  <a:pt x="11690" y="12108"/>
                  <a:pt x="11459" y="11656"/>
                  <a:pt x="10838" y="11196"/>
                </a:cubicBezTo>
                <a:moveTo>
                  <a:pt x="10800" y="20618"/>
                </a:moveTo>
                <a:cubicBezTo>
                  <a:pt x="5378" y="20618"/>
                  <a:pt x="982" y="16223"/>
                  <a:pt x="982" y="10800"/>
                </a:cubicBezTo>
                <a:cubicBezTo>
                  <a:pt x="982" y="5378"/>
                  <a:pt x="5378"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7" name="Shape 2865"/>
          <p:cNvSpPr/>
          <p:nvPr/>
        </p:nvSpPr>
        <p:spPr>
          <a:xfrm>
            <a:off x="6281292" y="278123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3430" y="9320"/>
                </a:moveTo>
                <a:cubicBezTo>
                  <a:pt x="11975" y="9320"/>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0"/>
                  <a:pt x="13430" y="9320"/>
                </a:cubicBezTo>
                <a:moveTo>
                  <a:pt x="6873" y="14727"/>
                </a:moveTo>
                <a:lnTo>
                  <a:pt x="8829" y="14727"/>
                </a:lnTo>
                <a:lnTo>
                  <a:pt x="8829" y="9320"/>
                </a:lnTo>
                <a:lnTo>
                  <a:pt x="6873" y="9320"/>
                </a:lnTo>
                <a:cubicBezTo>
                  <a:pt x="6873" y="9320"/>
                  <a:pt x="6873" y="14727"/>
                  <a:pt x="6873" y="14727"/>
                </a:cubicBezTo>
                <a:close/>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8" name="Shape 2866"/>
          <p:cNvSpPr/>
          <p:nvPr/>
        </p:nvSpPr>
        <p:spPr>
          <a:xfrm>
            <a:off x="6681238" y="278123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1591" y="13291"/>
                </a:moveTo>
                <a:cubicBezTo>
                  <a:pt x="11452" y="13214"/>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9" y="13478"/>
                  <a:pt x="9448" y="13667"/>
                </a:cubicBezTo>
                <a:cubicBezTo>
                  <a:pt x="9528" y="13856"/>
                  <a:pt x="9671" y="14034"/>
                  <a:pt x="9879" y="14202"/>
                </a:cubicBezTo>
                <a:cubicBezTo>
                  <a:pt x="10086" y="14370"/>
                  <a:pt x="10336" y="14498"/>
                  <a:pt x="10629" y="14589"/>
                </a:cubicBezTo>
                <a:cubicBezTo>
                  <a:pt x="10922" y="14679"/>
                  <a:pt x="11238" y="14727"/>
                  <a:pt x="11620" y="14727"/>
                </a:cubicBezTo>
                <a:cubicBezTo>
                  <a:pt x="11955" y="14727"/>
                  <a:pt x="12228" y="14693"/>
                  <a:pt x="12517" y="14629"/>
                </a:cubicBezTo>
                <a:cubicBezTo>
                  <a:pt x="12806" y="14566"/>
                  <a:pt x="13221" y="14455"/>
                  <a:pt x="13578" y="14297"/>
                </a:cubicBezTo>
                <a:lnTo>
                  <a:pt x="13583" y="13091"/>
                </a:lnTo>
                <a:cubicBezTo>
                  <a:pt x="13165" y="13349"/>
                  <a:pt x="12648" y="13447"/>
                  <a:pt x="12225" y="13447"/>
                </a:cubicBezTo>
                <a:cubicBezTo>
                  <a:pt x="11987" y="13447"/>
                  <a:pt x="11776" y="13395"/>
                  <a:pt x="11591" y="1329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9" name="Shape 2867"/>
          <p:cNvSpPr/>
          <p:nvPr/>
        </p:nvSpPr>
        <p:spPr>
          <a:xfrm>
            <a:off x="7081184" y="278123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4291" y="6986"/>
                </a:moveTo>
                <a:cubicBezTo>
                  <a:pt x="14241" y="6976"/>
                  <a:pt x="14187" y="6971"/>
                  <a:pt x="14134" y="6971"/>
                </a:cubicBezTo>
                <a:cubicBezTo>
                  <a:pt x="13808" y="6971"/>
                  <a:pt x="13598" y="7166"/>
                  <a:pt x="13572" y="7494"/>
                </a:cubicBezTo>
                <a:cubicBezTo>
                  <a:pt x="13242" y="11704"/>
                  <a:pt x="13044" y="12909"/>
                  <a:pt x="13042" y="12921"/>
                </a:cubicBezTo>
                <a:lnTo>
                  <a:pt x="13046" y="13020"/>
                </a:lnTo>
                <a:lnTo>
                  <a:pt x="13142" y="13032"/>
                </a:lnTo>
                <a:lnTo>
                  <a:pt x="13172" y="13032"/>
                </a:lnTo>
                <a:cubicBezTo>
                  <a:pt x="13281" y="13032"/>
                  <a:pt x="13386" y="13050"/>
                  <a:pt x="13473" y="13085"/>
                </a:cubicBezTo>
                <a:lnTo>
                  <a:pt x="13579" y="13126"/>
                </a:lnTo>
                <a:lnTo>
                  <a:pt x="13598" y="13012"/>
                </a:lnTo>
                <a:cubicBezTo>
                  <a:pt x="13837" y="11522"/>
                  <a:pt x="14296" y="9525"/>
                  <a:pt x="14542" y="8453"/>
                </a:cubicBezTo>
                <a:cubicBezTo>
                  <a:pt x="14618" y="8121"/>
                  <a:pt x="14675" y="7877"/>
                  <a:pt x="14698" y="7763"/>
                </a:cubicBezTo>
                <a:cubicBezTo>
                  <a:pt x="14745" y="7530"/>
                  <a:pt x="14724" y="7343"/>
                  <a:pt x="14637" y="7206"/>
                </a:cubicBezTo>
                <a:cubicBezTo>
                  <a:pt x="14563" y="7092"/>
                  <a:pt x="14447" y="7018"/>
                  <a:pt x="14291" y="6986"/>
                </a:cubicBezTo>
                <a:moveTo>
                  <a:pt x="13280" y="13606"/>
                </a:moveTo>
                <a:cubicBezTo>
                  <a:pt x="12921" y="13524"/>
                  <a:pt x="12660" y="13682"/>
                  <a:pt x="12569" y="14030"/>
                </a:cubicBezTo>
                <a:cubicBezTo>
                  <a:pt x="12528" y="14187"/>
                  <a:pt x="12550" y="14335"/>
                  <a:pt x="12631" y="14459"/>
                </a:cubicBezTo>
                <a:cubicBezTo>
                  <a:pt x="12706" y="14574"/>
                  <a:pt x="12831" y="14661"/>
                  <a:pt x="12982" y="14701"/>
                </a:cubicBezTo>
                <a:cubicBezTo>
                  <a:pt x="13045" y="14719"/>
                  <a:pt x="13109" y="14728"/>
                  <a:pt x="13172" y="14728"/>
                </a:cubicBezTo>
                <a:cubicBezTo>
                  <a:pt x="13438" y="14728"/>
                  <a:pt x="13639" y="14578"/>
                  <a:pt x="13698" y="14338"/>
                </a:cubicBezTo>
                <a:cubicBezTo>
                  <a:pt x="13741" y="14156"/>
                  <a:pt x="13722" y="13990"/>
                  <a:pt x="13643" y="13857"/>
                </a:cubicBezTo>
                <a:cubicBezTo>
                  <a:pt x="13567" y="13732"/>
                  <a:pt x="13439" y="13644"/>
                  <a:pt x="13280" y="13606"/>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98" y="6884"/>
                </a:moveTo>
                <a:lnTo>
                  <a:pt x="12930" y="6884"/>
                </a:lnTo>
                <a:lnTo>
                  <a:pt x="12906" y="6887"/>
                </a:lnTo>
                <a:cubicBezTo>
                  <a:pt x="12646" y="6961"/>
                  <a:pt x="12244" y="6961"/>
                  <a:pt x="11983" y="6887"/>
                </a:cubicBezTo>
                <a:lnTo>
                  <a:pt x="11902" y="6884"/>
                </a:lnTo>
                <a:lnTo>
                  <a:pt x="9988" y="10156"/>
                </a:lnTo>
                <a:lnTo>
                  <a:pt x="8067" y="6873"/>
                </a:lnTo>
                <a:lnTo>
                  <a:pt x="8000" y="6891"/>
                </a:lnTo>
                <a:cubicBezTo>
                  <a:pt x="7739" y="6962"/>
                  <a:pt x="7347" y="6960"/>
                  <a:pt x="7088" y="6887"/>
                </a:cubicBezTo>
                <a:lnTo>
                  <a:pt x="6878" y="6884"/>
                </a:lnTo>
                <a:lnTo>
                  <a:pt x="9482" y="11392"/>
                </a:lnTo>
                <a:lnTo>
                  <a:pt x="9404" y="14626"/>
                </a:lnTo>
                <a:lnTo>
                  <a:pt x="9407" y="14722"/>
                </a:lnTo>
                <a:lnTo>
                  <a:pt x="9502" y="14722"/>
                </a:lnTo>
                <a:lnTo>
                  <a:pt x="9526" y="14719"/>
                </a:lnTo>
                <a:cubicBezTo>
                  <a:pt x="9786" y="14646"/>
                  <a:pt x="10190" y="14646"/>
                  <a:pt x="10449" y="14719"/>
                </a:cubicBezTo>
                <a:lnTo>
                  <a:pt x="10573" y="14722"/>
                </a:lnTo>
                <a:lnTo>
                  <a:pt x="10512" y="11391"/>
                </a:lnTo>
                <a:cubicBezTo>
                  <a:pt x="10600" y="11229"/>
                  <a:pt x="11150" y="10205"/>
                  <a:pt x="11738" y="9180"/>
                </a:cubicBezTo>
                <a:cubicBezTo>
                  <a:pt x="12342" y="8126"/>
                  <a:pt x="13008" y="7040"/>
                  <a:pt x="13015" y="7029"/>
                </a:cubicBezTo>
                <a:cubicBezTo>
                  <a:pt x="13015" y="7029"/>
                  <a:pt x="13098" y="6884"/>
                  <a:pt x="13098" y="6884"/>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0" name="Shape 2868"/>
          <p:cNvSpPr/>
          <p:nvPr/>
        </p:nvSpPr>
        <p:spPr>
          <a:xfrm>
            <a:off x="7481129" y="278123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moveTo>
                  <a:pt x="13062" y="5890"/>
                </a:moveTo>
                <a:lnTo>
                  <a:pt x="10786" y="7776"/>
                </a:lnTo>
                <a:lnTo>
                  <a:pt x="13925" y="9725"/>
                </a:lnTo>
                <a:lnTo>
                  <a:pt x="16200" y="7926"/>
                </a:lnTo>
                <a:cubicBezTo>
                  <a:pt x="16200" y="7926"/>
                  <a:pt x="13062" y="5890"/>
                  <a:pt x="13062" y="5890"/>
                </a:cubicBezTo>
                <a:close/>
                <a:moveTo>
                  <a:pt x="5400" y="8027"/>
                </a:moveTo>
                <a:lnTo>
                  <a:pt x="7647" y="9763"/>
                </a:lnTo>
                <a:lnTo>
                  <a:pt x="10786" y="7776"/>
                </a:lnTo>
                <a:lnTo>
                  <a:pt x="8630" y="5891"/>
                </a:lnTo>
                <a:cubicBezTo>
                  <a:pt x="8630" y="5891"/>
                  <a:pt x="5400" y="8027"/>
                  <a:pt x="5400" y="8027"/>
                </a:cubicBezTo>
                <a:close/>
                <a:moveTo>
                  <a:pt x="12965" y="14699"/>
                </a:moveTo>
                <a:lnTo>
                  <a:pt x="12958" y="14707"/>
                </a:lnTo>
                <a:lnTo>
                  <a:pt x="10801" y="13100"/>
                </a:lnTo>
                <a:lnTo>
                  <a:pt x="8731" y="14685"/>
                </a:lnTo>
                <a:lnTo>
                  <a:pt x="8712" y="14715"/>
                </a:lnTo>
                <a:lnTo>
                  <a:pt x="7571" y="14025"/>
                </a:lnTo>
                <a:lnTo>
                  <a:pt x="7571" y="14627"/>
                </a:lnTo>
                <a:lnTo>
                  <a:pt x="10799" y="16692"/>
                </a:lnTo>
                <a:lnTo>
                  <a:pt x="14000" y="14627"/>
                </a:lnTo>
                <a:lnTo>
                  <a:pt x="14000" y="14067"/>
                </a:lnTo>
                <a:lnTo>
                  <a:pt x="12965" y="14699"/>
                </a:lnTo>
                <a:cubicBezTo>
                  <a:pt x="12965" y="14699"/>
                  <a:pt x="12965" y="14699"/>
                  <a:pt x="12965" y="14699"/>
                </a:cubicBezTo>
                <a:close/>
                <a:moveTo>
                  <a:pt x="7642" y="9766"/>
                </a:moveTo>
                <a:lnTo>
                  <a:pt x="5404" y="11577"/>
                </a:lnTo>
                <a:lnTo>
                  <a:pt x="7350" y="12746"/>
                </a:lnTo>
                <a:lnTo>
                  <a:pt x="7351" y="12745"/>
                </a:lnTo>
                <a:lnTo>
                  <a:pt x="7775" y="13002"/>
                </a:lnTo>
                <a:lnTo>
                  <a:pt x="8631" y="13516"/>
                </a:lnTo>
                <a:lnTo>
                  <a:pt x="10063" y="12429"/>
                </a:lnTo>
                <a:lnTo>
                  <a:pt x="10780" y="11880"/>
                </a:lnTo>
                <a:lnTo>
                  <a:pt x="10782" y="11882"/>
                </a:lnTo>
                <a:lnTo>
                  <a:pt x="10786" y="11880"/>
                </a:lnTo>
                <a:lnTo>
                  <a:pt x="10798" y="11888"/>
                </a:lnTo>
                <a:lnTo>
                  <a:pt x="10805" y="11880"/>
                </a:lnTo>
                <a:lnTo>
                  <a:pt x="12509" y="13148"/>
                </a:lnTo>
                <a:lnTo>
                  <a:pt x="13007" y="13515"/>
                </a:lnTo>
                <a:lnTo>
                  <a:pt x="16198" y="11575"/>
                </a:lnTo>
                <a:lnTo>
                  <a:pt x="13925" y="9727"/>
                </a:lnTo>
                <a:lnTo>
                  <a:pt x="10788" y="11715"/>
                </a:lnTo>
                <a:cubicBezTo>
                  <a:pt x="10788" y="11715"/>
                  <a:pt x="7642" y="9766"/>
                  <a:pt x="7642" y="9766"/>
                </a:cubicBezTo>
                <a:close/>
                <a:moveTo>
                  <a:pt x="13925" y="9727"/>
                </a:moveTo>
                <a:lnTo>
                  <a:pt x="13925" y="9725"/>
                </a:lnTo>
                <a:lnTo>
                  <a:pt x="13925" y="9725"/>
                </a:lnTo>
                <a:lnTo>
                  <a:pt x="13924" y="9725"/>
                </a:lnTo>
                <a:cubicBezTo>
                  <a:pt x="13924" y="9725"/>
                  <a:pt x="13925" y="9727"/>
                  <a:pt x="13925" y="9727"/>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1" name="Shape 2869"/>
          <p:cNvSpPr/>
          <p:nvPr/>
        </p:nvSpPr>
        <p:spPr>
          <a:xfrm>
            <a:off x="7881075" y="278123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7"/>
                  <a:pt x="14287" y="14727"/>
                  <a:pt x="13745" y="14727"/>
                </a:cubicBezTo>
                <a:lnTo>
                  <a:pt x="7855" y="14727"/>
                </a:lnTo>
                <a:cubicBezTo>
                  <a:pt x="7313" y="14727"/>
                  <a:pt x="6873" y="14287"/>
                  <a:pt x="6873" y="13745"/>
                </a:cubicBezTo>
                <a:lnTo>
                  <a:pt x="6873" y="10309"/>
                </a:lnTo>
                <a:lnTo>
                  <a:pt x="7904" y="10309"/>
                </a:lnTo>
                <a:cubicBezTo>
                  <a:pt x="7877" y="10470"/>
                  <a:pt x="7855" y="10632"/>
                  <a:pt x="7855" y="10800"/>
                </a:cubicBezTo>
                <a:cubicBezTo>
                  <a:pt x="7855" y="12427"/>
                  <a:pt x="9173" y="13745"/>
                  <a:pt x="10800" y="13745"/>
                </a:cubicBezTo>
                <a:cubicBezTo>
                  <a:pt x="12426"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2" name="Shape 2870"/>
          <p:cNvSpPr/>
          <p:nvPr/>
        </p:nvSpPr>
        <p:spPr>
          <a:xfrm>
            <a:off x="8281021" y="278123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7"/>
                </a:lnTo>
                <a:cubicBezTo>
                  <a:pt x="15118" y="9995"/>
                  <a:pt x="15213" y="9425"/>
                  <a:pt x="15213" y="8919"/>
                </a:cubicBezTo>
                <a:cubicBezTo>
                  <a:pt x="15213" y="8812"/>
                  <a:pt x="15201" y="8718"/>
                  <a:pt x="15194" y="8620"/>
                </a:cubicBezTo>
                <a:cubicBezTo>
                  <a:pt x="15521" y="9277"/>
                  <a:pt x="15709" y="10016"/>
                  <a:pt x="15709" y="10800"/>
                </a:cubicBezTo>
                <a:moveTo>
                  <a:pt x="11487" y="8460"/>
                </a:moveTo>
                <a:cubicBezTo>
                  <a:pt x="11788" y="8444"/>
                  <a:pt x="12059" y="8413"/>
                  <a:pt x="12059" y="8413"/>
                </a:cubicBezTo>
                <a:cubicBezTo>
                  <a:pt x="12328" y="8380"/>
                  <a:pt x="12296" y="7986"/>
                  <a:pt x="12027" y="8001"/>
                </a:cubicBezTo>
                <a:cubicBezTo>
                  <a:pt x="12027" y="8001"/>
                  <a:pt x="11219" y="8065"/>
                  <a:pt x="10697" y="8065"/>
                </a:cubicBezTo>
                <a:cubicBezTo>
                  <a:pt x="10206" y="8065"/>
                  <a:pt x="9382" y="8001"/>
                  <a:pt x="9382" y="8001"/>
                </a:cubicBezTo>
                <a:cubicBezTo>
                  <a:pt x="9113" y="7986"/>
                  <a:pt x="9082" y="8396"/>
                  <a:pt x="9351" y="8413"/>
                </a:cubicBezTo>
                <a:cubicBezTo>
                  <a:pt x="9351" y="8413"/>
                  <a:pt x="9605" y="8444"/>
                  <a:pt x="9874" y="8460"/>
                </a:cubicBezTo>
                <a:lnTo>
                  <a:pt x="10651" y="10590"/>
                </a:lnTo>
                <a:lnTo>
                  <a:pt x="9559" y="13866"/>
                </a:lnTo>
                <a:lnTo>
                  <a:pt x="7742" y="8460"/>
                </a:lnTo>
                <a:cubicBezTo>
                  <a:pt x="8042" y="8444"/>
                  <a:pt x="8313" y="8413"/>
                  <a:pt x="8313" y="8413"/>
                </a:cubicBezTo>
                <a:cubicBezTo>
                  <a:pt x="8581" y="8380"/>
                  <a:pt x="8550" y="7986"/>
                  <a:pt x="8281" y="8001"/>
                </a:cubicBezTo>
                <a:cubicBezTo>
                  <a:pt x="8281" y="8001"/>
                  <a:pt x="7473" y="8065"/>
                  <a:pt x="6951" y="8065"/>
                </a:cubicBezTo>
                <a:cubicBezTo>
                  <a:pt x="6885" y="8065"/>
                  <a:pt x="6805" y="8063"/>
                  <a:pt x="6726" y="8060"/>
                </a:cubicBezTo>
                <a:cubicBezTo>
                  <a:pt x="7608" y="6752"/>
                  <a:pt x="9103" y="5891"/>
                  <a:pt x="10800" y="5891"/>
                </a:cubicBezTo>
                <a:cubicBezTo>
                  <a:pt x="12045" y="5891"/>
                  <a:pt x="13178" y="6358"/>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90" y="12162"/>
                </a:cubicBezTo>
                <a:lnTo>
                  <a:pt x="13291" y="13825"/>
                </a:lnTo>
                <a:cubicBezTo>
                  <a:pt x="13291" y="13825"/>
                  <a:pt x="11487" y="8460"/>
                  <a:pt x="11487" y="8460"/>
                </a:cubicBezTo>
                <a:close/>
                <a:moveTo>
                  <a:pt x="10800" y="15709"/>
                </a:moveTo>
                <a:cubicBezTo>
                  <a:pt x="10320" y="15709"/>
                  <a:pt x="9857" y="15637"/>
                  <a:pt x="9417" y="15508"/>
                </a:cubicBezTo>
                <a:lnTo>
                  <a:pt x="10887" y="11237"/>
                </a:lnTo>
                <a:cubicBezTo>
                  <a:pt x="10887" y="11237"/>
                  <a:pt x="12211" y="14864"/>
                  <a:pt x="12426" y="15428"/>
                </a:cubicBezTo>
                <a:cubicBezTo>
                  <a:pt x="11916" y="15607"/>
                  <a:pt x="11370" y="15709"/>
                  <a:pt x="10800" y="15709"/>
                </a:cubicBezTo>
                <a:moveTo>
                  <a:pt x="5891" y="10800"/>
                </a:moveTo>
                <a:cubicBezTo>
                  <a:pt x="5891" y="10118"/>
                  <a:pt x="6030" y="9470"/>
                  <a:pt x="6281" y="8880"/>
                </a:cubicBezTo>
                <a:lnTo>
                  <a:pt x="8578" y="15174"/>
                </a:lnTo>
                <a:cubicBezTo>
                  <a:pt x="6985" y="14362"/>
                  <a:pt x="5891" y="12711"/>
                  <a:pt x="5891" y="10800"/>
                </a:cubicBezTo>
                <a:moveTo>
                  <a:pt x="10800" y="4909"/>
                </a:moveTo>
                <a:cubicBezTo>
                  <a:pt x="7547" y="4909"/>
                  <a:pt x="4909" y="7547"/>
                  <a:pt x="4909" y="10800"/>
                </a:cubicBezTo>
                <a:cubicBezTo>
                  <a:pt x="4909" y="14054"/>
                  <a:pt x="7547" y="16691"/>
                  <a:pt x="10800" y="16691"/>
                </a:cubicBezTo>
                <a:cubicBezTo>
                  <a:pt x="14054" y="16691"/>
                  <a:pt x="16691" y="14054"/>
                  <a:pt x="16691" y="10800"/>
                </a:cubicBezTo>
                <a:cubicBezTo>
                  <a:pt x="16691" y="7547"/>
                  <a:pt x="14054" y="4909"/>
                  <a:pt x="10800" y="4909"/>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3" name="Shape 2871"/>
          <p:cNvSpPr/>
          <p:nvPr/>
        </p:nvSpPr>
        <p:spPr>
          <a:xfrm>
            <a:off x="4681509" y="318118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236" y="10309"/>
                </a:moveTo>
                <a:cubicBezTo>
                  <a:pt x="13552" y="10309"/>
                  <a:pt x="12889" y="10401"/>
                  <a:pt x="12252" y="10556"/>
                </a:cubicBezTo>
                <a:cubicBezTo>
                  <a:pt x="12104" y="10191"/>
                  <a:pt x="11941" y="9834"/>
                  <a:pt x="11763" y="9484"/>
                </a:cubicBezTo>
                <a:cubicBezTo>
                  <a:pt x="12783" y="9001"/>
                  <a:pt x="13728" y="8390"/>
                  <a:pt x="14592" y="7682"/>
                </a:cubicBezTo>
                <a:cubicBezTo>
                  <a:pt x="15222" y="8448"/>
                  <a:pt x="15619" y="9407"/>
                  <a:pt x="15692" y="10457"/>
                </a:cubicBezTo>
                <a:cubicBezTo>
                  <a:pt x="15218" y="10370"/>
                  <a:pt x="14736" y="10309"/>
                  <a:pt x="14236" y="10309"/>
                </a:cubicBezTo>
                <a:moveTo>
                  <a:pt x="13226" y="15065"/>
                </a:moveTo>
                <a:cubicBezTo>
                  <a:pt x="13168" y="13821"/>
                  <a:pt x="12957" y="12618"/>
                  <a:pt x="12590" y="11483"/>
                </a:cubicBezTo>
                <a:cubicBezTo>
                  <a:pt x="13120" y="11361"/>
                  <a:pt x="13669" y="11291"/>
                  <a:pt x="14236" y="11291"/>
                </a:cubicBezTo>
                <a:cubicBezTo>
                  <a:pt x="14726" y="11291"/>
                  <a:pt x="15199" y="11358"/>
                  <a:pt x="15661" y="11451"/>
                </a:cubicBezTo>
                <a:cubicBezTo>
                  <a:pt x="15455" y="13001"/>
                  <a:pt x="14529" y="14322"/>
                  <a:pt x="13226" y="15065"/>
                </a:cubicBezTo>
                <a:moveTo>
                  <a:pt x="10800" y="15709"/>
                </a:moveTo>
                <a:cubicBezTo>
                  <a:pt x="9746" y="15709"/>
                  <a:pt x="8772" y="15374"/>
                  <a:pt x="7971" y="14808"/>
                </a:cubicBezTo>
                <a:cubicBezTo>
                  <a:pt x="8822" y="13429"/>
                  <a:pt x="10108" y="12348"/>
                  <a:pt x="11646" y="11769"/>
                </a:cubicBezTo>
                <a:cubicBezTo>
                  <a:pt x="12027" y="12943"/>
                  <a:pt x="12241" y="14191"/>
                  <a:pt x="12264" y="15487"/>
                </a:cubicBezTo>
                <a:cubicBezTo>
                  <a:pt x="11801" y="15631"/>
                  <a:pt x="11310" y="15709"/>
                  <a:pt x="10800" y="15709"/>
                </a:cubicBezTo>
                <a:moveTo>
                  <a:pt x="5891" y="10800"/>
                </a:moveTo>
                <a:cubicBezTo>
                  <a:pt x="7641" y="10800"/>
                  <a:pt x="9313" y="10470"/>
                  <a:pt x="10852" y="9873"/>
                </a:cubicBezTo>
                <a:cubicBezTo>
                  <a:pt x="11016" y="10192"/>
                  <a:pt x="11171" y="10515"/>
                  <a:pt x="11309" y="10848"/>
                </a:cubicBezTo>
                <a:cubicBezTo>
                  <a:pt x="9614" y="11484"/>
                  <a:pt x="8190" y="12658"/>
                  <a:pt x="7225" y="14157"/>
                </a:cubicBezTo>
                <a:cubicBezTo>
                  <a:pt x="6400" y="13279"/>
                  <a:pt x="5891" y="12100"/>
                  <a:pt x="5891" y="10800"/>
                </a:cubicBezTo>
                <a:moveTo>
                  <a:pt x="8358" y="6546"/>
                </a:moveTo>
                <a:cubicBezTo>
                  <a:pt x="9117" y="7279"/>
                  <a:pt x="9793" y="8099"/>
                  <a:pt x="10353" y="9000"/>
                </a:cubicBezTo>
                <a:cubicBezTo>
                  <a:pt x="8991" y="9509"/>
                  <a:pt x="7526" y="9801"/>
                  <a:pt x="5990" y="9813"/>
                </a:cubicBezTo>
                <a:cubicBezTo>
                  <a:pt x="6276" y="8414"/>
                  <a:pt x="7158" y="7236"/>
                  <a:pt x="8358" y="6546"/>
                </a:cubicBezTo>
                <a:moveTo>
                  <a:pt x="10800" y="5891"/>
                </a:moveTo>
                <a:cubicBezTo>
                  <a:pt x="11968" y="5891"/>
                  <a:pt x="13040" y="6300"/>
                  <a:pt x="13882" y="6982"/>
                </a:cubicBezTo>
                <a:cubicBezTo>
                  <a:pt x="13087" y="7622"/>
                  <a:pt x="12217" y="8174"/>
                  <a:pt x="11282" y="8612"/>
                </a:cubicBezTo>
                <a:cubicBezTo>
                  <a:pt x="10732" y="7702"/>
                  <a:pt x="10073" y="6869"/>
                  <a:pt x="9333" y="6114"/>
                </a:cubicBezTo>
                <a:cubicBezTo>
                  <a:pt x="9797" y="5970"/>
                  <a:pt x="10289" y="5891"/>
                  <a:pt x="10800" y="5891"/>
                </a:cubicBezTo>
                <a:moveTo>
                  <a:pt x="10800" y="4909"/>
                </a:moveTo>
                <a:cubicBezTo>
                  <a:pt x="7547" y="4909"/>
                  <a:pt x="4909" y="7547"/>
                  <a:pt x="4909" y="10800"/>
                </a:cubicBezTo>
                <a:cubicBezTo>
                  <a:pt x="4909" y="14053"/>
                  <a:pt x="7547" y="16691"/>
                  <a:pt x="10800" y="16691"/>
                </a:cubicBezTo>
                <a:cubicBezTo>
                  <a:pt x="14053" y="16691"/>
                  <a:pt x="16691" y="14053"/>
                  <a:pt x="16691" y="10800"/>
                </a:cubicBezTo>
                <a:cubicBezTo>
                  <a:pt x="16691" y="7547"/>
                  <a:pt x="14053" y="4909"/>
                  <a:pt x="10800" y="4909"/>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4" name="Shape 2872"/>
          <p:cNvSpPr/>
          <p:nvPr/>
        </p:nvSpPr>
        <p:spPr>
          <a:xfrm>
            <a:off x="5081455" y="318118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5929" y="7018"/>
                </a:moveTo>
                <a:cubicBezTo>
                  <a:pt x="15540" y="7246"/>
                  <a:pt x="15108" y="7411"/>
                  <a:pt x="14650" y="7499"/>
                </a:cubicBezTo>
                <a:cubicBezTo>
                  <a:pt x="14282" y="7114"/>
                  <a:pt x="13759" y="6874"/>
                  <a:pt x="13180" y="6874"/>
                </a:cubicBezTo>
                <a:cubicBezTo>
                  <a:pt x="12067" y="6874"/>
                  <a:pt x="11165" y="7762"/>
                  <a:pt x="11165" y="8856"/>
                </a:cubicBezTo>
                <a:cubicBezTo>
                  <a:pt x="11165" y="9011"/>
                  <a:pt x="11183" y="9162"/>
                  <a:pt x="11217" y="9308"/>
                </a:cubicBezTo>
                <a:cubicBezTo>
                  <a:pt x="9543" y="9225"/>
                  <a:pt x="8059" y="8436"/>
                  <a:pt x="7066" y="7236"/>
                </a:cubicBezTo>
                <a:cubicBezTo>
                  <a:pt x="6892" y="7529"/>
                  <a:pt x="6793" y="7870"/>
                  <a:pt x="6793" y="8233"/>
                </a:cubicBezTo>
                <a:cubicBezTo>
                  <a:pt x="6793" y="8921"/>
                  <a:pt x="7148" y="9528"/>
                  <a:pt x="7689" y="9883"/>
                </a:cubicBezTo>
                <a:cubicBezTo>
                  <a:pt x="7359" y="9873"/>
                  <a:pt x="7048" y="9784"/>
                  <a:pt x="6777" y="9635"/>
                </a:cubicBezTo>
                <a:cubicBezTo>
                  <a:pt x="6776" y="9644"/>
                  <a:pt x="6776" y="9652"/>
                  <a:pt x="6776" y="9660"/>
                </a:cubicBezTo>
                <a:cubicBezTo>
                  <a:pt x="6776" y="10621"/>
                  <a:pt x="7471" y="11422"/>
                  <a:pt x="8392" y="11604"/>
                </a:cubicBezTo>
                <a:cubicBezTo>
                  <a:pt x="8223" y="11650"/>
                  <a:pt x="8045" y="11673"/>
                  <a:pt x="7861" y="11673"/>
                </a:cubicBezTo>
                <a:cubicBezTo>
                  <a:pt x="7732" y="11673"/>
                  <a:pt x="7606" y="11661"/>
                  <a:pt x="7483" y="11638"/>
                </a:cubicBezTo>
                <a:cubicBezTo>
                  <a:pt x="7739" y="12426"/>
                  <a:pt x="8482" y="12999"/>
                  <a:pt x="9364" y="13015"/>
                </a:cubicBezTo>
                <a:cubicBezTo>
                  <a:pt x="8674" y="13547"/>
                  <a:pt x="7806" y="13863"/>
                  <a:pt x="6862" y="13863"/>
                </a:cubicBezTo>
                <a:cubicBezTo>
                  <a:pt x="6699" y="13863"/>
                  <a:pt x="6539" y="13855"/>
                  <a:pt x="6382" y="13837"/>
                </a:cubicBezTo>
                <a:cubicBezTo>
                  <a:pt x="7273" y="14398"/>
                  <a:pt x="8332" y="14727"/>
                  <a:pt x="9470" y="14727"/>
                </a:cubicBezTo>
                <a:cubicBezTo>
                  <a:pt x="13174" y="14727"/>
                  <a:pt x="15200" y="11706"/>
                  <a:pt x="15200" y="9086"/>
                </a:cubicBezTo>
                <a:cubicBezTo>
                  <a:pt x="15200" y="9000"/>
                  <a:pt x="15199" y="8914"/>
                  <a:pt x="15195" y="8829"/>
                </a:cubicBezTo>
                <a:cubicBezTo>
                  <a:pt x="15588" y="8550"/>
                  <a:pt x="15930" y="8201"/>
                  <a:pt x="16200" y="7804"/>
                </a:cubicBezTo>
                <a:cubicBezTo>
                  <a:pt x="15839" y="7960"/>
                  <a:pt x="15451" y="8067"/>
                  <a:pt x="15043" y="8115"/>
                </a:cubicBezTo>
                <a:cubicBezTo>
                  <a:pt x="15459" y="7870"/>
                  <a:pt x="15778" y="7482"/>
                  <a:pt x="15929" y="7018"/>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5" name="Shape 2873"/>
          <p:cNvSpPr/>
          <p:nvPr/>
        </p:nvSpPr>
        <p:spPr>
          <a:xfrm>
            <a:off x="5481401" y="318118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1776" y="8468"/>
                </a:moveTo>
                <a:cubicBezTo>
                  <a:pt x="11776" y="8071"/>
                  <a:pt x="11817" y="7858"/>
                  <a:pt x="12428" y="7858"/>
                </a:cubicBezTo>
                <a:lnTo>
                  <a:pt x="13245" y="7858"/>
                </a:lnTo>
                <a:lnTo>
                  <a:pt x="13245" y="6381"/>
                </a:lnTo>
                <a:lnTo>
                  <a:pt x="11938" y="6381"/>
                </a:lnTo>
                <a:cubicBezTo>
                  <a:pt x="10368" y="6381"/>
                  <a:pt x="9816" y="7120"/>
                  <a:pt x="9816" y="8363"/>
                </a:cubicBezTo>
                <a:lnTo>
                  <a:pt x="9816" y="9322"/>
                </a:lnTo>
                <a:lnTo>
                  <a:pt x="8837" y="9322"/>
                </a:lnTo>
                <a:lnTo>
                  <a:pt x="8837" y="10800"/>
                </a:lnTo>
                <a:lnTo>
                  <a:pt x="9816" y="10800"/>
                </a:lnTo>
                <a:lnTo>
                  <a:pt x="9816" y="15219"/>
                </a:lnTo>
                <a:lnTo>
                  <a:pt x="11774" y="15219"/>
                </a:lnTo>
                <a:lnTo>
                  <a:pt x="11774" y="10800"/>
                </a:lnTo>
                <a:lnTo>
                  <a:pt x="13081" y="10800"/>
                </a:lnTo>
                <a:lnTo>
                  <a:pt x="13254" y="9322"/>
                </a:lnTo>
                <a:lnTo>
                  <a:pt x="11774" y="9322"/>
                </a:lnTo>
                <a:cubicBezTo>
                  <a:pt x="11774" y="9322"/>
                  <a:pt x="11776" y="8468"/>
                  <a:pt x="11776" y="8468"/>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6" name="Shape 2874"/>
          <p:cNvSpPr/>
          <p:nvPr/>
        </p:nvSpPr>
        <p:spPr>
          <a:xfrm>
            <a:off x="5881346" y="318118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4324" y="12090"/>
                </a:moveTo>
                <a:cubicBezTo>
                  <a:pt x="14020" y="12090"/>
                  <a:pt x="14020" y="12429"/>
                  <a:pt x="14020" y="12429"/>
                </a:cubicBezTo>
                <a:lnTo>
                  <a:pt x="14020" y="12863"/>
                </a:lnTo>
                <a:lnTo>
                  <a:pt x="14629" y="12863"/>
                </a:lnTo>
                <a:lnTo>
                  <a:pt x="14629" y="12429"/>
                </a:lnTo>
                <a:cubicBezTo>
                  <a:pt x="14629" y="12429"/>
                  <a:pt x="14629" y="12090"/>
                  <a:pt x="14324" y="12090"/>
                </a:cubicBezTo>
                <a:moveTo>
                  <a:pt x="15287" y="12380"/>
                </a:moveTo>
                <a:lnTo>
                  <a:pt x="15287" y="13348"/>
                </a:lnTo>
                <a:lnTo>
                  <a:pt x="14020" y="13348"/>
                </a:lnTo>
                <a:lnTo>
                  <a:pt x="14020" y="14072"/>
                </a:lnTo>
                <a:cubicBezTo>
                  <a:pt x="14020" y="14072"/>
                  <a:pt x="14020" y="14411"/>
                  <a:pt x="14324" y="14411"/>
                </a:cubicBezTo>
                <a:cubicBezTo>
                  <a:pt x="14629" y="14411"/>
                  <a:pt x="14629" y="14072"/>
                  <a:pt x="14629" y="14072"/>
                </a:cubicBezTo>
                <a:lnTo>
                  <a:pt x="14629" y="13734"/>
                </a:lnTo>
                <a:lnTo>
                  <a:pt x="15287" y="13734"/>
                </a:lnTo>
                <a:lnTo>
                  <a:pt x="15287" y="14266"/>
                </a:lnTo>
                <a:cubicBezTo>
                  <a:pt x="15287" y="14266"/>
                  <a:pt x="15186" y="14943"/>
                  <a:pt x="14375" y="14943"/>
                </a:cubicBezTo>
                <a:cubicBezTo>
                  <a:pt x="13564" y="14943"/>
                  <a:pt x="13412" y="14266"/>
                  <a:pt x="13412" y="14266"/>
                </a:cubicBezTo>
                <a:lnTo>
                  <a:pt x="13412" y="12380"/>
                </a:lnTo>
                <a:cubicBezTo>
                  <a:pt x="13412" y="12380"/>
                  <a:pt x="13412" y="11558"/>
                  <a:pt x="14375" y="11558"/>
                </a:cubicBezTo>
                <a:cubicBezTo>
                  <a:pt x="15338" y="11558"/>
                  <a:pt x="15287" y="12380"/>
                  <a:pt x="15287" y="12380"/>
                </a:cubicBezTo>
                <a:moveTo>
                  <a:pt x="12905" y="14169"/>
                </a:moveTo>
                <a:cubicBezTo>
                  <a:pt x="12905" y="14169"/>
                  <a:pt x="12905" y="14943"/>
                  <a:pt x="12347" y="14943"/>
                </a:cubicBezTo>
                <a:cubicBezTo>
                  <a:pt x="12005" y="14943"/>
                  <a:pt x="11798" y="14762"/>
                  <a:pt x="11688" y="14621"/>
                </a:cubicBezTo>
                <a:lnTo>
                  <a:pt x="11688" y="14895"/>
                </a:lnTo>
                <a:lnTo>
                  <a:pt x="11028" y="14895"/>
                </a:lnTo>
                <a:lnTo>
                  <a:pt x="11028" y="10446"/>
                </a:lnTo>
                <a:lnTo>
                  <a:pt x="11688" y="10446"/>
                </a:lnTo>
                <a:lnTo>
                  <a:pt x="11688" y="11888"/>
                </a:lnTo>
                <a:cubicBezTo>
                  <a:pt x="11788" y="11782"/>
                  <a:pt x="12037" y="11558"/>
                  <a:pt x="12347" y="11558"/>
                </a:cubicBezTo>
                <a:cubicBezTo>
                  <a:pt x="12752" y="11558"/>
                  <a:pt x="12905" y="11896"/>
                  <a:pt x="12905" y="12332"/>
                </a:cubicBezTo>
                <a:cubicBezTo>
                  <a:pt x="12905" y="12332"/>
                  <a:pt x="12905" y="14169"/>
                  <a:pt x="12905" y="14169"/>
                </a:cubicBezTo>
                <a:close/>
                <a:moveTo>
                  <a:pt x="10521" y="14895"/>
                </a:moveTo>
                <a:lnTo>
                  <a:pt x="9913" y="14895"/>
                </a:lnTo>
                <a:lnTo>
                  <a:pt x="9913" y="14605"/>
                </a:lnTo>
                <a:cubicBezTo>
                  <a:pt x="9913" y="14605"/>
                  <a:pt x="9558" y="14943"/>
                  <a:pt x="9152" y="14943"/>
                </a:cubicBezTo>
                <a:cubicBezTo>
                  <a:pt x="8747" y="14943"/>
                  <a:pt x="8696" y="14556"/>
                  <a:pt x="8696" y="14556"/>
                </a:cubicBezTo>
                <a:lnTo>
                  <a:pt x="8696" y="11558"/>
                </a:lnTo>
                <a:lnTo>
                  <a:pt x="9304" y="11558"/>
                </a:lnTo>
                <a:lnTo>
                  <a:pt x="9304" y="14362"/>
                </a:lnTo>
                <a:cubicBezTo>
                  <a:pt x="9304" y="14362"/>
                  <a:pt x="9304" y="14508"/>
                  <a:pt x="9507" y="14508"/>
                </a:cubicBezTo>
                <a:cubicBezTo>
                  <a:pt x="9710" y="14508"/>
                  <a:pt x="9913" y="14266"/>
                  <a:pt x="9913" y="14266"/>
                </a:cubicBezTo>
                <a:lnTo>
                  <a:pt x="9913" y="11558"/>
                </a:lnTo>
                <a:lnTo>
                  <a:pt x="10521" y="11558"/>
                </a:lnTo>
                <a:cubicBezTo>
                  <a:pt x="10521" y="11558"/>
                  <a:pt x="10521" y="14895"/>
                  <a:pt x="10521" y="14895"/>
                </a:cubicBezTo>
                <a:close/>
                <a:moveTo>
                  <a:pt x="8595" y="11074"/>
                </a:moveTo>
                <a:lnTo>
                  <a:pt x="7834" y="11074"/>
                </a:lnTo>
                <a:lnTo>
                  <a:pt x="7834" y="14895"/>
                </a:lnTo>
                <a:lnTo>
                  <a:pt x="7124" y="14895"/>
                </a:lnTo>
                <a:lnTo>
                  <a:pt x="7124" y="11074"/>
                </a:lnTo>
                <a:lnTo>
                  <a:pt x="6364" y="11074"/>
                </a:lnTo>
                <a:lnTo>
                  <a:pt x="6364" y="10446"/>
                </a:lnTo>
                <a:lnTo>
                  <a:pt x="8595" y="10446"/>
                </a:lnTo>
                <a:cubicBezTo>
                  <a:pt x="8595" y="10446"/>
                  <a:pt x="8595" y="11074"/>
                  <a:pt x="8595" y="11074"/>
                </a:cubicBezTo>
                <a:close/>
                <a:moveTo>
                  <a:pt x="14527" y="9430"/>
                </a:moveTo>
                <a:cubicBezTo>
                  <a:pt x="14527" y="9430"/>
                  <a:pt x="12667" y="9334"/>
                  <a:pt x="10800" y="9334"/>
                </a:cubicBezTo>
                <a:cubicBezTo>
                  <a:pt x="8941" y="9334"/>
                  <a:pt x="7074" y="9430"/>
                  <a:pt x="7074" y="9430"/>
                </a:cubicBezTo>
                <a:cubicBezTo>
                  <a:pt x="6234" y="9430"/>
                  <a:pt x="5552" y="10080"/>
                  <a:pt x="5552" y="10881"/>
                </a:cubicBezTo>
                <a:cubicBezTo>
                  <a:pt x="5552" y="10881"/>
                  <a:pt x="5400" y="11822"/>
                  <a:pt x="5400" y="12767"/>
                </a:cubicBezTo>
                <a:cubicBezTo>
                  <a:pt x="5400" y="13708"/>
                  <a:pt x="5552" y="14652"/>
                  <a:pt x="5552" y="14652"/>
                </a:cubicBezTo>
                <a:cubicBezTo>
                  <a:pt x="5552" y="15454"/>
                  <a:pt x="6234" y="16104"/>
                  <a:pt x="7074" y="16104"/>
                </a:cubicBezTo>
                <a:cubicBezTo>
                  <a:pt x="7074" y="16104"/>
                  <a:pt x="8905" y="16200"/>
                  <a:pt x="10800" y="16200"/>
                </a:cubicBezTo>
                <a:cubicBezTo>
                  <a:pt x="12631" y="16200"/>
                  <a:pt x="14527" y="16104"/>
                  <a:pt x="14527" y="16104"/>
                </a:cubicBezTo>
                <a:cubicBezTo>
                  <a:pt x="15367" y="16104"/>
                  <a:pt x="16049" y="15454"/>
                  <a:pt x="16049" y="14652"/>
                </a:cubicBezTo>
                <a:cubicBezTo>
                  <a:pt x="16049" y="14652"/>
                  <a:pt x="16200" y="13700"/>
                  <a:pt x="16200" y="12767"/>
                </a:cubicBezTo>
                <a:cubicBezTo>
                  <a:pt x="16200" y="11814"/>
                  <a:pt x="16049" y="10881"/>
                  <a:pt x="16049" y="10881"/>
                </a:cubicBezTo>
                <a:cubicBezTo>
                  <a:pt x="16049" y="10080"/>
                  <a:pt x="15367" y="9430"/>
                  <a:pt x="14527" y="9430"/>
                </a:cubicBezTo>
                <a:moveTo>
                  <a:pt x="11992" y="12090"/>
                </a:moveTo>
                <a:cubicBezTo>
                  <a:pt x="11860" y="12090"/>
                  <a:pt x="11757" y="12167"/>
                  <a:pt x="11688" y="12243"/>
                </a:cubicBezTo>
                <a:lnTo>
                  <a:pt x="11688" y="14276"/>
                </a:lnTo>
                <a:cubicBezTo>
                  <a:pt x="11751" y="14345"/>
                  <a:pt x="11848" y="14411"/>
                  <a:pt x="11992" y="14411"/>
                </a:cubicBezTo>
                <a:cubicBezTo>
                  <a:pt x="12296" y="14411"/>
                  <a:pt x="12296" y="14072"/>
                  <a:pt x="12296" y="14072"/>
                </a:cubicBezTo>
                <a:lnTo>
                  <a:pt x="12296" y="12429"/>
                </a:lnTo>
                <a:cubicBezTo>
                  <a:pt x="12296" y="12429"/>
                  <a:pt x="12245" y="12090"/>
                  <a:pt x="11992" y="12090"/>
                </a:cubicBezTo>
                <a:moveTo>
                  <a:pt x="20618" y="19636"/>
                </a:moveTo>
                <a:cubicBezTo>
                  <a:pt x="20618" y="20179"/>
                  <a:pt x="20179"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9"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986" y="8751"/>
                </a:moveTo>
                <a:lnTo>
                  <a:pt x="8696" y="8751"/>
                </a:lnTo>
                <a:lnTo>
                  <a:pt x="8696" y="7188"/>
                </a:lnTo>
                <a:lnTo>
                  <a:pt x="9507" y="4970"/>
                </a:lnTo>
                <a:lnTo>
                  <a:pt x="8848" y="4970"/>
                </a:lnTo>
                <a:lnTo>
                  <a:pt x="8341" y="6433"/>
                </a:lnTo>
                <a:lnTo>
                  <a:pt x="7834" y="4970"/>
                </a:lnTo>
                <a:lnTo>
                  <a:pt x="7124" y="4970"/>
                </a:lnTo>
                <a:lnTo>
                  <a:pt x="7986" y="7188"/>
                </a:lnTo>
                <a:cubicBezTo>
                  <a:pt x="7986" y="7188"/>
                  <a:pt x="7986" y="8751"/>
                  <a:pt x="7986" y="8751"/>
                </a:cubicBezTo>
                <a:close/>
                <a:moveTo>
                  <a:pt x="10166" y="6634"/>
                </a:moveTo>
                <a:cubicBezTo>
                  <a:pt x="10166" y="6467"/>
                  <a:pt x="10303" y="6332"/>
                  <a:pt x="10471" y="6332"/>
                </a:cubicBezTo>
                <a:cubicBezTo>
                  <a:pt x="10639" y="6332"/>
                  <a:pt x="10775" y="6467"/>
                  <a:pt x="10775" y="6634"/>
                </a:cubicBezTo>
                <a:lnTo>
                  <a:pt x="10775" y="8045"/>
                </a:lnTo>
                <a:cubicBezTo>
                  <a:pt x="10775" y="8212"/>
                  <a:pt x="10639" y="8348"/>
                  <a:pt x="10471" y="8348"/>
                </a:cubicBezTo>
                <a:cubicBezTo>
                  <a:pt x="10303" y="8348"/>
                  <a:pt x="10166" y="8212"/>
                  <a:pt x="10166" y="8045"/>
                </a:cubicBezTo>
                <a:cubicBezTo>
                  <a:pt x="10166" y="8045"/>
                  <a:pt x="10166" y="6634"/>
                  <a:pt x="10166" y="6634"/>
                </a:cubicBezTo>
                <a:close/>
                <a:moveTo>
                  <a:pt x="10369" y="8801"/>
                </a:moveTo>
                <a:lnTo>
                  <a:pt x="10572" y="8801"/>
                </a:lnTo>
                <a:cubicBezTo>
                  <a:pt x="11020" y="8801"/>
                  <a:pt x="11383" y="8440"/>
                  <a:pt x="11383" y="7995"/>
                </a:cubicBezTo>
                <a:lnTo>
                  <a:pt x="11383" y="6684"/>
                </a:lnTo>
                <a:cubicBezTo>
                  <a:pt x="11383" y="6239"/>
                  <a:pt x="11020" y="5877"/>
                  <a:pt x="10572" y="5877"/>
                </a:cubicBezTo>
                <a:lnTo>
                  <a:pt x="10369" y="5877"/>
                </a:lnTo>
                <a:cubicBezTo>
                  <a:pt x="9921" y="5877"/>
                  <a:pt x="9558" y="6239"/>
                  <a:pt x="9558" y="6684"/>
                </a:cubicBezTo>
                <a:lnTo>
                  <a:pt x="9558" y="7995"/>
                </a:lnTo>
                <a:cubicBezTo>
                  <a:pt x="9558" y="8440"/>
                  <a:pt x="9921" y="8801"/>
                  <a:pt x="10369" y="8801"/>
                </a:cubicBezTo>
                <a:moveTo>
                  <a:pt x="12398" y="8801"/>
                </a:moveTo>
                <a:cubicBezTo>
                  <a:pt x="12803" y="8801"/>
                  <a:pt x="13158" y="8449"/>
                  <a:pt x="13158" y="8449"/>
                </a:cubicBezTo>
                <a:lnTo>
                  <a:pt x="13158" y="8751"/>
                </a:lnTo>
                <a:lnTo>
                  <a:pt x="13767" y="8751"/>
                </a:lnTo>
                <a:lnTo>
                  <a:pt x="13767" y="5877"/>
                </a:lnTo>
                <a:lnTo>
                  <a:pt x="13158" y="5877"/>
                </a:lnTo>
                <a:lnTo>
                  <a:pt x="13158" y="8096"/>
                </a:lnTo>
                <a:cubicBezTo>
                  <a:pt x="13158" y="8096"/>
                  <a:pt x="12955" y="8348"/>
                  <a:pt x="12752" y="8348"/>
                </a:cubicBezTo>
                <a:cubicBezTo>
                  <a:pt x="12550" y="8348"/>
                  <a:pt x="12550" y="8197"/>
                  <a:pt x="12550" y="8197"/>
                </a:cubicBezTo>
                <a:lnTo>
                  <a:pt x="12550" y="5877"/>
                </a:lnTo>
                <a:lnTo>
                  <a:pt x="11941" y="5877"/>
                </a:lnTo>
                <a:lnTo>
                  <a:pt x="11941" y="8398"/>
                </a:lnTo>
                <a:cubicBezTo>
                  <a:pt x="11941" y="8398"/>
                  <a:pt x="11992" y="8801"/>
                  <a:pt x="12398" y="880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7" name="Shape 2875"/>
          <p:cNvSpPr/>
          <p:nvPr/>
        </p:nvSpPr>
        <p:spPr>
          <a:xfrm>
            <a:off x="6281292" y="318118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0672" y="6382"/>
                </a:moveTo>
                <a:cubicBezTo>
                  <a:pt x="10463" y="6409"/>
                  <a:pt x="10255" y="6435"/>
                  <a:pt x="10045" y="6460"/>
                </a:cubicBezTo>
                <a:cubicBezTo>
                  <a:pt x="9652" y="6558"/>
                  <a:pt x="9223" y="6650"/>
                  <a:pt x="8905" y="6836"/>
                </a:cubicBezTo>
                <a:cubicBezTo>
                  <a:pt x="8055" y="7333"/>
                  <a:pt x="7467" y="7913"/>
                  <a:pt x="7073" y="8856"/>
                </a:cubicBezTo>
                <a:cubicBezTo>
                  <a:pt x="7009" y="9009"/>
                  <a:pt x="7007" y="9157"/>
                  <a:pt x="6960" y="9326"/>
                </a:cubicBezTo>
                <a:cubicBezTo>
                  <a:pt x="6658" y="10425"/>
                  <a:pt x="7194" y="11563"/>
                  <a:pt x="7844" y="11956"/>
                </a:cubicBezTo>
                <a:cubicBezTo>
                  <a:pt x="7969" y="12032"/>
                  <a:pt x="8254" y="12166"/>
                  <a:pt x="8358" y="11987"/>
                </a:cubicBezTo>
                <a:cubicBezTo>
                  <a:pt x="8416" y="11889"/>
                  <a:pt x="8403" y="11758"/>
                  <a:pt x="8438" y="11643"/>
                </a:cubicBezTo>
                <a:cubicBezTo>
                  <a:pt x="8462" y="11568"/>
                  <a:pt x="8536" y="11424"/>
                  <a:pt x="8519" y="11330"/>
                </a:cubicBezTo>
                <a:cubicBezTo>
                  <a:pt x="8490" y="11170"/>
                  <a:pt x="8318" y="11068"/>
                  <a:pt x="8246" y="10939"/>
                </a:cubicBezTo>
                <a:cubicBezTo>
                  <a:pt x="8099" y="10676"/>
                  <a:pt x="8092" y="10444"/>
                  <a:pt x="8020" y="10093"/>
                </a:cubicBezTo>
                <a:cubicBezTo>
                  <a:pt x="8026" y="10046"/>
                  <a:pt x="8031" y="9999"/>
                  <a:pt x="8037" y="9952"/>
                </a:cubicBezTo>
                <a:cubicBezTo>
                  <a:pt x="8058" y="9559"/>
                  <a:pt x="8124" y="9276"/>
                  <a:pt x="8246" y="8997"/>
                </a:cubicBezTo>
                <a:cubicBezTo>
                  <a:pt x="8601" y="8177"/>
                  <a:pt x="9172" y="7720"/>
                  <a:pt x="10094" y="7447"/>
                </a:cubicBezTo>
                <a:cubicBezTo>
                  <a:pt x="10300" y="7386"/>
                  <a:pt x="10882" y="7288"/>
                  <a:pt x="11187" y="7353"/>
                </a:cubicBezTo>
                <a:cubicBezTo>
                  <a:pt x="11369" y="7385"/>
                  <a:pt x="11551" y="7415"/>
                  <a:pt x="11733" y="7447"/>
                </a:cubicBezTo>
                <a:cubicBezTo>
                  <a:pt x="12393" y="7655"/>
                  <a:pt x="12874" y="8038"/>
                  <a:pt x="13131" y="8637"/>
                </a:cubicBezTo>
                <a:cubicBezTo>
                  <a:pt x="13292" y="9010"/>
                  <a:pt x="13339" y="9724"/>
                  <a:pt x="13227" y="10203"/>
                </a:cubicBezTo>
                <a:cubicBezTo>
                  <a:pt x="13174" y="10429"/>
                  <a:pt x="13183" y="10624"/>
                  <a:pt x="13115" y="10829"/>
                </a:cubicBezTo>
                <a:cubicBezTo>
                  <a:pt x="12865" y="11589"/>
                  <a:pt x="12498" y="12293"/>
                  <a:pt x="11668" y="12488"/>
                </a:cubicBezTo>
                <a:cubicBezTo>
                  <a:pt x="11121" y="12618"/>
                  <a:pt x="10711" y="12284"/>
                  <a:pt x="10576" y="11941"/>
                </a:cubicBezTo>
                <a:cubicBezTo>
                  <a:pt x="10538" y="11846"/>
                  <a:pt x="10474" y="11676"/>
                  <a:pt x="10512" y="11518"/>
                </a:cubicBezTo>
                <a:cubicBezTo>
                  <a:pt x="10656" y="10901"/>
                  <a:pt x="10865" y="10349"/>
                  <a:pt x="11026" y="9733"/>
                </a:cubicBezTo>
                <a:cubicBezTo>
                  <a:pt x="11179" y="9146"/>
                  <a:pt x="10888" y="8683"/>
                  <a:pt x="10431" y="8575"/>
                </a:cubicBezTo>
                <a:cubicBezTo>
                  <a:pt x="9863" y="8439"/>
                  <a:pt x="9424" y="8966"/>
                  <a:pt x="9274" y="9310"/>
                </a:cubicBezTo>
                <a:cubicBezTo>
                  <a:pt x="9155" y="9584"/>
                  <a:pt x="9083" y="10089"/>
                  <a:pt x="9177" y="10453"/>
                </a:cubicBezTo>
                <a:cubicBezTo>
                  <a:pt x="9208" y="10569"/>
                  <a:pt x="9347" y="10878"/>
                  <a:pt x="9322" y="10986"/>
                </a:cubicBezTo>
                <a:cubicBezTo>
                  <a:pt x="9213" y="11462"/>
                  <a:pt x="9088" y="11974"/>
                  <a:pt x="8953" y="12441"/>
                </a:cubicBezTo>
                <a:cubicBezTo>
                  <a:pt x="8812" y="12929"/>
                  <a:pt x="8736" y="13427"/>
                  <a:pt x="8599" y="13898"/>
                </a:cubicBezTo>
                <a:cubicBezTo>
                  <a:pt x="8536" y="14114"/>
                  <a:pt x="8539" y="14346"/>
                  <a:pt x="8487" y="14571"/>
                </a:cubicBezTo>
                <a:lnTo>
                  <a:pt x="8487" y="14900"/>
                </a:lnTo>
                <a:cubicBezTo>
                  <a:pt x="8440" y="15108"/>
                  <a:pt x="8475" y="15478"/>
                  <a:pt x="8519" y="15683"/>
                </a:cubicBezTo>
                <a:cubicBezTo>
                  <a:pt x="8548" y="15815"/>
                  <a:pt x="8502" y="15978"/>
                  <a:pt x="8567" y="16074"/>
                </a:cubicBezTo>
                <a:cubicBezTo>
                  <a:pt x="8568" y="16144"/>
                  <a:pt x="8577" y="16160"/>
                  <a:pt x="8599" y="16200"/>
                </a:cubicBezTo>
                <a:cubicBezTo>
                  <a:pt x="8800" y="16194"/>
                  <a:pt x="9078" y="15665"/>
                  <a:pt x="9177" y="15511"/>
                </a:cubicBezTo>
                <a:cubicBezTo>
                  <a:pt x="9369" y="15216"/>
                  <a:pt x="9546" y="14901"/>
                  <a:pt x="9692" y="14556"/>
                </a:cubicBezTo>
                <a:cubicBezTo>
                  <a:pt x="9823" y="14245"/>
                  <a:pt x="9844" y="13901"/>
                  <a:pt x="9949" y="13569"/>
                </a:cubicBezTo>
                <a:cubicBezTo>
                  <a:pt x="10025" y="13329"/>
                  <a:pt x="10133" y="13049"/>
                  <a:pt x="10158" y="12786"/>
                </a:cubicBezTo>
                <a:lnTo>
                  <a:pt x="10174" y="12786"/>
                </a:lnTo>
                <a:cubicBezTo>
                  <a:pt x="10216" y="12930"/>
                  <a:pt x="10367" y="13035"/>
                  <a:pt x="10480" y="13115"/>
                </a:cubicBezTo>
                <a:cubicBezTo>
                  <a:pt x="10833" y="13367"/>
                  <a:pt x="11442" y="13600"/>
                  <a:pt x="12102" y="13444"/>
                </a:cubicBezTo>
                <a:cubicBezTo>
                  <a:pt x="12850" y="13267"/>
                  <a:pt x="13446" y="12916"/>
                  <a:pt x="13838" y="12394"/>
                </a:cubicBezTo>
                <a:cubicBezTo>
                  <a:pt x="14127" y="12011"/>
                  <a:pt x="14345" y="11567"/>
                  <a:pt x="14513" y="11064"/>
                </a:cubicBezTo>
                <a:cubicBezTo>
                  <a:pt x="14596" y="10817"/>
                  <a:pt x="14613" y="10543"/>
                  <a:pt x="14674" y="10281"/>
                </a:cubicBezTo>
                <a:cubicBezTo>
                  <a:pt x="14827" y="9624"/>
                  <a:pt x="14623" y="8833"/>
                  <a:pt x="14433" y="8402"/>
                </a:cubicBezTo>
                <a:cubicBezTo>
                  <a:pt x="13856" y="7098"/>
                  <a:pt x="12630" y="6354"/>
                  <a:pt x="10672" y="63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8" name="Shape 2876"/>
          <p:cNvSpPr/>
          <p:nvPr/>
        </p:nvSpPr>
        <p:spPr>
          <a:xfrm>
            <a:off x="6681238" y="318118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4281" y="6871"/>
                </a:moveTo>
                <a:cubicBezTo>
                  <a:pt x="12915" y="6830"/>
                  <a:pt x="11990" y="7537"/>
                  <a:pt x="11505" y="8992"/>
                </a:cubicBezTo>
                <a:cubicBezTo>
                  <a:pt x="11754" y="8897"/>
                  <a:pt x="11998" y="8849"/>
                  <a:pt x="12232" y="8849"/>
                </a:cubicBezTo>
                <a:cubicBezTo>
                  <a:pt x="12732" y="8849"/>
                  <a:pt x="12952" y="9108"/>
                  <a:pt x="12893" y="9624"/>
                </a:cubicBezTo>
                <a:cubicBezTo>
                  <a:pt x="12863" y="9937"/>
                  <a:pt x="12643" y="10393"/>
                  <a:pt x="12232" y="10991"/>
                </a:cubicBezTo>
                <a:cubicBezTo>
                  <a:pt x="11821" y="11589"/>
                  <a:pt x="11512" y="11888"/>
                  <a:pt x="11307" y="11888"/>
                </a:cubicBezTo>
                <a:cubicBezTo>
                  <a:pt x="11043" y="11888"/>
                  <a:pt x="10800" y="11426"/>
                  <a:pt x="10580" y="10502"/>
                </a:cubicBezTo>
                <a:cubicBezTo>
                  <a:pt x="10506" y="10230"/>
                  <a:pt x="10374" y="9536"/>
                  <a:pt x="10183" y="8421"/>
                </a:cubicBezTo>
                <a:cubicBezTo>
                  <a:pt x="10007" y="7388"/>
                  <a:pt x="9537" y="6904"/>
                  <a:pt x="8773" y="6972"/>
                </a:cubicBezTo>
                <a:cubicBezTo>
                  <a:pt x="8450" y="7000"/>
                  <a:pt x="7966" y="7272"/>
                  <a:pt x="7320" y="7788"/>
                </a:cubicBezTo>
                <a:cubicBezTo>
                  <a:pt x="6849" y="8183"/>
                  <a:pt x="6372" y="8577"/>
                  <a:pt x="5887" y="8972"/>
                </a:cubicBezTo>
                <a:lnTo>
                  <a:pt x="6350" y="9522"/>
                </a:lnTo>
                <a:cubicBezTo>
                  <a:pt x="6790" y="9237"/>
                  <a:pt x="7047" y="9094"/>
                  <a:pt x="7121" y="9094"/>
                </a:cubicBezTo>
                <a:cubicBezTo>
                  <a:pt x="7459" y="9094"/>
                  <a:pt x="7774" y="9583"/>
                  <a:pt x="8068" y="10563"/>
                </a:cubicBezTo>
                <a:cubicBezTo>
                  <a:pt x="8333" y="11461"/>
                  <a:pt x="8597" y="12358"/>
                  <a:pt x="8861" y="13255"/>
                </a:cubicBezTo>
                <a:cubicBezTo>
                  <a:pt x="9258" y="14234"/>
                  <a:pt x="9743" y="14723"/>
                  <a:pt x="10316" y="14723"/>
                </a:cubicBezTo>
                <a:cubicBezTo>
                  <a:pt x="11241" y="14723"/>
                  <a:pt x="12371" y="13921"/>
                  <a:pt x="13709" y="12317"/>
                </a:cubicBezTo>
                <a:cubicBezTo>
                  <a:pt x="15001" y="10780"/>
                  <a:pt x="15669" y="9570"/>
                  <a:pt x="15713" y="8686"/>
                </a:cubicBezTo>
                <a:cubicBezTo>
                  <a:pt x="15772" y="7503"/>
                  <a:pt x="15295" y="6899"/>
                  <a:pt x="14281" y="6871"/>
                </a:cubicBezTo>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9" name="Shape 2877"/>
          <p:cNvSpPr/>
          <p:nvPr/>
        </p:nvSpPr>
        <p:spPr>
          <a:xfrm>
            <a:off x="7081184" y="318118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724" y="7360"/>
                </a:moveTo>
                <a:lnTo>
                  <a:pt x="13742" y="7360"/>
                </a:lnTo>
                <a:lnTo>
                  <a:pt x="13742" y="8833"/>
                </a:lnTo>
                <a:lnTo>
                  <a:pt x="12265" y="8833"/>
                </a:lnTo>
                <a:lnTo>
                  <a:pt x="12265" y="9815"/>
                </a:lnTo>
                <a:lnTo>
                  <a:pt x="13742" y="9815"/>
                </a:lnTo>
                <a:lnTo>
                  <a:pt x="13742" y="11283"/>
                </a:lnTo>
                <a:lnTo>
                  <a:pt x="14724" y="11283"/>
                </a:lnTo>
                <a:lnTo>
                  <a:pt x="14724" y="9815"/>
                </a:lnTo>
                <a:lnTo>
                  <a:pt x="16204" y="9815"/>
                </a:lnTo>
                <a:lnTo>
                  <a:pt x="16204" y="8833"/>
                </a:lnTo>
                <a:lnTo>
                  <a:pt x="14724" y="8833"/>
                </a:lnTo>
                <a:cubicBezTo>
                  <a:pt x="14724" y="8833"/>
                  <a:pt x="14724" y="7360"/>
                  <a:pt x="14724" y="7360"/>
                </a:cubicBezTo>
                <a:close/>
                <a:moveTo>
                  <a:pt x="9321" y="13946"/>
                </a:moveTo>
                <a:cubicBezTo>
                  <a:pt x="8620" y="13946"/>
                  <a:pt x="8070" y="13495"/>
                  <a:pt x="8070" y="12919"/>
                </a:cubicBezTo>
                <a:cubicBezTo>
                  <a:pt x="8070" y="12392"/>
                  <a:pt x="8713" y="11929"/>
                  <a:pt x="9446" y="11929"/>
                </a:cubicBezTo>
                <a:lnTo>
                  <a:pt x="9446" y="11723"/>
                </a:lnTo>
                <a:lnTo>
                  <a:pt x="9465" y="11929"/>
                </a:lnTo>
                <a:cubicBezTo>
                  <a:pt x="9623" y="11930"/>
                  <a:pt x="9777" y="11954"/>
                  <a:pt x="9922" y="12000"/>
                </a:cubicBezTo>
                <a:lnTo>
                  <a:pt x="10067" y="12104"/>
                </a:lnTo>
                <a:cubicBezTo>
                  <a:pt x="10439" y="12371"/>
                  <a:pt x="10637" y="12521"/>
                  <a:pt x="10695" y="12764"/>
                </a:cubicBezTo>
                <a:cubicBezTo>
                  <a:pt x="10710" y="12827"/>
                  <a:pt x="10717" y="12891"/>
                  <a:pt x="10717" y="12954"/>
                </a:cubicBezTo>
                <a:cubicBezTo>
                  <a:pt x="10717" y="13612"/>
                  <a:pt x="10247" y="13946"/>
                  <a:pt x="9321" y="13946"/>
                </a:cubicBezTo>
                <a:moveTo>
                  <a:pt x="8542" y="8739"/>
                </a:moveTo>
                <a:cubicBezTo>
                  <a:pt x="8494" y="8362"/>
                  <a:pt x="8574" y="8014"/>
                  <a:pt x="8754" y="7806"/>
                </a:cubicBezTo>
                <a:cubicBezTo>
                  <a:pt x="8864" y="7680"/>
                  <a:pt x="9006" y="7612"/>
                  <a:pt x="9163" y="7612"/>
                </a:cubicBezTo>
                <a:lnTo>
                  <a:pt x="9163" y="7409"/>
                </a:lnTo>
                <a:lnTo>
                  <a:pt x="9164" y="7409"/>
                </a:lnTo>
                <a:lnTo>
                  <a:pt x="9182" y="7613"/>
                </a:lnTo>
                <a:cubicBezTo>
                  <a:pt x="9653" y="7628"/>
                  <a:pt x="10105" y="8185"/>
                  <a:pt x="10189" y="8855"/>
                </a:cubicBezTo>
                <a:cubicBezTo>
                  <a:pt x="10237" y="9239"/>
                  <a:pt x="10154" y="9595"/>
                  <a:pt x="9969" y="9809"/>
                </a:cubicBezTo>
                <a:cubicBezTo>
                  <a:pt x="9860" y="9935"/>
                  <a:pt x="9721" y="10002"/>
                  <a:pt x="9550" y="10001"/>
                </a:cubicBezTo>
                <a:lnTo>
                  <a:pt x="9549" y="10001"/>
                </a:lnTo>
                <a:cubicBezTo>
                  <a:pt x="9087" y="9988"/>
                  <a:pt x="8625" y="9409"/>
                  <a:pt x="8542" y="8739"/>
                </a:cubicBezTo>
                <a:moveTo>
                  <a:pt x="10838" y="11196"/>
                </a:moveTo>
                <a:cubicBezTo>
                  <a:pt x="10586" y="11009"/>
                  <a:pt x="10351" y="10732"/>
                  <a:pt x="10342" y="10647"/>
                </a:cubicBezTo>
                <a:cubicBezTo>
                  <a:pt x="10342" y="10499"/>
                  <a:pt x="10342" y="10431"/>
                  <a:pt x="10689" y="10148"/>
                </a:cubicBezTo>
                <a:cubicBezTo>
                  <a:pt x="11138" y="9780"/>
                  <a:pt x="11386" y="9296"/>
                  <a:pt x="11386" y="8784"/>
                </a:cubicBezTo>
                <a:cubicBezTo>
                  <a:pt x="11386" y="8342"/>
                  <a:pt x="11262" y="7947"/>
                  <a:pt x="11049" y="7660"/>
                </a:cubicBezTo>
                <a:lnTo>
                  <a:pt x="11238" y="7660"/>
                </a:lnTo>
                <a:lnTo>
                  <a:pt x="12276" y="6873"/>
                </a:lnTo>
                <a:lnTo>
                  <a:pt x="9463" y="6873"/>
                </a:lnTo>
                <a:cubicBezTo>
                  <a:pt x="8334" y="6873"/>
                  <a:pt x="7345" y="7760"/>
                  <a:pt x="7345" y="8769"/>
                </a:cubicBezTo>
                <a:cubicBezTo>
                  <a:pt x="7345" y="9812"/>
                  <a:pt x="8109" y="10605"/>
                  <a:pt x="9136" y="10648"/>
                </a:cubicBezTo>
                <a:cubicBezTo>
                  <a:pt x="9121" y="10722"/>
                  <a:pt x="9113" y="10795"/>
                  <a:pt x="9113" y="10867"/>
                </a:cubicBezTo>
                <a:cubicBezTo>
                  <a:pt x="9113" y="11018"/>
                  <a:pt x="9147" y="11162"/>
                  <a:pt x="9216" y="11300"/>
                </a:cubicBezTo>
                <a:cubicBezTo>
                  <a:pt x="7942" y="11309"/>
                  <a:pt x="6869" y="12161"/>
                  <a:pt x="6869" y="13167"/>
                </a:cubicBezTo>
                <a:cubicBezTo>
                  <a:pt x="6869" y="14071"/>
                  <a:pt x="7902" y="14727"/>
                  <a:pt x="9325" y="14727"/>
                </a:cubicBezTo>
                <a:cubicBezTo>
                  <a:pt x="10861" y="14727"/>
                  <a:pt x="11690" y="13766"/>
                  <a:pt x="11690" y="12860"/>
                </a:cubicBezTo>
                <a:cubicBezTo>
                  <a:pt x="11690" y="12108"/>
                  <a:pt x="11459" y="11656"/>
                  <a:pt x="10838" y="1119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0" name="Shape 2878"/>
          <p:cNvSpPr/>
          <p:nvPr/>
        </p:nvSpPr>
        <p:spPr>
          <a:xfrm>
            <a:off x="7481129" y="318118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3430" y="9321"/>
                </a:moveTo>
                <a:cubicBezTo>
                  <a:pt x="11975" y="9321"/>
                  <a:pt x="11780" y="10196"/>
                  <a:pt x="11780" y="10196"/>
                </a:cubicBezTo>
                <a:lnTo>
                  <a:pt x="11782" y="9327"/>
                </a:lnTo>
                <a:lnTo>
                  <a:pt x="9818" y="9327"/>
                </a:lnTo>
                <a:lnTo>
                  <a:pt x="9818" y="14727"/>
                </a:lnTo>
                <a:lnTo>
                  <a:pt x="11782" y="14727"/>
                </a:lnTo>
                <a:lnTo>
                  <a:pt x="11782" y="11782"/>
                </a:lnTo>
                <a:cubicBezTo>
                  <a:pt x="11782" y="11782"/>
                  <a:pt x="11782" y="10793"/>
                  <a:pt x="12616" y="10793"/>
                </a:cubicBezTo>
                <a:cubicBezTo>
                  <a:pt x="13086" y="10793"/>
                  <a:pt x="13255" y="11232"/>
                  <a:pt x="13255" y="11782"/>
                </a:cubicBezTo>
                <a:lnTo>
                  <a:pt x="13255" y="14727"/>
                </a:lnTo>
                <a:lnTo>
                  <a:pt x="15218" y="14727"/>
                </a:lnTo>
                <a:lnTo>
                  <a:pt x="15218" y="11782"/>
                </a:lnTo>
                <a:cubicBezTo>
                  <a:pt x="15218" y="10245"/>
                  <a:pt x="14550" y="9321"/>
                  <a:pt x="13430" y="9321"/>
                </a:cubicBezTo>
                <a:moveTo>
                  <a:pt x="6873" y="14727"/>
                </a:moveTo>
                <a:lnTo>
                  <a:pt x="8829" y="14727"/>
                </a:lnTo>
                <a:lnTo>
                  <a:pt x="8829" y="9321"/>
                </a:lnTo>
                <a:lnTo>
                  <a:pt x="6873" y="9321"/>
                </a:lnTo>
                <a:cubicBezTo>
                  <a:pt x="6873" y="9321"/>
                  <a:pt x="6873" y="14727"/>
                  <a:pt x="6873" y="14727"/>
                </a:cubicBezTo>
                <a:close/>
                <a:moveTo>
                  <a:pt x="20618" y="19636"/>
                </a:moveTo>
                <a:cubicBezTo>
                  <a:pt x="20618" y="20179"/>
                  <a:pt x="20179" y="20618"/>
                  <a:pt x="19636" y="20618"/>
                </a:cubicBezTo>
                <a:lnTo>
                  <a:pt x="1964" y="20618"/>
                </a:lnTo>
                <a:cubicBezTo>
                  <a:pt x="1421" y="20618"/>
                  <a:pt x="982" y="20179"/>
                  <a:pt x="982" y="19636"/>
                </a:cubicBezTo>
                <a:lnTo>
                  <a:pt x="982" y="1964"/>
                </a:lnTo>
                <a:cubicBezTo>
                  <a:pt x="982" y="1421"/>
                  <a:pt x="1421"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7851" y="6873"/>
                </a:moveTo>
                <a:cubicBezTo>
                  <a:pt x="7311" y="6873"/>
                  <a:pt x="6873" y="7313"/>
                  <a:pt x="6873" y="7856"/>
                </a:cubicBezTo>
                <a:cubicBezTo>
                  <a:pt x="6873" y="8399"/>
                  <a:pt x="7311" y="8839"/>
                  <a:pt x="7851" y="8839"/>
                </a:cubicBezTo>
                <a:cubicBezTo>
                  <a:pt x="8391" y="8839"/>
                  <a:pt x="8829" y="8399"/>
                  <a:pt x="8829" y="7856"/>
                </a:cubicBezTo>
                <a:cubicBezTo>
                  <a:pt x="8829" y="7313"/>
                  <a:pt x="8391" y="6873"/>
                  <a:pt x="7851" y="687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1" name="Shape 2879"/>
          <p:cNvSpPr/>
          <p:nvPr/>
        </p:nvSpPr>
        <p:spPr>
          <a:xfrm>
            <a:off x="7881075" y="318118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1592" y="13291"/>
                </a:moveTo>
                <a:cubicBezTo>
                  <a:pt x="11452" y="13213"/>
                  <a:pt x="11342" y="13108"/>
                  <a:pt x="11291" y="12978"/>
                </a:cubicBezTo>
                <a:cubicBezTo>
                  <a:pt x="11284" y="12956"/>
                  <a:pt x="11290" y="10299"/>
                  <a:pt x="11290" y="10299"/>
                </a:cubicBezTo>
                <a:lnTo>
                  <a:pt x="13256" y="10299"/>
                </a:lnTo>
                <a:lnTo>
                  <a:pt x="13256" y="8836"/>
                </a:lnTo>
                <a:lnTo>
                  <a:pt x="11292" y="8836"/>
                </a:lnTo>
                <a:lnTo>
                  <a:pt x="11292" y="6873"/>
                </a:lnTo>
                <a:lnTo>
                  <a:pt x="10042" y="6879"/>
                </a:lnTo>
                <a:cubicBezTo>
                  <a:pt x="9988" y="7284"/>
                  <a:pt x="9891" y="7618"/>
                  <a:pt x="9750" y="7879"/>
                </a:cubicBezTo>
                <a:cubicBezTo>
                  <a:pt x="9608" y="8142"/>
                  <a:pt x="9420" y="8366"/>
                  <a:pt x="9187" y="8553"/>
                </a:cubicBezTo>
                <a:cubicBezTo>
                  <a:pt x="8953" y="8740"/>
                  <a:pt x="8672" y="8883"/>
                  <a:pt x="8344" y="8984"/>
                </a:cubicBezTo>
                <a:lnTo>
                  <a:pt x="8345" y="10309"/>
                </a:lnTo>
                <a:lnTo>
                  <a:pt x="9328" y="10299"/>
                </a:lnTo>
                <a:lnTo>
                  <a:pt x="9328" y="12846"/>
                </a:lnTo>
                <a:cubicBezTo>
                  <a:pt x="9328" y="13204"/>
                  <a:pt x="9368" y="13478"/>
                  <a:pt x="9448" y="13666"/>
                </a:cubicBezTo>
                <a:cubicBezTo>
                  <a:pt x="9528" y="13856"/>
                  <a:pt x="9671" y="14034"/>
                  <a:pt x="9879" y="14202"/>
                </a:cubicBezTo>
                <a:cubicBezTo>
                  <a:pt x="10086" y="14370"/>
                  <a:pt x="10336" y="14498"/>
                  <a:pt x="10629" y="14589"/>
                </a:cubicBezTo>
                <a:cubicBezTo>
                  <a:pt x="10922" y="14679"/>
                  <a:pt x="11238" y="14727"/>
                  <a:pt x="11619" y="14727"/>
                </a:cubicBezTo>
                <a:cubicBezTo>
                  <a:pt x="11955" y="14727"/>
                  <a:pt x="12228" y="14693"/>
                  <a:pt x="12517" y="14629"/>
                </a:cubicBezTo>
                <a:cubicBezTo>
                  <a:pt x="12806" y="14565"/>
                  <a:pt x="13221" y="14455"/>
                  <a:pt x="13578" y="14297"/>
                </a:cubicBezTo>
                <a:lnTo>
                  <a:pt x="13583" y="13091"/>
                </a:lnTo>
                <a:cubicBezTo>
                  <a:pt x="13165" y="13349"/>
                  <a:pt x="12648" y="13447"/>
                  <a:pt x="12225" y="13447"/>
                </a:cubicBezTo>
                <a:cubicBezTo>
                  <a:pt x="11987" y="13447"/>
                  <a:pt x="11776" y="13395"/>
                  <a:pt x="11592" y="1329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2" name="Shape 2880"/>
          <p:cNvSpPr/>
          <p:nvPr/>
        </p:nvSpPr>
        <p:spPr>
          <a:xfrm>
            <a:off x="8281021" y="318118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8"/>
                  <a:pt x="19636" y="20618"/>
                </a:cubicBezTo>
                <a:lnTo>
                  <a:pt x="1964" y="20618"/>
                </a:lnTo>
                <a:cubicBezTo>
                  <a:pt x="1422" y="20618"/>
                  <a:pt x="982" y="20179"/>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291" y="6986"/>
                </a:moveTo>
                <a:cubicBezTo>
                  <a:pt x="14241" y="6976"/>
                  <a:pt x="14187" y="6971"/>
                  <a:pt x="14134" y="6971"/>
                </a:cubicBezTo>
                <a:cubicBezTo>
                  <a:pt x="13808" y="6971"/>
                  <a:pt x="13598" y="7166"/>
                  <a:pt x="13572" y="7494"/>
                </a:cubicBezTo>
                <a:cubicBezTo>
                  <a:pt x="13242" y="11704"/>
                  <a:pt x="13044" y="12909"/>
                  <a:pt x="13042" y="12921"/>
                </a:cubicBezTo>
                <a:lnTo>
                  <a:pt x="13046" y="13020"/>
                </a:lnTo>
                <a:lnTo>
                  <a:pt x="13142" y="13032"/>
                </a:lnTo>
                <a:lnTo>
                  <a:pt x="13172" y="13031"/>
                </a:lnTo>
                <a:cubicBezTo>
                  <a:pt x="13281" y="13031"/>
                  <a:pt x="13386" y="13050"/>
                  <a:pt x="13473" y="13084"/>
                </a:cubicBezTo>
                <a:lnTo>
                  <a:pt x="13579" y="13126"/>
                </a:lnTo>
                <a:lnTo>
                  <a:pt x="13598" y="13012"/>
                </a:lnTo>
                <a:cubicBezTo>
                  <a:pt x="13837" y="11522"/>
                  <a:pt x="14296" y="9525"/>
                  <a:pt x="14542" y="8453"/>
                </a:cubicBezTo>
                <a:cubicBezTo>
                  <a:pt x="14618" y="8121"/>
                  <a:pt x="14675" y="7877"/>
                  <a:pt x="14698" y="7763"/>
                </a:cubicBezTo>
                <a:cubicBezTo>
                  <a:pt x="14745" y="7530"/>
                  <a:pt x="14724" y="7343"/>
                  <a:pt x="14636" y="7206"/>
                </a:cubicBezTo>
                <a:cubicBezTo>
                  <a:pt x="14563" y="7092"/>
                  <a:pt x="14447" y="7018"/>
                  <a:pt x="14291" y="6986"/>
                </a:cubicBezTo>
                <a:moveTo>
                  <a:pt x="13280" y="13606"/>
                </a:moveTo>
                <a:cubicBezTo>
                  <a:pt x="12921" y="13524"/>
                  <a:pt x="12660" y="13682"/>
                  <a:pt x="12569" y="14030"/>
                </a:cubicBezTo>
                <a:cubicBezTo>
                  <a:pt x="12529" y="14187"/>
                  <a:pt x="12549" y="14335"/>
                  <a:pt x="12630" y="14459"/>
                </a:cubicBezTo>
                <a:cubicBezTo>
                  <a:pt x="12706" y="14574"/>
                  <a:pt x="12831" y="14660"/>
                  <a:pt x="12982" y="14701"/>
                </a:cubicBezTo>
                <a:cubicBezTo>
                  <a:pt x="13045" y="14719"/>
                  <a:pt x="13109" y="14728"/>
                  <a:pt x="13172" y="14728"/>
                </a:cubicBezTo>
                <a:cubicBezTo>
                  <a:pt x="13438" y="14728"/>
                  <a:pt x="13639" y="14578"/>
                  <a:pt x="13698" y="14338"/>
                </a:cubicBezTo>
                <a:cubicBezTo>
                  <a:pt x="13741" y="14155"/>
                  <a:pt x="13722" y="13989"/>
                  <a:pt x="13642" y="13858"/>
                </a:cubicBezTo>
                <a:cubicBezTo>
                  <a:pt x="13567" y="13733"/>
                  <a:pt x="13439" y="13643"/>
                  <a:pt x="13280" y="13606"/>
                </a:cubicBezTo>
                <a:moveTo>
                  <a:pt x="13014" y="7028"/>
                </a:moveTo>
                <a:lnTo>
                  <a:pt x="13098" y="6884"/>
                </a:lnTo>
                <a:lnTo>
                  <a:pt x="12931" y="6884"/>
                </a:lnTo>
                <a:lnTo>
                  <a:pt x="12906" y="6887"/>
                </a:lnTo>
                <a:cubicBezTo>
                  <a:pt x="12646" y="6961"/>
                  <a:pt x="12244" y="6961"/>
                  <a:pt x="11983" y="6887"/>
                </a:cubicBezTo>
                <a:lnTo>
                  <a:pt x="11901" y="6884"/>
                </a:lnTo>
                <a:lnTo>
                  <a:pt x="9988" y="10156"/>
                </a:lnTo>
                <a:lnTo>
                  <a:pt x="8067" y="6872"/>
                </a:lnTo>
                <a:lnTo>
                  <a:pt x="8000" y="6890"/>
                </a:lnTo>
                <a:cubicBezTo>
                  <a:pt x="7739" y="6962"/>
                  <a:pt x="7347" y="6961"/>
                  <a:pt x="7088" y="6887"/>
                </a:cubicBezTo>
                <a:lnTo>
                  <a:pt x="6878" y="6884"/>
                </a:lnTo>
                <a:lnTo>
                  <a:pt x="9482" y="11392"/>
                </a:lnTo>
                <a:lnTo>
                  <a:pt x="9404" y="14626"/>
                </a:lnTo>
                <a:lnTo>
                  <a:pt x="9407" y="14722"/>
                </a:lnTo>
                <a:lnTo>
                  <a:pt x="9502" y="14722"/>
                </a:lnTo>
                <a:lnTo>
                  <a:pt x="9526" y="14719"/>
                </a:lnTo>
                <a:cubicBezTo>
                  <a:pt x="9786" y="14645"/>
                  <a:pt x="10190" y="14645"/>
                  <a:pt x="10449" y="14719"/>
                </a:cubicBezTo>
                <a:lnTo>
                  <a:pt x="10573" y="14722"/>
                </a:lnTo>
                <a:lnTo>
                  <a:pt x="10512" y="11390"/>
                </a:lnTo>
                <a:cubicBezTo>
                  <a:pt x="10600" y="11229"/>
                  <a:pt x="11150" y="10205"/>
                  <a:pt x="11738" y="9180"/>
                </a:cubicBezTo>
                <a:cubicBezTo>
                  <a:pt x="12342" y="8126"/>
                  <a:pt x="13008" y="7040"/>
                  <a:pt x="13014" y="7028"/>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3" name="Shape 2881"/>
          <p:cNvSpPr/>
          <p:nvPr/>
        </p:nvSpPr>
        <p:spPr>
          <a:xfrm>
            <a:off x="4681509" y="358112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3062" y="5890"/>
                </a:moveTo>
                <a:lnTo>
                  <a:pt x="10786" y="7776"/>
                </a:lnTo>
                <a:lnTo>
                  <a:pt x="13925" y="9725"/>
                </a:lnTo>
                <a:lnTo>
                  <a:pt x="16200" y="7926"/>
                </a:lnTo>
                <a:cubicBezTo>
                  <a:pt x="16200" y="7926"/>
                  <a:pt x="13062" y="5890"/>
                  <a:pt x="13062" y="5890"/>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5400" y="8027"/>
                </a:moveTo>
                <a:lnTo>
                  <a:pt x="7647" y="9763"/>
                </a:lnTo>
                <a:lnTo>
                  <a:pt x="10786" y="7776"/>
                </a:lnTo>
                <a:lnTo>
                  <a:pt x="8630" y="5891"/>
                </a:lnTo>
                <a:cubicBezTo>
                  <a:pt x="8630" y="5891"/>
                  <a:pt x="5400" y="8027"/>
                  <a:pt x="5400" y="8027"/>
                </a:cubicBezTo>
                <a:close/>
                <a:moveTo>
                  <a:pt x="13925" y="9726"/>
                </a:moveTo>
                <a:lnTo>
                  <a:pt x="13925" y="9725"/>
                </a:lnTo>
                <a:lnTo>
                  <a:pt x="13925" y="9725"/>
                </a:lnTo>
                <a:lnTo>
                  <a:pt x="13924" y="9725"/>
                </a:lnTo>
                <a:cubicBezTo>
                  <a:pt x="13924" y="9725"/>
                  <a:pt x="13925" y="9726"/>
                  <a:pt x="13925" y="9726"/>
                </a:cubicBezTo>
                <a:close/>
                <a:moveTo>
                  <a:pt x="12965" y="14699"/>
                </a:moveTo>
                <a:lnTo>
                  <a:pt x="12959" y="14707"/>
                </a:lnTo>
                <a:lnTo>
                  <a:pt x="10801" y="13101"/>
                </a:lnTo>
                <a:lnTo>
                  <a:pt x="8731" y="14685"/>
                </a:lnTo>
                <a:lnTo>
                  <a:pt x="8712" y="14715"/>
                </a:lnTo>
                <a:lnTo>
                  <a:pt x="7571" y="14025"/>
                </a:lnTo>
                <a:lnTo>
                  <a:pt x="7571" y="14627"/>
                </a:lnTo>
                <a:lnTo>
                  <a:pt x="10799" y="16692"/>
                </a:lnTo>
                <a:lnTo>
                  <a:pt x="14001" y="14627"/>
                </a:lnTo>
                <a:lnTo>
                  <a:pt x="14001" y="14067"/>
                </a:lnTo>
                <a:lnTo>
                  <a:pt x="12965" y="14699"/>
                </a:lnTo>
                <a:cubicBezTo>
                  <a:pt x="12965" y="14699"/>
                  <a:pt x="12965" y="14699"/>
                  <a:pt x="12965" y="14699"/>
                </a:cubicBezTo>
                <a:close/>
                <a:moveTo>
                  <a:pt x="7641" y="9766"/>
                </a:moveTo>
                <a:lnTo>
                  <a:pt x="5404" y="11577"/>
                </a:lnTo>
                <a:lnTo>
                  <a:pt x="7350" y="12746"/>
                </a:lnTo>
                <a:lnTo>
                  <a:pt x="7351" y="12745"/>
                </a:lnTo>
                <a:lnTo>
                  <a:pt x="7742" y="12982"/>
                </a:lnTo>
                <a:lnTo>
                  <a:pt x="8631" y="13516"/>
                </a:lnTo>
                <a:lnTo>
                  <a:pt x="10060" y="12431"/>
                </a:lnTo>
                <a:lnTo>
                  <a:pt x="10780" y="11879"/>
                </a:lnTo>
                <a:lnTo>
                  <a:pt x="10783" y="11882"/>
                </a:lnTo>
                <a:lnTo>
                  <a:pt x="10786" y="11880"/>
                </a:lnTo>
                <a:lnTo>
                  <a:pt x="10798" y="11888"/>
                </a:lnTo>
                <a:lnTo>
                  <a:pt x="10804" y="11879"/>
                </a:lnTo>
                <a:lnTo>
                  <a:pt x="12515" y="13153"/>
                </a:lnTo>
                <a:lnTo>
                  <a:pt x="13007" y="13515"/>
                </a:lnTo>
                <a:lnTo>
                  <a:pt x="16199" y="11575"/>
                </a:lnTo>
                <a:lnTo>
                  <a:pt x="13925" y="9726"/>
                </a:lnTo>
                <a:lnTo>
                  <a:pt x="10787" y="11715"/>
                </a:lnTo>
                <a:cubicBezTo>
                  <a:pt x="10787" y="11715"/>
                  <a:pt x="7641" y="9766"/>
                  <a:pt x="7641" y="9766"/>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4" name="Shape 2882"/>
          <p:cNvSpPr/>
          <p:nvPr/>
        </p:nvSpPr>
        <p:spPr>
          <a:xfrm>
            <a:off x="5081455" y="358112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4727" y="13745"/>
                </a:moveTo>
                <a:cubicBezTo>
                  <a:pt x="14727" y="14288"/>
                  <a:pt x="14287" y="14727"/>
                  <a:pt x="13745" y="14727"/>
                </a:cubicBezTo>
                <a:lnTo>
                  <a:pt x="7855" y="14727"/>
                </a:lnTo>
                <a:cubicBezTo>
                  <a:pt x="7313" y="14727"/>
                  <a:pt x="6873" y="14288"/>
                  <a:pt x="6873" y="13745"/>
                </a:cubicBezTo>
                <a:lnTo>
                  <a:pt x="6873" y="10309"/>
                </a:lnTo>
                <a:lnTo>
                  <a:pt x="7904" y="10309"/>
                </a:lnTo>
                <a:cubicBezTo>
                  <a:pt x="7877" y="10470"/>
                  <a:pt x="7855" y="10632"/>
                  <a:pt x="7855" y="10800"/>
                </a:cubicBezTo>
                <a:cubicBezTo>
                  <a:pt x="7855" y="12427"/>
                  <a:pt x="9173" y="13745"/>
                  <a:pt x="10800" y="13745"/>
                </a:cubicBezTo>
                <a:cubicBezTo>
                  <a:pt x="12427" y="13745"/>
                  <a:pt x="13745" y="12427"/>
                  <a:pt x="13745" y="10800"/>
                </a:cubicBezTo>
                <a:cubicBezTo>
                  <a:pt x="13745" y="10632"/>
                  <a:pt x="13723" y="10470"/>
                  <a:pt x="13696" y="10309"/>
                </a:cubicBezTo>
                <a:lnTo>
                  <a:pt x="14727" y="10309"/>
                </a:lnTo>
                <a:cubicBezTo>
                  <a:pt x="14727" y="10309"/>
                  <a:pt x="14727" y="13745"/>
                  <a:pt x="14727" y="13745"/>
                </a:cubicBezTo>
                <a:close/>
                <a:moveTo>
                  <a:pt x="10800" y="8836"/>
                </a:moveTo>
                <a:cubicBezTo>
                  <a:pt x="11884" y="8836"/>
                  <a:pt x="12764" y="9716"/>
                  <a:pt x="12764" y="10800"/>
                </a:cubicBezTo>
                <a:cubicBezTo>
                  <a:pt x="12764" y="11884"/>
                  <a:pt x="11884" y="12764"/>
                  <a:pt x="10800" y="12764"/>
                </a:cubicBezTo>
                <a:cubicBezTo>
                  <a:pt x="9716" y="12764"/>
                  <a:pt x="8836" y="11884"/>
                  <a:pt x="8836" y="10800"/>
                </a:cubicBezTo>
                <a:cubicBezTo>
                  <a:pt x="8836" y="9716"/>
                  <a:pt x="9716" y="8836"/>
                  <a:pt x="10800" y="8836"/>
                </a:cubicBezTo>
                <a:moveTo>
                  <a:pt x="12764" y="7364"/>
                </a:moveTo>
                <a:lnTo>
                  <a:pt x="14236" y="7364"/>
                </a:lnTo>
                <a:lnTo>
                  <a:pt x="14236" y="8836"/>
                </a:lnTo>
                <a:lnTo>
                  <a:pt x="12764" y="8836"/>
                </a:lnTo>
                <a:cubicBezTo>
                  <a:pt x="12764" y="8836"/>
                  <a:pt x="12764" y="7364"/>
                  <a:pt x="12764" y="7364"/>
                </a:cubicBezTo>
                <a:close/>
                <a:moveTo>
                  <a:pt x="13745" y="5891"/>
                </a:moveTo>
                <a:lnTo>
                  <a:pt x="7855" y="5891"/>
                </a:lnTo>
                <a:cubicBezTo>
                  <a:pt x="6770" y="5891"/>
                  <a:pt x="5891" y="6770"/>
                  <a:pt x="5891" y="7855"/>
                </a:cubicBezTo>
                <a:lnTo>
                  <a:pt x="5891" y="13745"/>
                </a:lnTo>
                <a:cubicBezTo>
                  <a:pt x="5891" y="14830"/>
                  <a:pt x="6770" y="15709"/>
                  <a:pt x="7855" y="15709"/>
                </a:cubicBezTo>
                <a:lnTo>
                  <a:pt x="13745" y="15709"/>
                </a:lnTo>
                <a:cubicBezTo>
                  <a:pt x="14830" y="15709"/>
                  <a:pt x="15709" y="14830"/>
                  <a:pt x="15709" y="13745"/>
                </a:cubicBezTo>
                <a:lnTo>
                  <a:pt x="15709" y="7855"/>
                </a:lnTo>
                <a:cubicBezTo>
                  <a:pt x="15709" y="6770"/>
                  <a:pt x="14830" y="5891"/>
                  <a:pt x="13745" y="5891"/>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5" name="Shape 2883"/>
          <p:cNvSpPr/>
          <p:nvPr/>
        </p:nvSpPr>
        <p:spPr>
          <a:xfrm>
            <a:off x="5481401" y="358112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5709" y="10800"/>
                </a:moveTo>
                <a:cubicBezTo>
                  <a:pt x="15709" y="12575"/>
                  <a:pt x="14764" y="14125"/>
                  <a:pt x="13353" y="14987"/>
                </a:cubicBezTo>
                <a:lnTo>
                  <a:pt x="14834" y="10706"/>
                </a:lnTo>
                <a:cubicBezTo>
                  <a:pt x="15118" y="9994"/>
                  <a:pt x="15213" y="9425"/>
                  <a:pt x="15213" y="8918"/>
                </a:cubicBezTo>
                <a:cubicBezTo>
                  <a:pt x="15213" y="8811"/>
                  <a:pt x="15201" y="8718"/>
                  <a:pt x="15194" y="8620"/>
                </a:cubicBezTo>
                <a:cubicBezTo>
                  <a:pt x="15521" y="9277"/>
                  <a:pt x="15709" y="10016"/>
                  <a:pt x="15709" y="10800"/>
                </a:cubicBezTo>
                <a:moveTo>
                  <a:pt x="11488" y="8460"/>
                </a:moveTo>
                <a:cubicBezTo>
                  <a:pt x="11788" y="8444"/>
                  <a:pt x="12059" y="8413"/>
                  <a:pt x="12059" y="8413"/>
                </a:cubicBezTo>
                <a:cubicBezTo>
                  <a:pt x="12328" y="8380"/>
                  <a:pt x="12296" y="7986"/>
                  <a:pt x="12027" y="8001"/>
                </a:cubicBezTo>
                <a:cubicBezTo>
                  <a:pt x="12027" y="8001"/>
                  <a:pt x="11219" y="8065"/>
                  <a:pt x="10697" y="8065"/>
                </a:cubicBezTo>
                <a:cubicBezTo>
                  <a:pt x="10206" y="8065"/>
                  <a:pt x="9382" y="8001"/>
                  <a:pt x="9382" y="8001"/>
                </a:cubicBezTo>
                <a:cubicBezTo>
                  <a:pt x="9113" y="7986"/>
                  <a:pt x="9082" y="8396"/>
                  <a:pt x="9350" y="8413"/>
                </a:cubicBezTo>
                <a:cubicBezTo>
                  <a:pt x="9350" y="8413"/>
                  <a:pt x="9605" y="8444"/>
                  <a:pt x="9874" y="8460"/>
                </a:cubicBezTo>
                <a:lnTo>
                  <a:pt x="10652" y="10591"/>
                </a:lnTo>
                <a:lnTo>
                  <a:pt x="9560" y="13866"/>
                </a:lnTo>
                <a:lnTo>
                  <a:pt x="7742" y="8460"/>
                </a:lnTo>
                <a:cubicBezTo>
                  <a:pt x="8042" y="8444"/>
                  <a:pt x="8313" y="8413"/>
                  <a:pt x="8313" y="8413"/>
                </a:cubicBezTo>
                <a:cubicBezTo>
                  <a:pt x="8582" y="8380"/>
                  <a:pt x="8550" y="7986"/>
                  <a:pt x="8281" y="8001"/>
                </a:cubicBezTo>
                <a:cubicBezTo>
                  <a:pt x="8281" y="8001"/>
                  <a:pt x="7473" y="8065"/>
                  <a:pt x="6951" y="8065"/>
                </a:cubicBezTo>
                <a:cubicBezTo>
                  <a:pt x="6885" y="8065"/>
                  <a:pt x="6804" y="8063"/>
                  <a:pt x="6727" y="8061"/>
                </a:cubicBezTo>
                <a:cubicBezTo>
                  <a:pt x="7608" y="6752"/>
                  <a:pt x="9103" y="5891"/>
                  <a:pt x="10800" y="5891"/>
                </a:cubicBezTo>
                <a:cubicBezTo>
                  <a:pt x="12045" y="5891"/>
                  <a:pt x="13178" y="6358"/>
                  <a:pt x="14044" y="7122"/>
                </a:cubicBezTo>
                <a:cubicBezTo>
                  <a:pt x="13590" y="7157"/>
                  <a:pt x="13299" y="7563"/>
                  <a:pt x="13299" y="8001"/>
                </a:cubicBezTo>
                <a:cubicBezTo>
                  <a:pt x="13299" y="8413"/>
                  <a:pt x="13505" y="8761"/>
                  <a:pt x="13758" y="9172"/>
                </a:cubicBezTo>
                <a:cubicBezTo>
                  <a:pt x="13948" y="9504"/>
                  <a:pt x="14169" y="9931"/>
                  <a:pt x="14169" y="10548"/>
                </a:cubicBezTo>
                <a:cubicBezTo>
                  <a:pt x="14169" y="10975"/>
                  <a:pt x="14005" y="11471"/>
                  <a:pt x="13789" y="12162"/>
                </a:cubicBezTo>
                <a:lnTo>
                  <a:pt x="13291" y="13825"/>
                </a:lnTo>
                <a:cubicBezTo>
                  <a:pt x="13291" y="13825"/>
                  <a:pt x="11488" y="8460"/>
                  <a:pt x="11488" y="8460"/>
                </a:cubicBezTo>
                <a:close/>
                <a:moveTo>
                  <a:pt x="10800" y="15709"/>
                </a:moveTo>
                <a:cubicBezTo>
                  <a:pt x="10319" y="15709"/>
                  <a:pt x="9857" y="15637"/>
                  <a:pt x="9418" y="15508"/>
                </a:cubicBezTo>
                <a:lnTo>
                  <a:pt x="10887" y="11236"/>
                </a:lnTo>
                <a:cubicBezTo>
                  <a:pt x="10887" y="11236"/>
                  <a:pt x="12211" y="14865"/>
                  <a:pt x="12425" y="15428"/>
                </a:cubicBezTo>
                <a:cubicBezTo>
                  <a:pt x="11916" y="15607"/>
                  <a:pt x="11371" y="15709"/>
                  <a:pt x="10800" y="15709"/>
                </a:cubicBezTo>
                <a:moveTo>
                  <a:pt x="5891" y="10800"/>
                </a:moveTo>
                <a:cubicBezTo>
                  <a:pt x="5891" y="10118"/>
                  <a:pt x="6030" y="9470"/>
                  <a:pt x="6281" y="8880"/>
                </a:cubicBezTo>
                <a:lnTo>
                  <a:pt x="8579" y="15174"/>
                </a:lnTo>
                <a:cubicBezTo>
                  <a:pt x="6985" y="14362"/>
                  <a:pt x="5891" y="12711"/>
                  <a:pt x="5891" y="10800"/>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6" name="Shape 2884"/>
          <p:cNvSpPr/>
          <p:nvPr/>
        </p:nvSpPr>
        <p:spPr>
          <a:xfrm>
            <a:off x="5881346" y="3581128"/>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4236" y="10309"/>
                </a:moveTo>
                <a:cubicBezTo>
                  <a:pt x="13551" y="10309"/>
                  <a:pt x="12889" y="10401"/>
                  <a:pt x="12252" y="10556"/>
                </a:cubicBezTo>
                <a:cubicBezTo>
                  <a:pt x="12104" y="10191"/>
                  <a:pt x="11941" y="9834"/>
                  <a:pt x="11763" y="9484"/>
                </a:cubicBezTo>
                <a:cubicBezTo>
                  <a:pt x="12783" y="9001"/>
                  <a:pt x="13728" y="8390"/>
                  <a:pt x="14592" y="7682"/>
                </a:cubicBezTo>
                <a:cubicBezTo>
                  <a:pt x="15222" y="8448"/>
                  <a:pt x="15619" y="9407"/>
                  <a:pt x="15692" y="10457"/>
                </a:cubicBezTo>
                <a:cubicBezTo>
                  <a:pt x="15218" y="10370"/>
                  <a:pt x="14736" y="10309"/>
                  <a:pt x="14236" y="10309"/>
                </a:cubicBezTo>
                <a:moveTo>
                  <a:pt x="13226" y="15065"/>
                </a:moveTo>
                <a:cubicBezTo>
                  <a:pt x="13168" y="13821"/>
                  <a:pt x="12957" y="12618"/>
                  <a:pt x="12590" y="11483"/>
                </a:cubicBezTo>
                <a:cubicBezTo>
                  <a:pt x="13120" y="11361"/>
                  <a:pt x="13669" y="11291"/>
                  <a:pt x="14236" y="11291"/>
                </a:cubicBezTo>
                <a:cubicBezTo>
                  <a:pt x="14726" y="11291"/>
                  <a:pt x="15199" y="11358"/>
                  <a:pt x="15661" y="11451"/>
                </a:cubicBezTo>
                <a:cubicBezTo>
                  <a:pt x="15455" y="13001"/>
                  <a:pt x="14528" y="14322"/>
                  <a:pt x="13226" y="15065"/>
                </a:cubicBezTo>
                <a:moveTo>
                  <a:pt x="10800" y="15709"/>
                </a:moveTo>
                <a:cubicBezTo>
                  <a:pt x="9746" y="15709"/>
                  <a:pt x="8772" y="15374"/>
                  <a:pt x="7971" y="14808"/>
                </a:cubicBezTo>
                <a:cubicBezTo>
                  <a:pt x="8822" y="13429"/>
                  <a:pt x="10108" y="12348"/>
                  <a:pt x="11646" y="11768"/>
                </a:cubicBezTo>
                <a:cubicBezTo>
                  <a:pt x="12027" y="12943"/>
                  <a:pt x="12241" y="14191"/>
                  <a:pt x="12264" y="15487"/>
                </a:cubicBezTo>
                <a:cubicBezTo>
                  <a:pt x="11801" y="15631"/>
                  <a:pt x="11310" y="15709"/>
                  <a:pt x="10800" y="15709"/>
                </a:cubicBezTo>
                <a:moveTo>
                  <a:pt x="5891" y="10800"/>
                </a:moveTo>
                <a:cubicBezTo>
                  <a:pt x="7640" y="10800"/>
                  <a:pt x="9312" y="10469"/>
                  <a:pt x="10852" y="9873"/>
                </a:cubicBezTo>
                <a:cubicBezTo>
                  <a:pt x="11015" y="10192"/>
                  <a:pt x="11171" y="10515"/>
                  <a:pt x="11309" y="10848"/>
                </a:cubicBezTo>
                <a:cubicBezTo>
                  <a:pt x="9614" y="11484"/>
                  <a:pt x="8190" y="12658"/>
                  <a:pt x="7225" y="14157"/>
                </a:cubicBezTo>
                <a:cubicBezTo>
                  <a:pt x="6400" y="13279"/>
                  <a:pt x="5891" y="12100"/>
                  <a:pt x="5891" y="10800"/>
                </a:cubicBezTo>
                <a:moveTo>
                  <a:pt x="8358" y="6546"/>
                </a:moveTo>
                <a:cubicBezTo>
                  <a:pt x="9117" y="7279"/>
                  <a:pt x="9793" y="8098"/>
                  <a:pt x="10353" y="9001"/>
                </a:cubicBezTo>
                <a:cubicBezTo>
                  <a:pt x="8991" y="9509"/>
                  <a:pt x="7526" y="9801"/>
                  <a:pt x="5990" y="9813"/>
                </a:cubicBezTo>
                <a:cubicBezTo>
                  <a:pt x="6276" y="8414"/>
                  <a:pt x="7158" y="7236"/>
                  <a:pt x="8358" y="6546"/>
                </a:cubicBezTo>
                <a:moveTo>
                  <a:pt x="10800" y="5891"/>
                </a:moveTo>
                <a:cubicBezTo>
                  <a:pt x="11968" y="5891"/>
                  <a:pt x="13040" y="6300"/>
                  <a:pt x="13882" y="6982"/>
                </a:cubicBezTo>
                <a:cubicBezTo>
                  <a:pt x="13087" y="7622"/>
                  <a:pt x="12217" y="8174"/>
                  <a:pt x="11282" y="8612"/>
                </a:cubicBezTo>
                <a:cubicBezTo>
                  <a:pt x="10732" y="7702"/>
                  <a:pt x="10073" y="6869"/>
                  <a:pt x="9333" y="6114"/>
                </a:cubicBezTo>
                <a:cubicBezTo>
                  <a:pt x="9797" y="5970"/>
                  <a:pt x="10289" y="5891"/>
                  <a:pt x="10800" y="5891"/>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7" name="Shape 2885"/>
          <p:cNvSpPr/>
          <p:nvPr/>
        </p:nvSpPr>
        <p:spPr>
          <a:xfrm>
            <a:off x="6300337" y="3581128"/>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15500" y="13698"/>
                </a:moveTo>
                <a:cubicBezTo>
                  <a:pt x="15500" y="14629"/>
                  <a:pt x="14906" y="15067"/>
                  <a:pt x="13996" y="15061"/>
                </a:cubicBezTo>
                <a:cubicBezTo>
                  <a:pt x="13870" y="15061"/>
                  <a:pt x="13731" y="15061"/>
                  <a:pt x="13646" y="15044"/>
                </a:cubicBezTo>
                <a:lnTo>
                  <a:pt x="13646" y="12497"/>
                </a:lnTo>
                <a:cubicBezTo>
                  <a:pt x="13731" y="12480"/>
                  <a:pt x="13877" y="12463"/>
                  <a:pt x="14101" y="12463"/>
                </a:cubicBezTo>
                <a:cubicBezTo>
                  <a:pt x="14966" y="12463"/>
                  <a:pt x="15507" y="12890"/>
                  <a:pt x="15500" y="13698"/>
                </a:cubicBezTo>
                <a:moveTo>
                  <a:pt x="12636" y="11868"/>
                </a:moveTo>
                <a:lnTo>
                  <a:pt x="12636" y="15691"/>
                </a:lnTo>
                <a:cubicBezTo>
                  <a:pt x="12886" y="15720"/>
                  <a:pt x="13256" y="15748"/>
                  <a:pt x="13778" y="15748"/>
                </a:cubicBezTo>
                <a:cubicBezTo>
                  <a:pt x="14649" y="15748"/>
                  <a:pt x="15362" y="15587"/>
                  <a:pt x="15830" y="15246"/>
                </a:cubicBezTo>
                <a:cubicBezTo>
                  <a:pt x="16260" y="14929"/>
                  <a:pt x="16570" y="14415"/>
                  <a:pt x="16570" y="13670"/>
                </a:cubicBezTo>
                <a:cubicBezTo>
                  <a:pt x="16570" y="12982"/>
                  <a:pt x="16279" y="12503"/>
                  <a:pt x="15817" y="12203"/>
                </a:cubicBezTo>
                <a:cubicBezTo>
                  <a:pt x="15388" y="11919"/>
                  <a:pt x="14840" y="11787"/>
                  <a:pt x="13996" y="11787"/>
                </a:cubicBezTo>
                <a:cubicBezTo>
                  <a:pt x="13487" y="11787"/>
                  <a:pt x="13005" y="11815"/>
                  <a:pt x="12636" y="11868"/>
                </a:cubicBezTo>
                <a:moveTo>
                  <a:pt x="14400" y="5891"/>
                </a:moveTo>
                <a:lnTo>
                  <a:pt x="14400" y="982"/>
                </a:lnTo>
                <a:lnTo>
                  <a:pt x="15000" y="982"/>
                </a:lnTo>
                <a:lnTo>
                  <a:pt x="20400" y="5891"/>
                </a:lnTo>
                <a:cubicBezTo>
                  <a:pt x="20400" y="5891"/>
                  <a:pt x="14400" y="5891"/>
                  <a:pt x="14400" y="5891"/>
                </a:cubicBezTo>
                <a:close/>
                <a:moveTo>
                  <a:pt x="20400" y="19635"/>
                </a:moveTo>
                <a:cubicBezTo>
                  <a:pt x="20400" y="20178"/>
                  <a:pt x="19863" y="20617"/>
                  <a:pt x="19200" y="20617"/>
                </a:cubicBezTo>
                <a:lnTo>
                  <a:pt x="2400" y="20617"/>
                </a:lnTo>
                <a:cubicBezTo>
                  <a:pt x="1738" y="20617"/>
                  <a:pt x="1200" y="20178"/>
                  <a:pt x="1200" y="19635"/>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5"/>
                  <a:pt x="20400" y="19635"/>
                </a:cubicBezTo>
                <a:close/>
                <a:moveTo>
                  <a:pt x="15600" y="0"/>
                </a:moveTo>
                <a:lnTo>
                  <a:pt x="2400" y="0"/>
                </a:lnTo>
                <a:cubicBezTo>
                  <a:pt x="1075" y="0"/>
                  <a:pt x="0" y="878"/>
                  <a:pt x="0" y="1964"/>
                </a:cubicBezTo>
                <a:lnTo>
                  <a:pt x="0" y="19635"/>
                </a:lnTo>
                <a:cubicBezTo>
                  <a:pt x="0" y="20721"/>
                  <a:pt x="1075" y="21600"/>
                  <a:pt x="2400" y="21600"/>
                </a:cubicBezTo>
                <a:lnTo>
                  <a:pt x="19200" y="21600"/>
                </a:lnTo>
                <a:cubicBezTo>
                  <a:pt x="20525" y="21600"/>
                  <a:pt x="21600" y="20721"/>
                  <a:pt x="21600" y="19635"/>
                </a:cubicBezTo>
                <a:lnTo>
                  <a:pt x="21600" y="5400"/>
                </a:lnTo>
                <a:cubicBezTo>
                  <a:pt x="21600" y="5400"/>
                  <a:pt x="15600" y="0"/>
                  <a:pt x="15600" y="0"/>
                </a:cubicBezTo>
                <a:close/>
                <a:moveTo>
                  <a:pt x="6769" y="13658"/>
                </a:moveTo>
                <a:cubicBezTo>
                  <a:pt x="6624" y="13658"/>
                  <a:pt x="6519" y="13652"/>
                  <a:pt x="6433" y="13635"/>
                </a:cubicBezTo>
                <a:lnTo>
                  <a:pt x="6433" y="12486"/>
                </a:lnTo>
                <a:cubicBezTo>
                  <a:pt x="6505" y="12468"/>
                  <a:pt x="6644" y="12451"/>
                  <a:pt x="6848" y="12451"/>
                </a:cubicBezTo>
                <a:cubicBezTo>
                  <a:pt x="7350" y="12451"/>
                  <a:pt x="7634" y="12665"/>
                  <a:pt x="7634" y="13023"/>
                </a:cubicBezTo>
                <a:cubicBezTo>
                  <a:pt x="7634" y="13421"/>
                  <a:pt x="7304" y="13658"/>
                  <a:pt x="6769" y="13658"/>
                </a:cubicBezTo>
                <a:moveTo>
                  <a:pt x="6796" y="11787"/>
                </a:moveTo>
                <a:cubicBezTo>
                  <a:pt x="6182" y="11787"/>
                  <a:pt x="5746" y="11821"/>
                  <a:pt x="5436" y="11868"/>
                </a:cubicBezTo>
                <a:lnTo>
                  <a:pt x="5436" y="15708"/>
                </a:lnTo>
                <a:lnTo>
                  <a:pt x="6433" y="15708"/>
                </a:lnTo>
                <a:lnTo>
                  <a:pt x="6433" y="14316"/>
                </a:lnTo>
                <a:cubicBezTo>
                  <a:pt x="6524" y="14328"/>
                  <a:pt x="6644" y="14334"/>
                  <a:pt x="6776" y="14334"/>
                </a:cubicBezTo>
                <a:cubicBezTo>
                  <a:pt x="7370" y="14334"/>
                  <a:pt x="7878" y="14207"/>
                  <a:pt x="8221" y="13924"/>
                </a:cubicBezTo>
                <a:cubicBezTo>
                  <a:pt x="8485" y="13704"/>
                  <a:pt x="8630" y="13381"/>
                  <a:pt x="8630" y="13000"/>
                </a:cubicBezTo>
                <a:cubicBezTo>
                  <a:pt x="8630" y="12618"/>
                  <a:pt x="8439" y="12296"/>
                  <a:pt x="8155" y="12099"/>
                </a:cubicBezTo>
                <a:cubicBezTo>
                  <a:pt x="7858" y="11891"/>
                  <a:pt x="7416" y="11787"/>
                  <a:pt x="6796" y="11787"/>
                </a:cubicBezTo>
                <a:moveTo>
                  <a:pt x="10765" y="13398"/>
                </a:moveTo>
                <a:cubicBezTo>
                  <a:pt x="10191" y="13208"/>
                  <a:pt x="9940" y="13098"/>
                  <a:pt x="9940" y="12850"/>
                </a:cubicBezTo>
                <a:cubicBezTo>
                  <a:pt x="9940" y="12648"/>
                  <a:pt x="10151" y="12474"/>
                  <a:pt x="10587" y="12474"/>
                </a:cubicBezTo>
                <a:cubicBezTo>
                  <a:pt x="11023" y="12474"/>
                  <a:pt x="11339" y="12583"/>
                  <a:pt x="11517" y="12659"/>
                </a:cubicBezTo>
                <a:lnTo>
                  <a:pt x="11742" y="11949"/>
                </a:lnTo>
                <a:cubicBezTo>
                  <a:pt x="11478" y="11845"/>
                  <a:pt x="11108" y="11752"/>
                  <a:pt x="10607" y="11752"/>
                </a:cubicBezTo>
                <a:cubicBezTo>
                  <a:pt x="9558" y="11752"/>
                  <a:pt x="8924" y="12260"/>
                  <a:pt x="8924" y="12924"/>
                </a:cubicBezTo>
                <a:cubicBezTo>
                  <a:pt x="8924" y="13490"/>
                  <a:pt x="9405" y="13849"/>
                  <a:pt x="10145" y="14074"/>
                </a:cubicBezTo>
                <a:cubicBezTo>
                  <a:pt x="10679" y="14241"/>
                  <a:pt x="10891" y="14380"/>
                  <a:pt x="10891" y="14623"/>
                </a:cubicBezTo>
                <a:cubicBezTo>
                  <a:pt x="10891" y="14877"/>
                  <a:pt x="10646" y="15044"/>
                  <a:pt x="10184" y="15044"/>
                </a:cubicBezTo>
                <a:cubicBezTo>
                  <a:pt x="9755" y="15044"/>
                  <a:pt x="9339" y="14923"/>
                  <a:pt x="9069" y="14802"/>
                </a:cubicBezTo>
                <a:lnTo>
                  <a:pt x="8864" y="15529"/>
                </a:lnTo>
                <a:cubicBezTo>
                  <a:pt x="9115" y="15651"/>
                  <a:pt x="9616" y="15766"/>
                  <a:pt x="10124" y="15766"/>
                </a:cubicBezTo>
                <a:cubicBezTo>
                  <a:pt x="11346" y="15766"/>
                  <a:pt x="11920" y="15211"/>
                  <a:pt x="11920" y="14559"/>
                </a:cubicBezTo>
                <a:cubicBezTo>
                  <a:pt x="11920" y="14010"/>
                  <a:pt x="11551" y="13652"/>
                  <a:pt x="10765" y="13398"/>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8" name="Shape 2886"/>
          <p:cNvSpPr/>
          <p:nvPr/>
        </p:nvSpPr>
        <p:spPr>
          <a:xfrm>
            <a:off x="6700283" y="3581128"/>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12636" y="15709"/>
                </a:moveTo>
                <a:lnTo>
                  <a:pt x="13646" y="15709"/>
                </a:lnTo>
                <a:lnTo>
                  <a:pt x="13646" y="11816"/>
                </a:lnTo>
                <a:lnTo>
                  <a:pt x="12636" y="11816"/>
                </a:lnTo>
                <a:cubicBezTo>
                  <a:pt x="12636" y="11816"/>
                  <a:pt x="12636" y="15709"/>
                  <a:pt x="126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8" y="20618"/>
                  <a:pt x="1200" y="20179"/>
                  <a:pt x="1200" y="19636"/>
                </a:cubicBezTo>
                <a:lnTo>
                  <a:pt x="1200" y="1964"/>
                </a:lnTo>
                <a:cubicBezTo>
                  <a:pt x="1200" y="1421"/>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9618" y="14051"/>
                </a:moveTo>
                <a:lnTo>
                  <a:pt x="9881" y="13225"/>
                </a:lnTo>
                <a:cubicBezTo>
                  <a:pt x="9954" y="13000"/>
                  <a:pt x="10020" y="12706"/>
                  <a:pt x="10086" y="12475"/>
                </a:cubicBezTo>
                <a:lnTo>
                  <a:pt x="10099" y="12475"/>
                </a:lnTo>
                <a:cubicBezTo>
                  <a:pt x="10165" y="12706"/>
                  <a:pt x="10245" y="12994"/>
                  <a:pt x="10324" y="13225"/>
                </a:cubicBezTo>
                <a:lnTo>
                  <a:pt x="10601" y="14051"/>
                </a:lnTo>
                <a:cubicBezTo>
                  <a:pt x="10601" y="14051"/>
                  <a:pt x="9618" y="14051"/>
                  <a:pt x="9618" y="14051"/>
                </a:cubicBezTo>
                <a:close/>
                <a:moveTo>
                  <a:pt x="9472" y="11816"/>
                </a:moveTo>
                <a:lnTo>
                  <a:pt x="8113" y="15709"/>
                </a:lnTo>
                <a:lnTo>
                  <a:pt x="9155" y="15709"/>
                </a:lnTo>
                <a:lnTo>
                  <a:pt x="9472" y="14710"/>
                </a:lnTo>
                <a:lnTo>
                  <a:pt x="10746" y="14710"/>
                </a:lnTo>
                <a:lnTo>
                  <a:pt x="11089" y="15709"/>
                </a:lnTo>
                <a:lnTo>
                  <a:pt x="12172" y="15709"/>
                </a:lnTo>
                <a:lnTo>
                  <a:pt x="10792" y="11816"/>
                </a:lnTo>
                <a:cubicBezTo>
                  <a:pt x="10792" y="11816"/>
                  <a:pt x="9472" y="11816"/>
                  <a:pt x="9472" y="11816"/>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9" name="Shape 2887"/>
          <p:cNvSpPr/>
          <p:nvPr/>
        </p:nvSpPr>
        <p:spPr>
          <a:xfrm>
            <a:off x="7100229" y="3581128"/>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13836" y="15709"/>
                </a:moveTo>
                <a:lnTo>
                  <a:pt x="14845" y="15709"/>
                </a:lnTo>
                <a:lnTo>
                  <a:pt x="14845" y="14144"/>
                </a:lnTo>
                <a:lnTo>
                  <a:pt x="16443" y="14144"/>
                </a:lnTo>
                <a:lnTo>
                  <a:pt x="16443" y="13428"/>
                </a:lnTo>
                <a:lnTo>
                  <a:pt x="14845" y="13428"/>
                </a:lnTo>
                <a:lnTo>
                  <a:pt x="14845" y="12538"/>
                </a:lnTo>
                <a:lnTo>
                  <a:pt x="16555" y="12538"/>
                </a:lnTo>
                <a:lnTo>
                  <a:pt x="16555" y="11816"/>
                </a:lnTo>
                <a:lnTo>
                  <a:pt x="13836" y="11816"/>
                </a:lnTo>
                <a:cubicBezTo>
                  <a:pt x="13836" y="11816"/>
                  <a:pt x="13836" y="15709"/>
                  <a:pt x="138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0396" y="15062"/>
                </a:moveTo>
                <a:cubicBezTo>
                  <a:pt x="10270" y="15062"/>
                  <a:pt x="10131" y="15062"/>
                  <a:pt x="10045" y="15045"/>
                </a:cubicBezTo>
                <a:lnTo>
                  <a:pt x="10045" y="12498"/>
                </a:lnTo>
                <a:cubicBezTo>
                  <a:pt x="10131" y="12480"/>
                  <a:pt x="10277" y="12463"/>
                  <a:pt x="10501" y="12463"/>
                </a:cubicBezTo>
                <a:cubicBezTo>
                  <a:pt x="11366" y="12463"/>
                  <a:pt x="11907" y="12891"/>
                  <a:pt x="11900" y="13699"/>
                </a:cubicBezTo>
                <a:cubicBezTo>
                  <a:pt x="11900" y="14629"/>
                  <a:pt x="11306" y="15068"/>
                  <a:pt x="10396" y="15062"/>
                </a:cubicBezTo>
                <a:moveTo>
                  <a:pt x="10396" y="11787"/>
                </a:moveTo>
                <a:cubicBezTo>
                  <a:pt x="9887" y="11787"/>
                  <a:pt x="9405" y="11816"/>
                  <a:pt x="9036" y="11868"/>
                </a:cubicBezTo>
                <a:lnTo>
                  <a:pt x="9036" y="15691"/>
                </a:lnTo>
                <a:cubicBezTo>
                  <a:pt x="9287" y="15720"/>
                  <a:pt x="9656" y="15749"/>
                  <a:pt x="10178" y="15749"/>
                </a:cubicBezTo>
                <a:cubicBezTo>
                  <a:pt x="11048" y="15749"/>
                  <a:pt x="11762" y="15587"/>
                  <a:pt x="12231" y="15246"/>
                </a:cubicBezTo>
                <a:cubicBezTo>
                  <a:pt x="12660" y="14929"/>
                  <a:pt x="12970" y="14415"/>
                  <a:pt x="12970" y="13670"/>
                </a:cubicBezTo>
                <a:cubicBezTo>
                  <a:pt x="12970" y="12983"/>
                  <a:pt x="12680" y="12503"/>
                  <a:pt x="12217" y="12203"/>
                </a:cubicBezTo>
                <a:cubicBezTo>
                  <a:pt x="11788" y="11920"/>
                  <a:pt x="11241" y="11787"/>
                  <a:pt x="10396" y="11787"/>
                </a:cubicBezTo>
                <a:moveTo>
                  <a:pt x="6769" y="13659"/>
                </a:moveTo>
                <a:cubicBezTo>
                  <a:pt x="6623" y="13659"/>
                  <a:pt x="6518" y="13653"/>
                  <a:pt x="6432" y="13636"/>
                </a:cubicBezTo>
                <a:lnTo>
                  <a:pt x="6432" y="12486"/>
                </a:lnTo>
                <a:cubicBezTo>
                  <a:pt x="6505" y="12469"/>
                  <a:pt x="6643" y="12452"/>
                  <a:pt x="6848" y="12452"/>
                </a:cubicBezTo>
                <a:cubicBezTo>
                  <a:pt x="7350" y="12452"/>
                  <a:pt x="7634" y="12665"/>
                  <a:pt x="7634" y="13023"/>
                </a:cubicBezTo>
                <a:cubicBezTo>
                  <a:pt x="7634" y="13422"/>
                  <a:pt x="7304" y="13659"/>
                  <a:pt x="6769" y="13659"/>
                </a:cubicBezTo>
                <a:moveTo>
                  <a:pt x="6796" y="11787"/>
                </a:moveTo>
                <a:cubicBezTo>
                  <a:pt x="6182" y="11787"/>
                  <a:pt x="5746" y="11822"/>
                  <a:pt x="5436" y="11868"/>
                </a:cubicBezTo>
                <a:lnTo>
                  <a:pt x="5436" y="15709"/>
                </a:lnTo>
                <a:lnTo>
                  <a:pt x="6432" y="15709"/>
                </a:lnTo>
                <a:lnTo>
                  <a:pt x="6432" y="14317"/>
                </a:lnTo>
                <a:cubicBezTo>
                  <a:pt x="6525" y="14328"/>
                  <a:pt x="6643" y="14334"/>
                  <a:pt x="6776" y="14334"/>
                </a:cubicBezTo>
                <a:cubicBezTo>
                  <a:pt x="7370" y="14334"/>
                  <a:pt x="7878" y="14207"/>
                  <a:pt x="8221" y="13924"/>
                </a:cubicBezTo>
                <a:cubicBezTo>
                  <a:pt x="8486" y="13705"/>
                  <a:pt x="8631" y="13381"/>
                  <a:pt x="8631" y="13000"/>
                </a:cubicBezTo>
                <a:cubicBezTo>
                  <a:pt x="8631" y="12619"/>
                  <a:pt x="8439" y="12296"/>
                  <a:pt x="8155" y="12099"/>
                </a:cubicBezTo>
                <a:cubicBezTo>
                  <a:pt x="7859" y="11892"/>
                  <a:pt x="7416" y="11787"/>
                  <a:pt x="6796" y="1178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0" name="Shape 2888"/>
          <p:cNvSpPr/>
          <p:nvPr/>
        </p:nvSpPr>
        <p:spPr>
          <a:xfrm>
            <a:off x="7500175" y="3581128"/>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12936" y="15709"/>
                </a:moveTo>
                <a:lnTo>
                  <a:pt x="13945" y="15709"/>
                </a:lnTo>
                <a:lnTo>
                  <a:pt x="13945" y="14144"/>
                </a:lnTo>
                <a:lnTo>
                  <a:pt x="15543" y="14144"/>
                </a:lnTo>
                <a:lnTo>
                  <a:pt x="15543" y="13428"/>
                </a:lnTo>
                <a:lnTo>
                  <a:pt x="13945" y="13428"/>
                </a:lnTo>
                <a:lnTo>
                  <a:pt x="13945" y="12538"/>
                </a:lnTo>
                <a:lnTo>
                  <a:pt x="15655" y="12538"/>
                </a:lnTo>
                <a:lnTo>
                  <a:pt x="15655" y="11816"/>
                </a:lnTo>
                <a:lnTo>
                  <a:pt x="12936" y="11816"/>
                </a:lnTo>
                <a:cubicBezTo>
                  <a:pt x="12936" y="11816"/>
                  <a:pt x="12936" y="15709"/>
                  <a:pt x="12936" y="15709"/>
                </a:cubicBezTo>
                <a:close/>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1136" y="15709"/>
                </a:moveTo>
                <a:lnTo>
                  <a:pt x="12145" y="15709"/>
                </a:lnTo>
                <a:lnTo>
                  <a:pt x="12145" y="11816"/>
                </a:lnTo>
                <a:lnTo>
                  <a:pt x="11136" y="11816"/>
                </a:lnTo>
                <a:cubicBezTo>
                  <a:pt x="11136" y="11816"/>
                  <a:pt x="11136" y="15709"/>
                  <a:pt x="11136" y="15709"/>
                </a:cubicBezTo>
                <a:close/>
                <a:moveTo>
                  <a:pt x="8395" y="14167"/>
                </a:moveTo>
                <a:lnTo>
                  <a:pt x="9082" y="14167"/>
                </a:lnTo>
                <a:lnTo>
                  <a:pt x="9082" y="14981"/>
                </a:lnTo>
                <a:cubicBezTo>
                  <a:pt x="9002" y="15015"/>
                  <a:pt x="8818" y="15039"/>
                  <a:pt x="8586" y="15039"/>
                </a:cubicBezTo>
                <a:cubicBezTo>
                  <a:pt x="7761" y="15039"/>
                  <a:pt x="7187" y="14565"/>
                  <a:pt x="7187" y="13762"/>
                </a:cubicBezTo>
                <a:cubicBezTo>
                  <a:pt x="7187" y="12919"/>
                  <a:pt x="7821" y="12503"/>
                  <a:pt x="8659" y="12503"/>
                </a:cubicBezTo>
                <a:cubicBezTo>
                  <a:pt x="9148" y="12503"/>
                  <a:pt x="9451" y="12579"/>
                  <a:pt x="9696" y="12672"/>
                </a:cubicBezTo>
                <a:lnTo>
                  <a:pt x="9907" y="11966"/>
                </a:lnTo>
                <a:cubicBezTo>
                  <a:pt x="9689" y="11874"/>
                  <a:pt x="9247" y="11776"/>
                  <a:pt x="8672" y="11776"/>
                </a:cubicBezTo>
                <a:cubicBezTo>
                  <a:pt x="7213" y="11776"/>
                  <a:pt x="6138" y="12515"/>
                  <a:pt x="6131" y="13809"/>
                </a:cubicBezTo>
                <a:cubicBezTo>
                  <a:pt x="6124" y="14381"/>
                  <a:pt x="6349" y="14888"/>
                  <a:pt x="6758" y="15223"/>
                </a:cubicBezTo>
                <a:cubicBezTo>
                  <a:pt x="7167" y="15570"/>
                  <a:pt x="7755" y="15749"/>
                  <a:pt x="8566" y="15749"/>
                </a:cubicBezTo>
                <a:cubicBezTo>
                  <a:pt x="9155" y="15749"/>
                  <a:pt x="9742" y="15622"/>
                  <a:pt x="10052" y="15530"/>
                </a:cubicBezTo>
                <a:lnTo>
                  <a:pt x="10052" y="13479"/>
                </a:lnTo>
                <a:lnTo>
                  <a:pt x="8395" y="13479"/>
                </a:lnTo>
                <a:cubicBezTo>
                  <a:pt x="8395" y="13479"/>
                  <a:pt x="8395" y="14167"/>
                  <a:pt x="8395" y="14167"/>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1" name="Shape 2889"/>
          <p:cNvSpPr/>
          <p:nvPr/>
        </p:nvSpPr>
        <p:spPr>
          <a:xfrm>
            <a:off x="7900121" y="3581128"/>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10069" y="13659"/>
                </a:moveTo>
                <a:cubicBezTo>
                  <a:pt x="9923" y="13659"/>
                  <a:pt x="9818" y="13653"/>
                  <a:pt x="9732" y="13636"/>
                </a:cubicBezTo>
                <a:lnTo>
                  <a:pt x="9732" y="12486"/>
                </a:lnTo>
                <a:cubicBezTo>
                  <a:pt x="9805" y="12469"/>
                  <a:pt x="9943" y="12452"/>
                  <a:pt x="10148" y="12452"/>
                </a:cubicBezTo>
                <a:cubicBezTo>
                  <a:pt x="10650" y="12452"/>
                  <a:pt x="10934" y="12665"/>
                  <a:pt x="10934" y="13023"/>
                </a:cubicBezTo>
                <a:cubicBezTo>
                  <a:pt x="10934" y="13422"/>
                  <a:pt x="10604" y="13659"/>
                  <a:pt x="10069" y="13659"/>
                </a:cubicBezTo>
                <a:moveTo>
                  <a:pt x="10096" y="11787"/>
                </a:moveTo>
                <a:cubicBezTo>
                  <a:pt x="9481" y="11787"/>
                  <a:pt x="9046" y="11822"/>
                  <a:pt x="8736" y="11869"/>
                </a:cubicBezTo>
                <a:lnTo>
                  <a:pt x="8736" y="15709"/>
                </a:lnTo>
                <a:lnTo>
                  <a:pt x="9732" y="15709"/>
                </a:lnTo>
                <a:lnTo>
                  <a:pt x="9732" y="14317"/>
                </a:lnTo>
                <a:cubicBezTo>
                  <a:pt x="9825" y="14328"/>
                  <a:pt x="9943" y="14334"/>
                  <a:pt x="10076" y="14334"/>
                </a:cubicBezTo>
                <a:cubicBezTo>
                  <a:pt x="10670" y="14334"/>
                  <a:pt x="11178" y="14207"/>
                  <a:pt x="11521" y="13924"/>
                </a:cubicBezTo>
                <a:cubicBezTo>
                  <a:pt x="11786" y="13705"/>
                  <a:pt x="11931" y="13382"/>
                  <a:pt x="11931" y="13000"/>
                </a:cubicBezTo>
                <a:cubicBezTo>
                  <a:pt x="11931" y="12619"/>
                  <a:pt x="11739" y="12296"/>
                  <a:pt x="11455" y="12099"/>
                </a:cubicBezTo>
                <a:cubicBezTo>
                  <a:pt x="11159" y="11891"/>
                  <a:pt x="10716" y="11787"/>
                  <a:pt x="10096" y="11787"/>
                </a:cubicBezTo>
                <a:moveTo>
                  <a:pt x="12131" y="13809"/>
                </a:moveTo>
                <a:cubicBezTo>
                  <a:pt x="12124" y="14381"/>
                  <a:pt x="12349" y="14888"/>
                  <a:pt x="12758" y="15224"/>
                </a:cubicBezTo>
                <a:cubicBezTo>
                  <a:pt x="13167" y="15571"/>
                  <a:pt x="13755" y="15749"/>
                  <a:pt x="14566" y="15749"/>
                </a:cubicBezTo>
                <a:cubicBezTo>
                  <a:pt x="15155" y="15749"/>
                  <a:pt x="15742" y="15622"/>
                  <a:pt x="16052" y="15530"/>
                </a:cubicBezTo>
                <a:lnTo>
                  <a:pt x="16052" y="13479"/>
                </a:lnTo>
                <a:lnTo>
                  <a:pt x="14395" y="13479"/>
                </a:lnTo>
                <a:lnTo>
                  <a:pt x="14395" y="14167"/>
                </a:lnTo>
                <a:lnTo>
                  <a:pt x="15081" y="14167"/>
                </a:lnTo>
                <a:lnTo>
                  <a:pt x="15081" y="14981"/>
                </a:lnTo>
                <a:cubicBezTo>
                  <a:pt x="15002" y="15015"/>
                  <a:pt x="14818" y="15039"/>
                  <a:pt x="14586" y="15039"/>
                </a:cubicBezTo>
                <a:cubicBezTo>
                  <a:pt x="13761" y="15039"/>
                  <a:pt x="13187" y="14566"/>
                  <a:pt x="13187" y="13762"/>
                </a:cubicBezTo>
                <a:cubicBezTo>
                  <a:pt x="13187" y="12919"/>
                  <a:pt x="13821" y="12503"/>
                  <a:pt x="14659" y="12503"/>
                </a:cubicBezTo>
                <a:cubicBezTo>
                  <a:pt x="15148" y="12503"/>
                  <a:pt x="15451" y="12579"/>
                  <a:pt x="15696" y="12671"/>
                </a:cubicBezTo>
                <a:lnTo>
                  <a:pt x="15906" y="11966"/>
                </a:lnTo>
                <a:cubicBezTo>
                  <a:pt x="15689" y="11874"/>
                  <a:pt x="15247" y="11776"/>
                  <a:pt x="14672" y="11776"/>
                </a:cubicBezTo>
                <a:cubicBezTo>
                  <a:pt x="13213" y="11776"/>
                  <a:pt x="12138" y="12515"/>
                  <a:pt x="12131" y="13809"/>
                </a:cubicBezTo>
                <a:moveTo>
                  <a:pt x="14400" y="5891"/>
                </a:moveTo>
                <a:lnTo>
                  <a:pt x="14400" y="982"/>
                </a:lnTo>
                <a:lnTo>
                  <a:pt x="15000" y="982"/>
                </a:lnTo>
                <a:lnTo>
                  <a:pt x="20400" y="5891"/>
                </a:lnTo>
                <a:cubicBezTo>
                  <a:pt x="20400" y="5891"/>
                  <a:pt x="14400" y="5891"/>
                  <a:pt x="14400" y="5891"/>
                </a:cubicBezTo>
                <a:close/>
                <a:moveTo>
                  <a:pt x="20400" y="19636"/>
                </a:moveTo>
                <a:cubicBezTo>
                  <a:pt x="20400" y="20179"/>
                  <a:pt x="19863" y="20618"/>
                  <a:pt x="19200" y="20618"/>
                </a:cubicBezTo>
                <a:lnTo>
                  <a:pt x="2400" y="20618"/>
                </a:lnTo>
                <a:cubicBezTo>
                  <a:pt x="1737" y="20618"/>
                  <a:pt x="1200" y="20179"/>
                  <a:pt x="1200" y="19636"/>
                </a:cubicBezTo>
                <a:lnTo>
                  <a:pt x="1200" y="1964"/>
                </a:lnTo>
                <a:cubicBezTo>
                  <a:pt x="1200" y="1421"/>
                  <a:pt x="1737" y="982"/>
                  <a:pt x="2400" y="982"/>
                </a:cubicBezTo>
                <a:lnTo>
                  <a:pt x="13200" y="982"/>
                </a:lnTo>
                <a:lnTo>
                  <a:pt x="13200" y="5891"/>
                </a:lnTo>
                <a:cubicBezTo>
                  <a:pt x="13200" y="6433"/>
                  <a:pt x="13737"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6606" y="14265"/>
                </a:moveTo>
                <a:cubicBezTo>
                  <a:pt x="6606" y="14872"/>
                  <a:pt x="6343" y="15039"/>
                  <a:pt x="5920" y="15039"/>
                </a:cubicBezTo>
                <a:cubicBezTo>
                  <a:pt x="5722" y="15039"/>
                  <a:pt x="5544" y="15010"/>
                  <a:pt x="5406" y="14969"/>
                </a:cubicBezTo>
                <a:lnTo>
                  <a:pt x="5293" y="15680"/>
                </a:lnTo>
                <a:cubicBezTo>
                  <a:pt x="5491" y="15738"/>
                  <a:pt x="5795" y="15773"/>
                  <a:pt x="6026" y="15773"/>
                </a:cubicBezTo>
                <a:cubicBezTo>
                  <a:pt x="7003" y="15773"/>
                  <a:pt x="7610" y="15385"/>
                  <a:pt x="7610" y="14276"/>
                </a:cubicBezTo>
                <a:lnTo>
                  <a:pt x="7610" y="11816"/>
                </a:lnTo>
                <a:lnTo>
                  <a:pt x="6606" y="11816"/>
                </a:lnTo>
                <a:cubicBezTo>
                  <a:pt x="6606" y="11816"/>
                  <a:pt x="6606" y="14265"/>
                  <a:pt x="6606" y="14265"/>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2" name="Shape 2890"/>
          <p:cNvSpPr/>
          <p:nvPr/>
        </p:nvSpPr>
        <p:spPr>
          <a:xfrm>
            <a:off x="8300067" y="3581128"/>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8" y="20618"/>
                  <a:pt x="1200" y="20179"/>
                  <a:pt x="1200" y="19636"/>
                </a:cubicBezTo>
                <a:lnTo>
                  <a:pt x="1200" y="1964"/>
                </a:lnTo>
                <a:cubicBezTo>
                  <a:pt x="1200" y="1422"/>
                  <a:pt x="1738" y="982"/>
                  <a:pt x="2400" y="982"/>
                </a:cubicBezTo>
                <a:lnTo>
                  <a:pt x="13200" y="982"/>
                </a:lnTo>
                <a:lnTo>
                  <a:pt x="13200" y="5891"/>
                </a:lnTo>
                <a:cubicBezTo>
                  <a:pt x="13200" y="6433"/>
                  <a:pt x="13738" y="6872"/>
                  <a:pt x="14400" y="6872"/>
                </a:cubicBezTo>
                <a:lnTo>
                  <a:pt x="20400" y="6872"/>
                </a:lnTo>
                <a:cubicBezTo>
                  <a:pt x="20400" y="6872"/>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13031" y="13809"/>
                </a:moveTo>
                <a:cubicBezTo>
                  <a:pt x="13024" y="14381"/>
                  <a:pt x="13249" y="14888"/>
                  <a:pt x="13658" y="15223"/>
                </a:cubicBezTo>
                <a:cubicBezTo>
                  <a:pt x="14067" y="15570"/>
                  <a:pt x="14655" y="15749"/>
                  <a:pt x="15467" y="15749"/>
                </a:cubicBezTo>
                <a:cubicBezTo>
                  <a:pt x="16054" y="15749"/>
                  <a:pt x="16642" y="15622"/>
                  <a:pt x="16952" y="15530"/>
                </a:cubicBezTo>
                <a:lnTo>
                  <a:pt x="16952" y="13479"/>
                </a:lnTo>
                <a:lnTo>
                  <a:pt x="15295" y="13479"/>
                </a:lnTo>
                <a:lnTo>
                  <a:pt x="15295" y="14167"/>
                </a:lnTo>
                <a:lnTo>
                  <a:pt x="15981" y="14167"/>
                </a:lnTo>
                <a:lnTo>
                  <a:pt x="15981" y="14981"/>
                </a:lnTo>
                <a:cubicBezTo>
                  <a:pt x="15902" y="15015"/>
                  <a:pt x="15718" y="15039"/>
                  <a:pt x="15486" y="15039"/>
                </a:cubicBezTo>
                <a:cubicBezTo>
                  <a:pt x="14661" y="15039"/>
                  <a:pt x="14087" y="14565"/>
                  <a:pt x="14087" y="13762"/>
                </a:cubicBezTo>
                <a:cubicBezTo>
                  <a:pt x="14087" y="12919"/>
                  <a:pt x="14721" y="12503"/>
                  <a:pt x="15559" y="12503"/>
                </a:cubicBezTo>
                <a:cubicBezTo>
                  <a:pt x="16048" y="12503"/>
                  <a:pt x="16351" y="12579"/>
                  <a:pt x="16596" y="12671"/>
                </a:cubicBezTo>
                <a:lnTo>
                  <a:pt x="16807" y="11966"/>
                </a:lnTo>
                <a:cubicBezTo>
                  <a:pt x="16589" y="11874"/>
                  <a:pt x="16147" y="11776"/>
                  <a:pt x="15572" y="11776"/>
                </a:cubicBezTo>
                <a:cubicBezTo>
                  <a:pt x="14113" y="11776"/>
                  <a:pt x="13037" y="12515"/>
                  <a:pt x="13031" y="13809"/>
                </a:cubicBezTo>
                <a:moveTo>
                  <a:pt x="6169" y="13659"/>
                </a:moveTo>
                <a:cubicBezTo>
                  <a:pt x="6023" y="13659"/>
                  <a:pt x="5918" y="13653"/>
                  <a:pt x="5832" y="13636"/>
                </a:cubicBezTo>
                <a:lnTo>
                  <a:pt x="5832" y="12486"/>
                </a:lnTo>
                <a:cubicBezTo>
                  <a:pt x="5905" y="12469"/>
                  <a:pt x="6043" y="12452"/>
                  <a:pt x="6248" y="12452"/>
                </a:cubicBezTo>
                <a:cubicBezTo>
                  <a:pt x="6750" y="12452"/>
                  <a:pt x="7034" y="12665"/>
                  <a:pt x="7034" y="13023"/>
                </a:cubicBezTo>
                <a:cubicBezTo>
                  <a:pt x="7034" y="13422"/>
                  <a:pt x="6704" y="13659"/>
                  <a:pt x="6169" y="13659"/>
                </a:cubicBezTo>
                <a:moveTo>
                  <a:pt x="6196" y="11787"/>
                </a:moveTo>
                <a:cubicBezTo>
                  <a:pt x="5582" y="11787"/>
                  <a:pt x="5146" y="11822"/>
                  <a:pt x="4836" y="11868"/>
                </a:cubicBezTo>
                <a:lnTo>
                  <a:pt x="4836" y="15709"/>
                </a:lnTo>
                <a:lnTo>
                  <a:pt x="5832" y="15709"/>
                </a:lnTo>
                <a:lnTo>
                  <a:pt x="5832" y="14317"/>
                </a:lnTo>
                <a:cubicBezTo>
                  <a:pt x="5925" y="14328"/>
                  <a:pt x="6043" y="14334"/>
                  <a:pt x="6176" y="14334"/>
                </a:cubicBezTo>
                <a:cubicBezTo>
                  <a:pt x="6770" y="14334"/>
                  <a:pt x="7278" y="14207"/>
                  <a:pt x="7621" y="13924"/>
                </a:cubicBezTo>
                <a:cubicBezTo>
                  <a:pt x="7886" y="13705"/>
                  <a:pt x="8031" y="13381"/>
                  <a:pt x="8031" y="13000"/>
                </a:cubicBezTo>
                <a:cubicBezTo>
                  <a:pt x="8031" y="12619"/>
                  <a:pt x="7839" y="12296"/>
                  <a:pt x="7555" y="12099"/>
                </a:cubicBezTo>
                <a:cubicBezTo>
                  <a:pt x="7259" y="11892"/>
                  <a:pt x="6816" y="11787"/>
                  <a:pt x="6196" y="11787"/>
                </a:cubicBezTo>
                <a:moveTo>
                  <a:pt x="11195" y="12954"/>
                </a:moveTo>
                <a:cubicBezTo>
                  <a:pt x="11195" y="13537"/>
                  <a:pt x="11215" y="14063"/>
                  <a:pt x="11280" y="14577"/>
                </a:cubicBezTo>
                <a:lnTo>
                  <a:pt x="11261" y="14577"/>
                </a:lnTo>
                <a:cubicBezTo>
                  <a:pt x="11062" y="14138"/>
                  <a:pt x="10799" y="13653"/>
                  <a:pt x="10535" y="13243"/>
                </a:cubicBezTo>
                <a:lnTo>
                  <a:pt x="9611" y="11816"/>
                </a:lnTo>
                <a:lnTo>
                  <a:pt x="8436" y="11816"/>
                </a:lnTo>
                <a:lnTo>
                  <a:pt x="8436" y="15709"/>
                </a:lnTo>
                <a:lnTo>
                  <a:pt x="9360" y="15709"/>
                </a:lnTo>
                <a:lnTo>
                  <a:pt x="9360" y="14536"/>
                </a:lnTo>
                <a:cubicBezTo>
                  <a:pt x="9360" y="13901"/>
                  <a:pt x="9347" y="13352"/>
                  <a:pt x="9320" y="12838"/>
                </a:cubicBezTo>
                <a:lnTo>
                  <a:pt x="9340" y="12833"/>
                </a:lnTo>
                <a:cubicBezTo>
                  <a:pt x="9558" y="13289"/>
                  <a:pt x="9848" y="13791"/>
                  <a:pt x="10112" y="14207"/>
                </a:cubicBezTo>
                <a:lnTo>
                  <a:pt x="11062" y="15709"/>
                </a:lnTo>
                <a:lnTo>
                  <a:pt x="12119" y="15709"/>
                </a:lnTo>
                <a:lnTo>
                  <a:pt x="12119" y="11816"/>
                </a:lnTo>
                <a:lnTo>
                  <a:pt x="11195" y="11816"/>
                </a:lnTo>
                <a:cubicBezTo>
                  <a:pt x="11195" y="11816"/>
                  <a:pt x="11195" y="12954"/>
                  <a:pt x="11195" y="12954"/>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Tree>
    <p:extLst>
      <p:ext uri="{BB962C8B-B14F-4D97-AF65-F5344CB8AC3E}">
        <p14:creationId xmlns:p14="http://schemas.microsoft.com/office/powerpoint/2010/main" val="331832907"/>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Số hiệu Bản chiếu 1"/>
          <p:cNvSpPr>
            <a:spLocks noGrp="1"/>
          </p:cNvSpPr>
          <p:nvPr>
            <p:ph type="sldNum" sz="quarter" idx="10"/>
          </p:nvPr>
        </p:nvSpPr>
        <p:spPr/>
        <p:txBody>
          <a:bodyPr/>
          <a:lstStyle/>
          <a:p>
            <a:endParaRPr lang="vi-VN"/>
          </a:p>
        </p:txBody>
      </p:sp>
      <p:sp>
        <p:nvSpPr>
          <p:cNvPr id="3" name="Shape 2893"/>
          <p:cNvSpPr/>
          <p:nvPr/>
        </p:nvSpPr>
        <p:spPr>
          <a:xfrm>
            <a:off x="653483" y="1064733"/>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2907" y="14380"/>
                </a:moveTo>
                <a:cubicBezTo>
                  <a:pt x="12819" y="14469"/>
                  <a:pt x="12764" y="14592"/>
                  <a:pt x="12764" y="14727"/>
                </a:cubicBezTo>
                <a:cubicBezTo>
                  <a:pt x="12764" y="14999"/>
                  <a:pt x="12984" y="15218"/>
                  <a:pt x="13255" y="15218"/>
                </a:cubicBezTo>
                <a:cubicBezTo>
                  <a:pt x="13390" y="15218"/>
                  <a:pt x="13513" y="15164"/>
                  <a:pt x="13602" y="15074"/>
                </a:cubicBezTo>
                <a:lnTo>
                  <a:pt x="17529" y="11147"/>
                </a:lnTo>
                <a:cubicBezTo>
                  <a:pt x="17618" y="11058"/>
                  <a:pt x="17673" y="10936"/>
                  <a:pt x="17673" y="10800"/>
                </a:cubicBezTo>
                <a:cubicBezTo>
                  <a:pt x="17673" y="10665"/>
                  <a:pt x="17618" y="10542"/>
                  <a:pt x="17529" y="10453"/>
                </a:cubicBezTo>
                <a:lnTo>
                  <a:pt x="13602" y="6526"/>
                </a:lnTo>
                <a:cubicBezTo>
                  <a:pt x="13513" y="6437"/>
                  <a:pt x="13390" y="6382"/>
                  <a:pt x="13255" y="6382"/>
                </a:cubicBezTo>
                <a:cubicBezTo>
                  <a:pt x="12984" y="6382"/>
                  <a:pt x="12764" y="6601"/>
                  <a:pt x="12764" y="6873"/>
                </a:cubicBezTo>
                <a:cubicBezTo>
                  <a:pt x="12764" y="7008"/>
                  <a:pt x="12819" y="7131"/>
                  <a:pt x="12907" y="7220"/>
                </a:cubicBezTo>
                <a:lnTo>
                  <a:pt x="15997" y="10309"/>
                </a:lnTo>
                <a:lnTo>
                  <a:pt x="491" y="10309"/>
                </a:lnTo>
                <a:cubicBezTo>
                  <a:pt x="220" y="10309"/>
                  <a:pt x="0" y="10529"/>
                  <a:pt x="0" y="10800"/>
                </a:cubicBezTo>
                <a:cubicBezTo>
                  <a:pt x="0" y="11071"/>
                  <a:pt x="220" y="11291"/>
                  <a:pt x="491" y="11291"/>
                </a:cubicBezTo>
                <a:lnTo>
                  <a:pt x="15997" y="11291"/>
                </a:lnTo>
                <a:cubicBezTo>
                  <a:pt x="15997" y="11291"/>
                  <a:pt x="12907" y="14380"/>
                  <a:pt x="12907" y="14380"/>
                </a:cubicBezTo>
                <a:close/>
                <a:moveTo>
                  <a:pt x="21109" y="0"/>
                </a:moveTo>
                <a:lnTo>
                  <a:pt x="3436" y="0"/>
                </a:lnTo>
                <a:cubicBezTo>
                  <a:pt x="3166" y="0"/>
                  <a:pt x="2945" y="220"/>
                  <a:pt x="2945" y="491"/>
                </a:cubicBezTo>
                <a:lnTo>
                  <a:pt x="2945" y="7855"/>
                </a:lnTo>
                <a:cubicBezTo>
                  <a:pt x="2945" y="8126"/>
                  <a:pt x="3166" y="8345"/>
                  <a:pt x="3436" y="8345"/>
                </a:cubicBezTo>
                <a:cubicBezTo>
                  <a:pt x="3707" y="8345"/>
                  <a:pt x="3927" y="8126"/>
                  <a:pt x="3927" y="7855"/>
                </a:cubicBezTo>
                <a:lnTo>
                  <a:pt x="3927" y="982"/>
                </a:lnTo>
                <a:lnTo>
                  <a:pt x="20618" y="982"/>
                </a:lnTo>
                <a:lnTo>
                  <a:pt x="20618" y="20618"/>
                </a:lnTo>
                <a:lnTo>
                  <a:pt x="3927" y="20618"/>
                </a:lnTo>
                <a:lnTo>
                  <a:pt x="3927" y="13745"/>
                </a:lnTo>
                <a:cubicBezTo>
                  <a:pt x="3927" y="13475"/>
                  <a:pt x="3707" y="13255"/>
                  <a:pt x="3436" y="13255"/>
                </a:cubicBezTo>
                <a:cubicBezTo>
                  <a:pt x="3166" y="13255"/>
                  <a:pt x="2945" y="13475"/>
                  <a:pt x="2945" y="13745"/>
                </a:cubicBezTo>
                <a:lnTo>
                  <a:pt x="2945" y="21109"/>
                </a:lnTo>
                <a:cubicBezTo>
                  <a:pt x="2945" y="21380"/>
                  <a:pt x="3166" y="21600"/>
                  <a:pt x="3436" y="21600"/>
                </a:cubicBezTo>
                <a:lnTo>
                  <a:pt x="21109" y="21600"/>
                </a:lnTo>
                <a:cubicBezTo>
                  <a:pt x="21380" y="21600"/>
                  <a:pt x="21600" y="21380"/>
                  <a:pt x="21600" y="21109"/>
                </a:cubicBezTo>
                <a:lnTo>
                  <a:pt x="21600" y="491"/>
                </a:lnTo>
                <a:cubicBezTo>
                  <a:pt x="21600" y="220"/>
                  <a:pt x="21380" y="0"/>
                  <a:pt x="21109"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 name="Shape 2894"/>
          <p:cNvSpPr/>
          <p:nvPr/>
        </p:nvSpPr>
        <p:spPr>
          <a:xfrm>
            <a:off x="1053429" y="1064733"/>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1109" y="10309"/>
                </a:moveTo>
                <a:lnTo>
                  <a:pt x="5604" y="10309"/>
                </a:lnTo>
                <a:lnTo>
                  <a:pt x="8693" y="7220"/>
                </a:lnTo>
                <a:cubicBezTo>
                  <a:pt x="8781" y="7131"/>
                  <a:pt x="8836" y="7008"/>
                  <a:pt x="8836" y="6873"/>
                </a:cubicBezTo>
                <a:cubicBezTo>
                  <a:pt x="8836" y="6601"/>
                  <a:pt x="8616" y="6382"/>
                  <a:pt x="8345" y="6382"/>
                </a:cubicBezTo>
                <a:cubicBezTo>
                  <a:pt x="8210" y="6382"/>
                  <a:pt x="8087" y="6437"/>
                  <a:pt x="7998" y="6526"/>
                </a:cubicBezTo>
                <a:lnTo>
                  <a:pt x="4071" y="10453"/>
                </a:lnTo>
                <a:cubicBezTo>
                  <a:pt x="3982" y="10542"/>
                  <a:pt x="3927" y="10665"/>
                  <a:pt x="3927" y="10800"/>
                </a:cubicBezTo>
                <a:cubicBezTo>
                  <a:pt x="3927" y="10936"/>
                  <a:pt x="3982" y="11058"/>
                  <a:pt x="4071" y="11147"/>
                </a:cubicBezTo>
                <a:lnTo>
                  <a:pt x="7998" y="15074"/>
                </a:lnTo>
                <a:cubicBezTo>
                  <a:pt x="8087" y="15164"/>
                  <a:pt x="8210" y="15218"/>
                  <a:pt x="8345" y="15218"/>
                </a:cubicBezTo>
                <a:cubicBezTo>
                  <a:pt x="8616" y="15218"/>
                  <a:pt x="8836" y="14999"/>
                  <a:pt x="8836" y="14727"/>
                </a:cubicBezTo>
                <a:cubicBezTo>
                  <a:pt x="8836" y="14592"/>
                  <a:pt x="8781" y="14469"/>
                  <a:pt x="8693" y="14380"/>
                </a:cubicBezTo>
                <a:lnTo>
                  <a:pt x="5604" y="11291"/>
                </a:lnTo>
                <a:lnTo>
                  <a:pt x="21109" y="11291"/>
                </a:lnTo>
                <a:cubicBezTo>
                  <a:pt x="21380" y="11291"/>
                  <a:pt x="21600" y="11071"/>
                  <a:pt x="21600" y="10800"/>
                </a:cubicBezTo>
                <a:cubicBezTo>
                  <a:pt x="21600" y="10529"/>
                  <a:pt x="21380" y="10309"/>
                  <a:pt x="21109" y="10309"/>
                </a:cubicBezTo>
                <a:moveTo>
                  <a:pt x="18164" y="13255"/>
                </a:moveTo>
                <a:cubicBezTo>
                  <a:pt x="17893" y="13255"/>
                  <a:pt x="17673" y="13475"/>
                  <a:pt x="17673" y="13745"/>
                </a:cubicBezTo>
                <a:lnTo>
                  <a:pt x="17673" y="20618"/>
                </a:lnTo>
                <a:lnTo>
                  <a:pt x="982" y="20618"/>
                </a:lnTo>
                <a:lnTo>
                  <a:pt x="982" y="982"/>
                </a:lnTo>
                <a:lnTo>
                  <a:pt x="17673" y="982"/>
                </a:lnTo>
                <a:lnTo>
                  <a:pt x="17673" y="7855"/>
                </a:lnTo>
                <a:cubicBezTo>
                  <a:pt x="17673" y="8126"/>
                  <a:pt x="17893" y="8345"/>
                  <a:pt x="18164" y="8345"/>
                </a:cubicBezTo>
                <a:cubicBezTo>
                  <a:pt x="18434" y="8345"/>
                  <a:pt x="18655" y="8126"/>
                  <a:pt x="18655" y="7855"/>
                </a:cubicBezTo>
                <a:lnTo>
                  <a:pt x="18655" y="491"/>
                </a:lnTo>
                <a:cubicBezTo>
                  <a:pt x="18655" y="220"/>
                  <a:pt x="18434" y="0"/>
                  <a:pt x="18164" y="0"/>
                </a:cubicBezTo>
                <a:lnTo>
                  <a:pt x="491" y="0"/>
                </a:lnTo>
                <a:cubicBezTo>
                  <a:pt x="220" y="0"/>
                  <a:pt x="0" y="220"/>
                  <a:pt x="0" y="491"/>
                </a:cubicBezTo>
                <a:lnTo>
                  <a:pt x="0" y="21109"/>
                </a:lnTo>
                <a:cubicBezTo>
                  <a:pt x="0" y="21380"/>
                  <a:pt x="220" y="21600"/>
                  <a:pt x="491" y="21600"/>
                </a:cubicBezTo>
                <a:lnTo>
                  <a:pt x="18164" y="21600"/>
                </a:lnTo>
                <a:cubicBezTo>
                  <a:pt x="18434" y="21600"/>
                  <a:pt x="18655" y="21380"/>
                  <a:pt x="18655" y="21109"/>
                </a:cubicBezTo>
                <a:lnTo>
                  <a:pt x="18655" y="13745"/>
                </a:lnTo>
                <a:cubicBezTo>
                  <a:pt x="18655" y="13475"/>
                  <a:pt x="18434" y="13255"/>
                  <a:pt x="18164" y="1325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 name="Shape 2895"/>
          <p:cNvSpPr/>
          <p:nvPr/>
        </p:nvSpPr>
        <p:spPr>
          <a:xfrm>
            <a:off x="1505749" y="1064733"/>
            <a:ext cx="104748"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5709"/>
                </a:moveTo>
                <a:cubicBezTo>
                  <a:pt x="20347" y="15709"/>
                  <a:pt x="20102" y="15764"/>
                  <a:pt x="19924" y="15853"/>
                </a:cubicBezTo>
                <a:lnTo>
                  <a:pt x="11782" y="19924"/>
                </a:lnTo>
                <a:lnTo>
                  <a:pt x="11782" y="491"/>
                </a:lnTo>
                <a:cubicBezTo>
                  <a:pt x="11782" y="220"/>
                  <a:pt x="11342" y="0"/>
                  <a:pt x="10800" y="0"/>
                </a:cubicBezTo>
                <a:cubicBezTo>
                  <a:pt x="10258" y="0"/>
                  <a:pt x="9818" y="220"/>
                  <a:pt x="9818" y="491"/>
                </a:cubicBezTo>
                <a:lnTo>
                  <a:pt x="9818" y="19924"/>
                </a:lnTo>
                <a:lnTo>
                  <a:pt x="1676" y="15853"/>
                </a:lnTo>
                <a:cubicBezTo>
                  <a:pt x="1498" y="15764"/>
                  <a:pt x="1253" y="15709"/>
                  <a:pt x="982" y="15709"/>
                </a:cubicBezTo>
                <a:cubicBezTo>
                  <a:pt x="440" y="15709"/>
                  <a:pt x="0" y="15929"/>
                  <a:pt x="0" y="16200"/>
                </a:cubicBezTo>
                <a:cubicBezTo>
                  <a:pt x="0" y="16336"/>
                  <a:pt x="110" y="16458"/>
                  <a:pt x="288" y="16547"/>
                </a:cubicBezTo>
                <a:lnTo>
                  <a:pt x="10106" y="21456"/>
                </a:lnTo>
                <a:cubicBezTo>
                  <a:pt x="10284" y="21545"/>
                  <a:pt x="10529" y="21600"/>
                  <a:pt x="10800" y="21600"/>
                </a:cubicBezTo>
                <a:cubicBezTo>
                  <a:pt x="11071" y="21600"/>
                  <a:pt x="11316" y="21545"/>
                  <a:pt x="11494" y="21456"/>
                </a:cubicBezTo>
                <a:lnTo>
                  <a:pt x="21312" y="16547"/>
                </a:lnTo>
                <a:cubicBezTo>
                  <a:pt x="21490" y="16458"/>
                  <a:pt x="21600" y="16336"/>
                  <a:pt x="21600" y="16200"/>
                </a:cubicBezTo>
                <a:cubicBezTo>
                  <a:pt x="21600" y="15929"/>
                  <a:pt x="21160" y="15709"/>
                  <a:pt x="20618" y="15709"/>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 name="Shape 2896"/>
          <p:cNvSpPr/>
          <p:nvPr/>
        </p:nvSpPr>
        <p:spPr>
          <a:xfrm>
            <a:off x="1905695" y="1064733"/>
            <a:ext cx="104748" cy="209496"/>
          </a:xfrm>
          <a:custGeom>
            <a:avLst/>
            <a:gdLst/>
            <a:ahLst/>
            <a:cxnLst>
              <a:cxn ang="0">
                <a:pos x="wd2" y="hd2"/>
              </a:cxn>
              <a:cxn ang="5400000">
                <a:pos x="wd2" y="hd2"/>
              </a:cxn>
              <a:cxn ang="10800000">
                <a:pos x="wd2" y="hd2"/>
              </a:cxn>
              <a:cxn ang="16200000">
                <a:pos x="wd2" y="hd2"/>
              </a:cxn>
            </a:cxnLst>
            <a:rect l="0" t="0" r="r" b="b"/>
            <a:pathLst>
              <a:path w="21600" h="21600" extrusionOk="0">
                <a:moveTo>
                  <a:pt x="21312" y="5053"/>
                </a:moveTo>
                <a:lnTo>
                  <a:pt x="11494" y="144"/>
                </a:lnTo>
                <a:cubicBezTo>
                  <a:pt x="11316" y="55"/>
                  <a:pt x="11071" y="0"/>
                  <a:pt x="10800" y="0"/>
                </a:cubicBezTo>
                <a:cubicBezTo>
                  <a:pt x="10529" y="0"/>
                  <a:pt x="10284" y="55"/>
                  <a:pt x="10106" y="144"/>
                </a:cubicBezTo>
                <a:lnTo>
                  <a:pt x="288" y="5053"/>
                </a:lnTo>
                <a:cubicBezTo>
                  <a:pt x="110" y="5142"/>
                  <a:pt x="0" y="5264"/>
                  <a:pt x="0" y="5400"/>
                </a:cubicBezTo>
                <a:cubicBezTo>
                  <a:pt x="0" y="5671"/>
                  <a:pt x="440" y="5891"/>
                  <a:pt x="982" y="5891"/>
                </a:cubicBezTo>
                <a:cubicBezTo>
                  <a:pt x="1253" y="5891"/>
                  <a:pt x="1498" y="5836"/>
                  <a:pt x="1676" y="5747"/>
                </a:cubicBezTo>
                <a:lnTo>
                  <a:pt x="9818" y="1676"/>
                </a:lnTo>
                <a:lnTo>
                  <a:pt x="9818" y="21109"/>
                </a:lnTo>
                <a:cubicBezTo>
                  <a:pt x="9818" y="21380"/>
                  <a:pt x="10258" y="21600"/>
                  <a:pt x="10800" y="21600"/>
                </a:cubicBezTo>
                <a:cubicBezTo>
                  <a:pt x="11342" y="21600"/>
                  <a:pt x="11782" y="21380"/>
                  <a:pt x="11782" y="21109"/>
                </a:cubicBezTo>
                <a:lnTo>
                  <a:pt x="11782" y="1676"/>
                </a:lnTo>
                <a:lnTo>
                  <a:pt x="19924" y="5747"/>
                </a:lnTo>
                <a:cubicBezTo>
                  <a:pt x="20102" y="5836"/>
                  <a:pt x="20347" y="5891"/>
                  <a:pt x="20618" y="5891"/>
                </a:cubicBezTo>
                <a:cubicBezTo>
                  <a:pt x="21160" y="5891"/>
                  <a:pt x="21600" y="5671"/>
                  <a:pt x="21600" y="5400"/>
                </a:cubicBezTo>
                <a:cubicBezTo>
                  <a:pt x="21600" y="5264"/>
                  <a:pt x="21490" y="5142"/>
                  <a:pt x="21312" y="505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 name="Shape 2897"/>
          <p:cNvSpPr/>
          <p:nvPr/>
        </p:nvSpPr>
        <p:spPr>
          <a:xfrm>
            <a:off x="2253266" y="1117107"/>
            <a:ext cx="209496" cy="104748"/>
          </a:xfrm>
          <a:custGeom>
            <a:avLst/>
            <a:gdLst/>
            <a:ahLst/>
            <a:cxnLst>
              <a:cxn ang="0">
                <a:pos x="wd2" y="hd2"/>
              </a:cxn>
              <a:cxn ang="5400000">
                <a:pos x="wd2" y="hd2"/>
              </a:cxn>
              <a:cxn ang="10800000">
                <a:pos x="wd2" y="hd2"/>
              </a:cxn>
              <a:cxn ang="16200000">
                <a:pos x="wd2" y="hd2"/>
              </a:cxn>
            </a:cxnLst>
            <a:rect l="0" t="0" r="r" b="b"/>
            <a:pathLst>
              <a:path w="21600" h="21600" extrusionOk="0">
                <a:moveTo>
                  <a:pt x="21109" y="9818"/>
                </a:moveTo>
                <a:lnTo>
                  <a:pt x="1676" y="9818"/>
                </a:lnTo>
                <a:lnTo>
                  <a:pt x="5747" y="1676"/>
                </a:lnTo>
                <a:cubicBezTo>
                  <a:pt x="5836" y="1499"/>
                  <a:pt x="5891" y="1253"/>
                  <a:pt x="5891" y="982"/>
                </a:cubicBezTo>
                <a:cubicBezTo>
                  <a:pt x="5891" y="439"/>
                  <a:pt x="5671" y="0"/>
                  <a:pt x="5400" y="0"/>
                </a:cubicBezTo>
                <a:cubicBezTo>
                  <a:pt x="5265" y="0"/>
                  <a:pt x="5142" y="110"/>
                  <a:pt x="5053" y="288"/>
                </a:cubicBezTo>
                <a:lnTo>
                  <a:pt x="144" y="10106"/>
                </a:lnTo>
                <a:cubicBezTo>
                  <a:pt x="55" y="10284"/>
                  <a:pt x="0" y="10530"/>
                  <a:pt x="0" y="10800"/>
                </a:cubicBezTo>
                <a:cubicBezTo>
                  <a:pt x="0" y="11071"/>
                  <a:pt x="55" y="11317"/>
                  <a:pt x="144" y="11494"/>
                </a:cubicBezTo>
                <a:lnTo>
                  <a:pt x="5053" y="21312"/>
                </a:lnTo>
                <a:cubicBezTo>
                  <a:pt x="5142" y="21491"/>
                  <a:pt x="5265" y="21600"/>
                  <a:pt x="5400" y="21600"/>
                </a:cubicBezTo>
                <a:cubicBezTo>
                  <a:pt x="5671" y="21600"/>
                  <a:pt x="5891" y="21161"/>
                  <a:pt x="5891" y="20618"/>
                </a:cubicBezTo>
                <a:cubicBezTo>
                  <a:pt x="5891" y="20348"/>
                  <a:pt x="5836" y="20102"/>
                  <a:pt x="5747" y="19924"/>
                </a:cubicBezTo>
                <a:lnTo>
                  <a:pt x="1676" y="11782"/>
                </a:lnTo>
                <a:lnTo>
                  <a:pt x="21109" y="11782"/>
                </a:lnTo>
                <a:cubicBezTo>
                  <a:pt x="21380" y="11782"/>
                  <a:pt x="21600" y="11343"/>
                  <a:pt x="21600" y="10800"/>
                </a:cubicBezTo>
                <a:cubicBezTo>
                  <a:pt x="21600" y="10257"/>
                  <a:pt x="21380" y="9818"/>
                  <a:pt x="21109" y="9818"/>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 name="Shape 2898"/>
          <p:cNvSpPr/>
          <p:nvPr/>
        </p:nvSpPr>
        <p:spPr>
          <a:xfrm>
            <a:off x="2653212" y="1117107"/>
            <a:ext cx="209496" cy="104748"/>
          </a:xfrm>
          <a:custGeom>
            <a:avLst/>
            <a:gdLst/>
            <a:ahLst/>
            <a:cxnLst>
              <a:cxn ang="0">
                <a:pos x="wd2" y="hd2"/>
              </a:cxn>
              <a:cxn ang="5400000">
                <a:pos x="wd2" y="hd2"/>
              </a:cxn>
              <a:cxn ang="10800000">
                <a:pos x="wd2" y="hd2"/>
              </a:cxn>
              <a:cxn ang="16200000">
                <a:pos x="wd2" y="hd2"/>
              </a:cxn>
            </a:cxnLst>
            <a:rect l="0" t="0" r="r" b="b"/>
            <a:pathLst>
              <a:path w="21600" h="21600" extrusionOk="0">
                <a:moveTo>
                  <a:pt x="21456" y="10106"/>
                </a:moveTo>
                <a:lnTo>
                  <a:pt x="16547" y="288"/>
                </a:lnTo>
                <a:cubicBezTo>
                  <a:pt x="16458" y="110"/>
                  <a:pt x="16336" y="0"/>
                  <a:pt x="16200" y="0"/>
                </a:cubicBezTo>
                <a:cubicBezTo>
                  <a:pt x="15929" y="0"/>
                  <a:pt x="15709" y="439"/>
                  <a:pt x="15709" y="982"/>
                </a:cubicBezTo>
                <a:cubicBezTo>
                  <a:pt x="15709" y="1253"/>
                  <a:pt x="15764" y="1499"/>
                  <a:pt x="15853" y="1676"/>
                </a:cubicBezTo>
                <a:lnTo>
                  <a:pt x="19924" y="9818"/>
                </a:lnTo>
                <a:lnTo>
                  <a:pt x="491" y="9818"/>
                </a:lnTo>
                <a:cubicBezTo>
                  <a:pt x="220" y="9818"/>
                  <a:pt x="0" y="10257"/>
                  <a:pt x="0" y="10800"/>
                </a:cubicBezTo>
                <a:cubicBezTo>
                  <a:pt x="0" y="11343"/>
                  <a:pt x="220" y="11782"/>
                  <a:pt x="491" y="11782"/>
                </a:cubicBezTo>
                <a:lnTo>
                  <a:pt x="19924" y="11782"/>
                </a:lnTo>
                <a:lnTo>
                  <a:pt x="15853" y="19924"/>
                </a:lnTo>
                <a:cubicBezTo>
                  <a:pt x="15764" y="20102"/>
                  <a:pt x="15709" y="20347"/>
                  <a:pt x="15709" y="20618"/>
                </a:cubicBezTo>
                <a:cubicBezTo>
                  <a:pt x="15709" y="21161"/>
                  <a:pt x="15929" y="21600"/>
                  <a:pt x="16200" y="21600"/>
                </a:cubicBezTo>
                <a:cubicBezTo>
                  <a:pt x="16336" y="21600"/>
                  <a:pt x="16458" y="21491"/>
                  <a:pt x="16547" y="21312"/>
                </a:cubicBezTo>
                <a:lnTo>
                  <a:pt x="21456" y="11494"/>
                </a:lnTo>
                <a:cubicBezTo>
                  <a:pt x="21545" y="11317"/>
                  <a:pt x="21600" y="11071"/>
                  <a:pt x="21600" y="10800"/>
                </a:cubicBezTo>
                <a:cubicBezTo>
                  <a:pt x="21600" y="10529"/>
                  <a:pt x="21545" y="10284"/>
                  <a:pt x="21456" y="1010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 name="Shape 2899"/>
          <p:cNvSpPr/>
          <p:nvPr/>
        </p:nvSpPr>
        <p:spPr>
          <a:xfrm>
            <a:off x="3062681" y="1121868"/>
            <a:ext cx="190451" cy="95226"/>
          </a:xfrm>
          <a:custGeom>
            <a:avLst/>
            <a:gdLst/>
            <a:ahLst/>
            <a:cxnLst>
              <a:cxn ang="0">
                <a:pos x="wd2" y="hd2"/>
              </a:cxn>
              <a:cxn ang="5400000">
                <a:pos x="wd2" y="hd2"/>
              </a:cxn>
              <a:cxn ang="10800000">
                <a:pos x="wd2" y="hd2"/>
              </a:cxn>
              <a:cxn ang="16200000">
                <a:pos x="wd2" y="hd2"/>
              </a:cxn>
            </a:cxnLst>
            <a:rect l="0" t="0" r="r" b="b"/>
            <a:pathLst>
              <a:path w="21600" h="21600" extrusionOk="0">
                <a:moveTo>
                  <a:pt x="21060" y="0"/>
                </a:moveTo>
                <a:cubicBezTo>
                  <a:pt x="20911" y="0"/>
                  <a:pt x="20776" y="121"/>
                  <a:pt x="20678" y="316"/>
                </a:cubicBezTo>
                <a:lnTo>
                  <a:pt x="10800" y="19033"/>
                </a:lnTo>
                <a:lnTo>
                  <a:pt x="922" y="316"/>
                </a:lnTo>
                <a:cubicBezTo>
                  <a:pt x="824" y="121"/>
                  <a:pt x="689" y="0"/>
                  <a:pt x="540" y="0"/>
                </a:cubicBezTo>
                <a:cubicBezTo>
                  <a:pt x="242" y="0"/>
                  <a:pt x="0" y="483"/>
                  <a:pt x="0" y="1080"/>
                </a:cubicBezTo>
                <a:cubicBezTo>
                  <a:pt x="0" y="1378"/>
                  <a:pt x="60" y="1648"/>
                  <a:pt x="158" y="1844"/>
                </a:cubicBezTo>
                <a:lnTo>
                  <a:pt x="10418" y="21284"/>
                </a:lnTo>
                <a:cubicBezTo>
                  <a:pt x="10516" y="21480"/>
                  <a:pt x="10651" y="21600"/>
                  <a:pt x="10800" y="21600"/>
                </a:cubicBezTo>
                <a:cubicBezTo>
                  <a:pt x="10949" y="21600"/>
                  <a:pt x="11084" y="21480"/>
                  <a:pt x="11182" y="21284"/>
                </a:cubicBezTo>
                <a:lnTo>
                  <a:pt x="21442" y="1844"/>
                </a:lnTo>
                <a:cubicBezTo>
                  <a:pt x="21540" y="1648"/>
                  <a:pt x="21600" y="1378"/>
                  <a:pt x="21600" y="1080"/>
                </a:cubicBezTo>
                <a:cubicBezTo>
                  <a:pt x="21600" y="483"/>
                  <a:pt x="21358" y="0"/>
                  <a:pt x="2106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0" name="Shape 2900"/>
          <p:cNvSpPr/>
          <p:nvPr/>
        </p:nvSpPr>
        <p:spPr>
          <a:xfrm>
            <a:off x="3462627" y="1121868"/>
            <a:ext cx="190451" cy="95226"/>
          </a:xfrm>
          <a:custGeom>
            <a:avLst/>
            <a:gdLst/>
            <a:ahLst/>
            <a:cxnLst>
              <a:cxn ang="0">
                <a:pos x="wd2" y="hd2"/>
              </a:cxn>
              <a:cxn ang="5400000">
                <a:pos x="wd2" y="hd2"/>
              </a:cxn>
              <a:cxn ang="10800000">
                <a:pos x="wd2" y="hd2"/>
              </a:cxn>
              <a:cxn ang="16200000">
                <a:pos x="wd2" y="hd2"/>
              </a:cxn>
            </a:cxnLst>
            <a:rect l="0" t="0" r="r" b="b"/>
            <a:pathLst>
              <a:path w="21600" h="21600" extrusionOk="0">
                <a:moveTo>
                  <a:pt x="21442" y="19756"/>
                </a:moveTo>
                <a:lnTo>
                  <a:pt x="11182" y="316"/>
                </a:lnTo>
                <a:cubicBezTo>
                  <a:pt x="11084" y="121"/>
                  <a:pt x="10949" y="0"/>
                  <a:pt x="10800" y="0"/>
                </a:cubicBezTo>
                <a:cubicBezTo>
                  <a:pt x="10651" y="0"/>
                  <a:pt x="10516" y="121"/>
                  <a:pt x="10418" y="316"/>
                </a:cubicBezTo>
                <a:lnTo>
                  <a:pt x="158" y="19756"/>
                </a:lnTo>
                <a:cubicBezTo>
                  <a:pt x="60" y="19953"/>
                  <a:pt x="0" y="20222"/>
                  <a:pt x="0" y="20520"/>
                </a:cubicBezTo>
                <a:cubicBezTo>
                  <a:pt x="0" y="21117"/>
                  <a:pt x="242" y="21600"/>
                  <a:pt x="540" y="21600"/>
                </a:cubicBezTo>
                <a:cubicBezTo>
                  <a:pt x="689" y="21600"/>
                  <a:pt x="824" y="21480"/>
                  <a:pt x="922" y="21284"/>
                </a:cubicBezTo>
                <a:lnTo>
                  <a:pt x="10800" y="2567"/>
                </a:lnTo>
                <a:lnTo>
                  <a:pt x="20678" y="21284"/>
                </a:lnTo>
                <a:cubicBezTo>
                  <a:pt x="20776" y="21480"/>
                  <a:pt x="20911" y="21600"/>
                  <a:pt x="21060" y="21600"/>
                </a:cubicBezTo>
                <a:cubicBezTo>
                  <a:pt x="21358" y="21600"/>
                  <a:pt x="21600" y="21117"/>
                  <a:pt x="21600" y="20520"/>
                </a:cubicBezTo>
                <a:cubicBezTo>
                  <a:pt x="21600" y="20222"/>
                  <a:pt x="21540" y="19953"/>
                  <a:pt x="21442" y="1975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1" name="Shape 2901"/>
          <p:cNvSpPr/>
          <p:nvPr/>
        </p:nvSpPr>
        <p:spPr>
          <a:xfrm>
            <a:off x="3910184" y="1074256"/>
            <a:ext cx="95226" cy="190451"/>
          </a:xfrm>
          <a:custGeom>
            <a:avLst/>
            <a:gdLst/>
            <a:ahLst/>
            <a:cxnLst>
              <a:cxn ang="0">
                <a:pos x="wd2" y="hd2"/>
              </a:cxn>
              <a:cxn ang="5400000">
                <a:pos x="wd2" y="hd2"/>
              </a:cxn>
              <a:cxn ang="10800000">
                <a:pos x="wd2" y="hd2"/>
              </a:cxn>
              <a:cxn ang="16200000">
                <a:pos x="wd2" y="hd2"/>
              </a:cxn>
            </a:cxnLst>
            <a:rect l="0" t="0" r="r" b="b"/>
            <a:pathLst>
              <a:path w="21600" h="21600" extrusionOk="0">
                <a:moveTo>
                  <a:pt x="2567" y="10800"/>
                </a:moveTo>
                <a:lnTo>
                  <a:pt x="21284" y="922"/>
                </a:lnTo>
                <a:cubicBezTo>
                  <a:pt x="21480" y="824"/>
                  <a:pt x="21600" y="689"/>
                  <a:pt x="21600" y="540"/>
                </a:cubicBezTo>
                <a:cubicBezTo>
                  <a:pt x="21600" y="242"/>
                  <a:pt x="21117" y="0"/>
                  <a:pt x="20520" y="0"/>
                </a:cubicBezTo>
                <a:cubicBezTo>
                  <a:pt x="20222" y="0"/>
                  <a:pt x="19953" y="61"/>
                  <a:pt x="19756" y="158"/>
                </a:cubicBezTo>
                <a:lnTo>
                  <a:pt x="316" y="10418"/>
                </a:lnTo>
                <a:cubicBezTo>
                  <a:pt x="121" y="10516"/>
                  <a:pt x="0" y="10651"/>
                  <a:pt x="0" y="10800"/>
                </a:cubicBezTo>
                <a:cubicBezTo>
                  <a:pt x="0" y="10949"/>
                  <a:pt x="120" y="11084"/>
                  <a:pt x="316" y="11182"/>
                </a:cubicBezTo>
                <a:lnTo>
                  <a:pt x="19756" y="21442"/>
                </a:lnTo>
                <a:cubicBezTo>
                  <a:pt x="19953" y="21540"/>
                  <a:pt x="20222" y="21600"/>
                  <a:pt x="20520" y="21600"/>
                </a:cubicBezTo>
                <a:cubicBezTo>
                  <a:pt x="21117" y="21600"/>
                  <a:pt x="21600" y="21358"/>
                  <a:pt x="21600" y="21060"/>
                </a:cubicBezTo>
                <a:cubicBezTo>
                  <a:pt x="21600" y="20911"/>
                  <a:pt x="21480" y="20776"/>
                  <a:pt x="21284" y="20678"/>
                </a:cubicBezTo>
                <a:cubicBezTo>
                  <a:pt x="21284" y="20678"/>
                  <a:pt x="2567" y="10800"/>
                  <a:pt x="2567" y="10800"/>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2" name="Shape 2902"/>
          <p:cNvSpPr/>
          <p:nvPr/>
        </p:nvSpPr>
        <p:spPr>
          <a:xfrm>
            <a:off x="4310130" y="1074256"/>
            <a:ext cx="95226" cy="190451"/>
          </a:xfrm>
          <a:custGeom>
            <a:avLst/>
            <a:gdLst/>
            <a:ahLst/>
            <a:cxnLst>
              <a:cxn ang="0">
                <a:pos x="wd2" y="hd2"/>
              </a:cxn>
              <a:cxn ang="5400000">
                <a:pos x="wd2" y="hd2"/>
              </a:cxn>
              <a:cxn ang="10800000">
                <a:pos x="wd2" y="hd2"/>
              </a:cxn>
              <a:cxn ang="16200000">
                <a:pos x="wd2" y="hd2"/>
              </a:cxn>
            </a:cxnLst>
            <a:rect l="0" t="0" r="r" b="b"/>
            <a:pathLst>
              <a:path w="21600" h="21600" extrusionOk="0">
                <a:moveTo>
                  <a:pt x="21284" y="10418"/>
                </a:moveTo>
                <a:lnTo>
                  <a:pt x="1844" y="158"/>
                </a:lnTo>
                <a:cubicBezTo>
                  <a:pt x="1648" y="61"/>
                  <a:pt x="1378" y="0"/>
                  <a:pt x="1080" y="0"/>
                </a:cubicBezTo>
                <a:cubicBezTo>
                  <a:pt x="483" y="0"/>
                  <a:pt x="0" y="242"/>
                  <a:pt x="0" y="540"/>
                </a:cubicBezTo>
                <a:cubicBezTo>
                  <a:pt x="0" y="689"/>
                  <a:pt x="121" y="824"/>
                  <a:pt x="316" y="922"/>
                </a:cubicBezTo>
                <a:lnTo>
                  <a:pt x="19033" y="10800"/>
                </a:lnTo>
                <a:lnTo>
                  <a:pt x="316" y="20678"/>
                </a:lnTo>
                <a:cubicBezTo>
                  <a:pt x="121" y="20776"/>
                  <a:pt x="0" y="20911"/>
                  <a:pt x="0" y="21060"/>
                </a:cubicBezTo>
                <a:cubicBezTo>
                  <a:pt x="0" y="21358"/>
                  <a:pt x="483" y="21600"/>
                  <a:pt x="1080" y="21600"/>
                </a:cubicBezTo>
                <a:cubicBezTo>
                  <a:pt x="1378" y="21600"/>
                  <a:pt x="1648" y="21540"/>
                  <a:pt x="1844" y="21442"/>
                </a:cubicBezTo>
                <a:lnTo>
                  <a:pt x="21284" y="11182"/>
                </a:lnTo>
                <a:cubicBezTo>
                  <a:pt x="21479" y="11084"/>
                  <a:pt x="21600" y="10949"/>
                  <a:pt x="21600" y="10800"/>
                </a:cubicBezTo>
                <a:cubicBezTo>
                  <a:pt x="21600" y="10651"/>
                  <a:pt x="21479" y="10516"/>
                  <a:pt x="21284" y="10418"/>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3" name="Shape 2903"/>
          <p:cNvSpPr/>
          <p:nvPr/>
        </p:nvSpPr>
        <p:spPr>
          <a:xfrm>
            <a:off x="653483" y="146467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6200" y="8836"/>
                </a:moveTo>
                <a:cubicBezTo>
                  <a:pt x="16065" y="8836"/>
                  <a:pt x="15942" y="8891"/>
                  <a:pt x="15852" y="8980"/>
                </a:cubicBezTo>
                <a:lnTo>
                  <a:pt x="10800" y="13574"/>
                </a:lnTo>
                <a:lnTo>
                  <a:pt x="5747" y="8980"/>
                </a:lnTo>
                <a:cubicBezTo>
                  <a:pt x="5658" y="8891"/>
                  <a:pt x="5535" y="8836"/>
                  <a:pt x="5400" y="8836"/>
                </a:cubicBezTo>
                <a:cubicBezTo>
                  <a:pt x="5129" y="8836"/>
                  <a:pt x="4909" y="9056"/>
                  <a:pt x="4909" y="9327"/>
                </a:cubicBezTo>
                <a:cubicBezTo>
                  <a:pt x="4909" y="9463"/>
                  <a:pt x="4964" y="9586"/>
                  <a:pt x="5053" y="9674"/>
                </a:cubicBezTo>
                <a:lnTo>
                  <a:pt x="10453" y="14583"/>
                </a:lnTo>
                <a:cubicBezTo>
                  <a:pt x="10542" y="14673"/>
                  <a:pt x="10665" y="14727"/>
                  <a:pt x="10800" y="14727"/>
                </a:cubicBezTo>
                <a:cubicBezTo>
                  <a:pt x="10935" y="14727"/>
                  <a:pt x="11058" y="14673"/>
                  <a:pt x="11147" y="14583"/>
                </a:cubicBezTo>
                <a:lnTo>
                  <a:pt x="16547" y="9674"/>
                </a:lnTo>
                <a:cubicBezTo>
                  <a:pt x="16636" y="9586"/>
                  <a:pt x="16691" y="9463"/>
                  <a:pt x="16691" y="9327"/>
                </a:cubicBezTo>
                <a:cubicBezTo>
                  <a:pt x="16691" y="9056"/>
                  <a:pt x="16471" y="8836"/>
                  <a:pt x="16200" y="883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4" name="Shape 2904"/>
          <p:cNvSpPr/>
          <p:nvPr/>
        </p:nvSpPr>
        <p:spPr>
          <a:xfrm>
            <a:off x="1053429" y="146467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1147" y="7017"/>
                </a:moveTo>
                <a:cubicBezTo>
                  <a:pt x="11058" y="6927"/>
                  <a:pt x="10935" y="6873"/>
                  <a:pt x="10800" y="6873"/>
                </a:cubicBezTo>
                <a:cubicBezTo>
                  <a:pt x="10665" y="6873"/>
                  <a:pt x="10542" y="6927"/>
                  <a:pt x="10453" y="7017"/>
                </a:cubicBezTo>
                <a:lnTo>
                  <a:pt x="5053" y="11926"/>
                </a:lnTo>
                <a:cubicBezTo>
                  <a:pt x="4964" y="12015"/>
                  <a:pt x="4909" y="12138"/>
                  <a:pt x="4909" y="12273"/>
                </a:cubicBezTo>
                <a:cubicBezTo>
                  <a:pt x="4909" y="12544"/>
                  <a:pt x="5129" y="12764"/>
                  <a:pt x="5400" y="12764"/>
                </a:cubicBezTo>
                <a:cubicBezTo>
                  <a:pt x="5535" y="12764"/>
                  <a:pt x="5658" y="12709"/>
                  <a:pt x="5747" y="12620"/>
                </a:cubicBezTo>
                <a:lnTo>
                  <a:pt x="10800" y="8026"/>
                </a:lnTo>
                <a:lnTo>
                  <a:pt x="15853" y="12620"/>
                </a:lnTo>
                <a:cubicBezTo>
                  <a:pt x="15942" y="12709"/>
                  <a:pt x="16065" y="12764"/>
                  <a:pt x="16200" y="12764"/>
                </a:cubicBezTo>
                <a:cubicBezTo>
                  <a:pt x="16471" y="12764"/>
                  <a:pt x="16691" y="12544"/>
                  <a:pt x="16691" y="12273"/>
                </a:cubicBezTo>
                <a:cubicBezTo>
                  <a:pt x="16691" y="12138"/>
                  <a:pt x="16636" y="12015"/>
                  <a:pt x="16547" y="11926"/>
                </a:cubicBezTo>
                <a:cubicBezTo>
                  <a:pt x="16547" y="11926"/>
                  <a:pt x="11147" y="7017"/>
                  <a:pt x="11147" y="7017"/>
                </a:cubicBezTo>
                <a:close/>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5" name="Shape 2905"/>
          <p:cNvSpPr/>
          <p:nvPr/>
        </p:nvSpPr>
        <p:spPr>
          <a:xfrm>
            <a:off x="1453375" y="146467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2764" y="5400"/>
                </a:moveTo>
                <a:cubicBezTo>
                  <a:pt x="12764" y="5129"/>
                  <a:pt x="12544" y="4909"/>
                  <a:pt x="12273" y="4909"/>
                </a:cubicBezTo>
                <a:cubicBezTo>
                  <a:pt x="12137" y="4909"/>
                  <a:pt x="12015" y="4964"/>
                  <a:pt x="11926" y="5053"/>
                </a:cubicBezTo>
                <a:lnTo>
                  <a:pt x="7017" y="10453"/>
                </a:lnTo>
                <a:cubicBezTo>
                  <a:pt x="6928" y="10542"/>
                  <a:pt x="6873" y="10665"/>
                  <a:pt x="6873" y="10800"/>
                </a:cubicBezTo>
                <a:cubicBezTo>
                  <a:pt x="6873" y="10936"/>
                  <a:pt x="6928" y="11058"/>
                  <a:pt x="7017" y="11147"/>
                </a:cubicBezTo>
                <a:lnTo>
                  <a:pt x="11926" y="16547"/>
                </a:lnTo>
                <a:cubicBezTo>
                  <a:pt x="12015" y="16636"/>
                  <a:pt x="12137" y="16691"/>
                  <a:pt x="12273" y="16691"/>
                </a:cubicBezTo>
                <a:cubicBezTo>
                  <a:pt x="12544" y="16691"/>
                  <a:pt x="12764" y="16471"/>
                  <a:pt x="12764" y="16200"/>
                </a:cubicBezTo>
                <a:cubicBezTo>
                  <a:pt x="12764" y="16065"/>
                  <a:pt x="12709" y="15942"/>
                  <a:pt x="12620" y="15853"/>
                </a:cubicBezTo>
                <a:lnTo>
                  <a:pt x="8026" y="10800"/>
                </a:lnTo>
                <a:lnTo>
                  <a:pt x="12620" y="5747"/>
                </a:lnTo>
                <a:cubicBezTo>
                  <a:pt x="12709" y="5658"/>
                  <a:pt x="12764" y="5536"/>
                  <a:pt x="12764" y="54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6" name="Shape 2906"/>
          <p:cNvSpPr/>
          <p:nvPr/>
        </p:nvSpPr>
        <p:spPr>
          <a:xfrm>
            <a:off x="1853321" y="146467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9674" y="5053"/>
                </a:moveTo>
                <a:cubicBezTo>
                  <a:pt x="9585" y="4964"/>
                  <a:pt x="9463" y="4909"/>
                  <a:pt x="9327" y="4909"/>
                </a:cubicBezTo>
                <a:cubicBezTo>
                  <a:pt x="9056" y="4909"/>
                  <a:pt x="8836" y="5129"/>
                  <a:pt x="8836" y="5400"/>
                </a:cubicBezTo>
                <a:cubicBezTo>
                  <a:pt x="8836" y="5536"/>
                  <a:pt x="8891" y="5658"/>
                  <a:pt x="8980" y="5747"/>
                </a:cubicBezTo>
                <a:lnTo>
                  <a:pt x="13574" y="10800"/>
                </a:lnTo>
                <a:lnTo>
                  <a:pt x="8980" y="15853"/>
                </a:lnTo>
                <a:cubicBezTo>
                  <a:pt x="8891" y="15942"/>
                  <a:pt x="8836" y="16065"/>
                  <a:pt x="8836" y="16200"/>
                </a:cubicBezTo>
                <a:cubicBezTo>
                  <a:pt x="8836" y="16471"/>
                  <a:pt x="9056" y="16691"/>
                  <a:pt x="9327" y="16691"/>
                </a:cubicBezTo>
                <a:cubicBezTo>
                  <a:pt x="9463" y="16691"/>
                  <a:pt x="9585" y="16636"/>
                  <a:pt x="9674" y="16547"/>
                </a:cubicBezTo>
                <a:lnTo>
                  <a:pt x="14583" y="11147"/>
                </a:lnTo>
                <a:cubicBezTo>
                  <a:pt x="14672" y="11058"/>
                  <a:pt x="14727" y="10936"/>
                  <a:pt x="14727" y="10800"/>
                </a:cubicBezTo>
                <a:cubicBezTo>
                  <a:pt x="14727" y="10665"/>
                  <a:pt x="14672" y="10542"/>
                  <a:pt x="14583" y="10453"/>
                </a:cubicBezTo>
                <a:cubicBezTo>
                  <a:pt x="14583" y="10453"/>
                  <a:pt x="9674" y="5053"/>
                  <a:pt x="9674" y="5053"/>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7" name="Shape 2907"/>
          <p:cNvSpPr/>
          <p:nvPr/>
        </p:nvSpPr>
        <p:spPr>
          <a:xfrm>
            <a:off x="2253266" y="146467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2973" y="235"/>
                </a:moveTo>
                <a:cubicBezTo>
                  <a:pt x="12909" y="205"/>
                  <a:pt x="12840" y="184"/>
                  <a:pt x="12764" y="184"/>
                </a:cubicBezTo>
                <a:cubicBezTo>
                  <a:pt x="12493" y="184"/>
                  <a:pt x="12273" y="404"/>
                  <a:pt x="12273" y="675"/>
                </a:cubicBezTo>
                <a:cubicBezTo>
                  <a:pt x="12273" y="946"/>
                  <a:pt x="12493" y="1166"/>
                  <a:pt x="12764" y="1166"/>
                </a:cubicBezTo>
                <a:lnTo>
                  <a:pt x="12764" y="1179"/>
                </a:lnTo>
                <a:cubicBezTo>
                  <a:pt x="17245" y="2089"/>
                  <a:pt x="20618" y="6050"/>
                  <a:pt x="20618" y="10800"/>
                </a:cubicBezTo>
                <a:cubicBezTo>
                  <a:pt x="20618" y="16223"/>
                  <a:pt x="16223" y="20618"/>
                  <a:pt x="10800" y="20618"/>
                </a:cubicBezTo>
                <a:cubicBezTo>
                  <a:pt x="5377" y="20618"/>
                  <a:pt x="982" y="16223"/>
                  <a:pt x="982" y="10800"/>
                </a:cubicBezTo>
                <a:cubicBezTo>
                  <a:pt x="982" y="6050"/>
                  <a:pt x="4355" y="2089"/>
                  <a:pt x="8836" y="1179"/>
                </a:cubicBezTo>
                <a:lnTo>
                  <a:pt x="8836" y="1166"/>
                </a:lnTo>
                <a:cubicBezTo>
                  <a:pt x="9107" y="1166"/>
                  <a:pt x="9327" y="946"/>
                  <a:pt x="9327" y="675"/>
                </a:cubicBezTo>
                <a:cubicBezTo>
                  <a:pt x="9327" y="404"/>
                  <a:pt x="9107" y="184"/>
                  <a:pt x="8836" y="184"/>
                </a:cubicBezTo>
                <a:cubicBezTo>
                  <a:pt x="8761" y="184"/>
                  <a:pt x="8691" y="205"/>
                  <a:pt x="8627" y="235"/>
                </a:cubicBezTo>
                <a:cubicBezTo>
                  <a:pt x="3706" y="1243"/>
                  <a:pt x="0" y="5582"/>
                  <a:pt x="0" y="10800"/>
                </a:cubicBezTo>
                <a:cubicBezTo>
                  <a:pt x="0" y="16765"/>
                  <a:pt x="4835" y="21600"/>
                  <a:pt x="10800" y="21600"/>
                </a:cubicBezTo>
                <a:cubicBezTo>
                  <a:pt x="16765" y="21600"/>
                  <a:pt x="21600" y="16765"/>
                  <a:pt x="21600" y="10800"/>
                </a:cubicBezTo>
                <a:cubicBezTo>
                  <a:pt x="21600" y="5582"/>
                  <a:pt x="17893" y="1243"/>
                  <a:pt x="12973" y="235"/>
                </a:cubicBezTo>
                <a:moveTo>
                  <a:pt x="6873" y="9818"/>
                </a:moveTo>
                <a:cubicBezTo>
                  <a:pt x="6602" y="9818"/>
                  <a:pt x="6382" y="10038"/>
                  <a:pt x="6382" y="10309"/>
                </a:cubicBezTo>
                <a:cubicBezTo>
                  <a:pt x="6382" y="10445"/>
                  <a:pt x="6437" y="10567"/>
                  <a:pt x="6526" y="10656"/>
                </a:cubicBezTo>
                <a:lnTo>
                  <a:pt x="10453" y="14583"/>
                </a:lnTo>
                <a:cubicBezTo>
                  <a:pt x="10542" y="14673"/>
                  <a:pt x="10664" y="14727"/>
                  <a:pt x="10800" y="14727"/>
                </a:cubicBezTo>
                <a:cubicBezTo>
                  <a:pt x="10936" y="14727"/>
                  <a:pt x="11059" y="14673"/>
                  <a:pt x="11147" y="14583"/>
                </a:cubicBezTo>
                <a:lnTo>
                  <a:pt x="15074" y="10656"/>
                </a:lnTo>
                <a:cubicBezTo>
                  <a:pt x="15163" y="10567"/>
                  <a:pt x="15218" y="10445"/>
                  <a:pt x="15218" y="10309"/>
                </a:cubicBezTo>
                <a:cubicBezTo>
                  <a:pt x="15218" y="10038"/>
                  <a:pt x="14998" y="9818"/>
                  <a:pt x="14727" y="9818"/>
                </a:cubicBezTo>
                <a:cubicBezTo>
                  <a:pt x="14592" y="9818"/>
                  <a:pt x="14469" y="9873"/>
                  <a:pt x="14380" y="9962"/>
                </a:cubicBezTo>
                <a:lnTo>
                  <a:pt x="11291" y="13051"/>
                </a:lnTo>
                <a:lnTo>
                  <a:pt x="11291" y="491"/>
                </a:lnTo>
                <a:cubicBezTo>
                  <a:pt x="11291" y="220"/>
                  <a:pt x="11071" y="0"/>
                  <a:pt x="10800" y="0"/>
                </a:cubicBezTo>
                <a:cubicBezTo>
                  <a:pt x="10529" y="0"/>
                  <a:pt x="10309" y="220"/>
                  <a:pt x="10309" y="491"/>
                </a:cubicBezTo>
                <a:lnTo>
                  <a:pt x="10309" y="13051"/>
                </a:lnTo>
                <a:lnTo>
                  <a:pt x="7220" y="9962"/>
                </a:lnTo>
                <a:cubicBezTo>
                  <a:pt x="7131" y="9873"/>
                  <a:pt x="7009" y="9818"/>
                  <a:pt x="6873" y="9818"/>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8" name="Shape 2908"/>
          <p:cNvSpPr/>
          <p:nvPr/>
        </p:nvSpPr>
        <p:spPr>
          <a:xfrm>
            <a:off x="2653212" y="1512291"/>
            <a:ext cx="209496" cy="114271"/>
          </a:xfrm>
          <a:custGeom>
            <a:avLst/>
            <a:gdLst/>
            <a:ahLst/>
            <a:cxnLst>
              <a:cxn ang="0">
                <a:pos x="wd2" y="hd2"/>
              </a:cxn>
              <a:cxn ang="5400000">
                <a:pos x="wd2" y="hd2"/>
              </a:cxn>
              <a:cxn ang="10800000">
                <a:pos x="wd2" y="hd2"/>
              </a:cxn>
              <a:cxn ang="16200000">
                <a:pos x="wd2" y="hd2"/>
              </a:cxn>
            </a:cxnLst>
            <a:rect l="0" t="0" r="r" b="b"/>
            <a:pathLst>
              <a:path w="21600" h="21600" extrusionOk="0">
                <a:moveTo>
                  <a:pt x="10800" y="19397"/>
                </a:moveTo>
                <a:lnTo>
                  <a:pt x="1638" y="1800"/>
                </a:lnTo>
                <a:lnTo>
                  <a:pt x="19962" y="1800"/>
                </a:lnTo>
                <a:cubicBezTo>
                  <a:pt x="19962" y="1800"/>
                  <a:pt x="10800" y="19397"/>
                  <a:pt x="10800" y="19397"/>
                </a:cubicBezTo>
                <a:close/>
                <a:moveTo>
                  <a:pt x="21600" y="900"/>
                </a:moveTo>
                <a:cubicBezTo>
                  <a:pt x="21600" y="403"/>
                  <a:pt x="21380" y="0"/>
                  <a:pt x="21109" y="0"/>
                </a:cubicBezTo>
                <a:lnTo>
                  <a:pt x="491" y="0"/>
                </a:lnTo>
                <a:cubicBezTo>
                  <a:pt x="220" y="0"/>
                  <a:pt x="0" y="403"/>
                  <a:pt x="0" y="900"/>
                </a:cubicBezTo>
                <a:cubicBezTo>
                  <a:pt x="0" y="1141"/>
                  <a:pt x="53" y="1357"/>
                  <a:pt x="137" y="1519"/>
                </a:cubicBezTo>
                <a:lnTo>
                  <a:pt x="136" y="1521"/>
                </a:lnTo>
                <a:lnTo>
                  <a:pt x="10445" y="21321"/>
                </a:lnTo>
                <a:lnTo>
                  <a:pt x="10446" y="21319"/>
                </a:lnTo>
                <a:cubicBezTo>
                  <a:pt x="10536" y="21491"/>
                  <a:pt x="10660" y="21600"/>
                  <a:pt x="10800" y="21600"/>
                </a:cubicBezTo>
                <a:cubicBezTo>
                  <a:pt x="10940" y="21600"/>
                  <a:pt x="11064" y="21491"/>
                  <a:pt x="11154" y="21319"/>
                </a:cubicBezTo>
                <a:lnTo>
                  <a:pt x="11155" y="21321"/>
                </a:lnTo>
                <a:lnTo>
                  <a:pt x="21464" y="1521"/>
                </a:lnTo>
                <a:lnTo>
                  <a:pt x="21463" y="1519"/>
                </a:lnTo>
                <a:cubicBezTo>
                  <a:pt x="21547" y="1357"/>
                  <a:pt x="21600" y="1141"/>
                  <a:pt x="21600" y="9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19" name="Shape 2909"/>
          <p:cNvSpPr/>
          <p:nvPr/>
        </p:nvSpPr>
        <p:spPr>
          <a:xfrm>
            <a:off x="3053158" y="1512291"/>
            <a:ext cx="209496" cy="114271"/>
          </a:xfrm>
          <a:custGeom>
            <a:avLst/>
            <a:gdLst/>
            <a:ahLst/>
            <a:cxnLst>
              <a:cxn ang="0">
                <a:pos x="wd2" y="hd2"/>
              </a:cxn>
              <a:cxn ang="5400000">
                <a:pos x="wd2" y="hd2"/>
              </a:cxn>
              <a:cxn ang="10800000">
                <a:pos x="wd2" y="hd2"/>
              </a:cxn>
              <a:cxn ang="16200000">
                <a:pos x="wd2" y="hd2"/>
              </a:cxn>
            </a:cxnLst>
            <a:rect l="0" t="0" r="r" b="b"/>
            <a:pathLst>
              <a:path w="21600" h="21600" extrusionOk="0">
                <a:moveTo>
                  <a:pt x="1638" y="19800"/>
                </a:moveTo>
                <a:lnTo>
                  <a:pt x="10800" y="2203"/>
                </a:lnTo>
                <a:lnTo>
                  <a:pt x="19962" y="19800"/>
                </a:lnTo>
                <a:cubicBezTo>
                  <a:pt x="19962" y="19800"/>
                  <a:pt x="1638" y="19800"/>
                  <a:pt x="1638" y="19800"/>
                </a:cubicBezTo>
                <a:close/>
                <a:moveTo>
                  <a:pt x="21463" y="20081"/>
                </a:moveTo>
                <a:lnTo>
                  <a:pt x="21464" y="20079"/>
                </a:lnTo>
                <a:lnTo>
                  <a:pt x="11155" y="279"/>
                </a:lnTo>
                <a:lnTo>
                  <a:pt x="11154" y="282"/>
                </a:lnTo>
                <a:cubicBezTo>
                  <a:pt x="11064" y="109"/>
                  <a:pt x="10940" y="0"/>
                  <a:pt x="10800" y="0"/>
                </a:cubicBezTo>
                <a:cubicBezTo>
                  <a:pt x="10660" y="0"/>
                  <a:pt x="10536" y="109"/>
                  <a:pt x="10446" y="282"/>
                </a:cubicBezTo>
                <a:lnTo>
                  <a:pt x="10445" y="279"/>
                </a:lnTo>
                <a:lnTo>
                  <a:pt x="136" y="20079"/>
                </a:lnTo>
                <a:lnTo>
                  <a:pt x="137" y="20081"/>
                </a:lnTo>
                <a:cubicBezTo>
                  <a:pt x="54" y="20243"/>
                  <a:pt x="0" y="20459"/>
                  <a:pt x="0" y="20700"/>
                </a:cubicBezTo>
                <a:cubicBezTo>
                  <a:pt x="0" y="21197"/>
                  <a:pt x="220" y="21600"/>
                  <a:pt x="491" y="21600"/>
                </a:cubicBezTo>
                <a:lnTo>
                  <a:pt x="21109" y="21600"/>
                </a:lnTo>
                <a:cubicBezTo>
                  <a:pt x="21380" y="21600"/>
                  <a:pt x="21600" y="21197"/>
                  <a:pt x="21600" y="20700"/>
                </a:cubicBezTo>
                <a:cubicBezTo>
                  <a:pt x="21600" y="20459"/>
                  <a:pt x="21547" y="20243"/>
                  <a:pt x="21463" y="2008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0" name="Shape 2910"/>
          <p:cNvSpPr/>
          <p:nvPr/>
        </p:nvSpPr>
        <p:spPr>
          <a:xfrm>
            <a:off x="3500716" y="1464679"/>
            <a:ext cx="114271" cy="209496"/>
          </a:xfrm>
          <a:custGeom>
            <a:avLst/>
            <a:gdLst/>
            <a:ahLst/>
            <a:cxnLst>
              <a:cxn ang="0">
                <a:pos x="wd2" y="hd2"/>
              </a:cxn>
              <a:cxn ang="5400000">
                <a:pos x="wd2" y="hd2"/>
              </a:cxn>
              <a:cxn ang="10800000">
                <a:pos x="wd2" y="hd2"/>
              </a:cxn>
              <a:cxn ang="16200000">
                <a:pos x="wd2" y="hd2"/>
              </a:cxn>
            </a:cxnLst>
            <a:rect l="0" t="0" r="r" b="b"/>
            <a:pathLst>
              <a:path w="21600" h="21600" extrusionOk="0">
                <a:moveTo>
                  <a:pt x="19800" y="19962"/>
                </a:moveTo>
                <a:lnTo>
                  <a:pt x="2203" y="10800"/>
                </a:lnTo>
                <a:lnTo>
                  <a:pt x="19800" y="1638"/>
                </a:lnTo>
                <a:cubicBezTo>
                  <a:pt x="19800" y="1638"/>
                  <a:pt x="19800" y="19962"/>
                  <a:pt x="19800" y="19962"/>
                </a:cubicBezTo>
                <a:close/>
                <a:moveTo>
                  <a:pt x="20700" y="0"/>
                </a:moveTo>
                <a:cubicBezTo>
                  <a:pt x="20459" y="0"/>
                  <a:pt x="20243" y="53"/>
                  <a:pt x="20080" y="137"/>
                </a:cubicBezTo>
                <a:lnTo>
                  <a:pt x="20079" y="136"/>
                </a:lnTo>
                <a:lnTo>
                  <a:pt x="279" y="10445"/>
                </a:lnTo>
                <a:lnTo>
                  <a:pt x="281" y="10446"/>
                </a:lnTo>
                <a:cubicBezTo>
                  <a:pt x="109" y="10536"/>
                  <a:pt x="0" y="10660"/>
                  <a:pt x="0" y="10800"/>
                </a:cubicBezTo>
                <a:cubicBezTo>
                  <a:pt x="0" y="10940"/>
                  <a:pt x="109" y="11065"/>
                  <a:pt x="281" y="11154"/>
                </a:cubicBezTo>
                <a:lnTo>
                  <a:pt x="279" y="11155"/>
                </a:lnTo>
                <a:lnTo>
                  <a:pt x="20079" y="21465"/>
                </a:lnTo>
                <a:lnTo>
                  <a:pt x="20080" y="21463"/>
                </a:lnTo>
                <a:cubicBezTo>
                  <a:pt x="20243" y="21547"/>
                  <a:pt x="20459" y="21600"/>
                  <a:pt x="20700" y="21600"/>
                </a:cubicBezTo>
                <a:cubicBezTo>
                  <a:pt x="21197" y="21600"/>
                  <a:pt x="21600" y="21380"/>
                  <a:pt x="21600" y="21109"/>
                </a:cubicBezTo>
                <a:lnTo>
                  <a:pt x="21600" y="491"/>
                </a:lnTo>
                <a:cubicBezTo>
                  <a:pt x="21600" y="220"/>
                  <a:pt x="21197" y="0"/>
                  <a:pt x="207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1" name="Shape 2911"/>
          <p:cNvSpPr/>
          <p:nvPr/>
        </p:nvSpPr>
        <p:spPr>
          <a:xfrm>
            <a:off x="3900663" y="1464679"/>
            <a:ext cx="114271" cy="209496"/>
          </a:xfrm>
          <a:custGeom>
            <a:avLst/>
            <a:gdLst/>
            <a:ahLst/>
            <a:cxnLst>
              <a:cxn ang="0">
                <a:pos x="wd2" y="hd2"/>
              </a:cxn>
              <a:cxn ang="5400000">
                <a:pos x="wd2" y="hd2"/>
              </a:cxn>
              <a:cxn ang="10800000">
                <a:pos x="wd2" y="hd2"/>
              </a:cxn>
              <a:cxn ang="16200000">
                <a:pos x="wd2" y="hd2"/>
              </a:cxn>
            </a:cxnLst>
            <a:rect l="0" t="0" r="r" b="b"/>
            <a:pathLst>
              <a:path w="21600" h="21600" extrusionOk="0">
                <a:moveTo>
                  <a:pt x="1800" y="19962"/>
                </a:moveTo>
                <a:lnTo>
                  <a:pt x="1800" y="1638"/>
                </a:lnTo>
                <a:lnTo>
                  <a:pt x="19397" y="10800"/>
                </a:lnTo>
                <a:cubicBezTo>
                  <a:pt x="19397" y="10800"/>
                  <a:pt x="1800" y="19962"/>
                  <a:pt x="1800" y="19962"/>
                </a:cubicBezTo>
                <a:close/>
                <a:moveTo>
                  <a:pt x="21600" y="10800"/>
                </a:moveTo>
                <a:cubicBezTo>
                  <a:pt x="21600" y="10660"/>
                  <a:pt x="21491" y="10536"/>
                  <a:pt x="21318" y="10446"/>
                </a:cubicBezTo>
                <a:lnTo>
                  <a:pt x="21321" y="10445"/>
                </a:lnTo>
                <a:lnTo>
                  <a:pt x="1521" y="136"/>
                </a:lnTo>
                <a:lnTo>
                  <a:pt x="1519" y="137"/>
                </a:lnTo>
                <a:cubicBezTo>
                  <a:pt x="1357" y="53"/>
                  <a:pt x="1141" y="0"/>
                  <a:pt x="900" y="0"/>
                </a:cubicBezTo>
                <a:cubicBezTo>
                  <a:pt x="403" y="0"/>
                  <a:pt x="0" y="220"/>
                  <a:pt x="0" y="491"/>
                </a:cubicBezTo>
                <a:lnTo>
                  <a:pt x="0" y="21109"/>
                </a:lnTo>
                <a:cubicBezTo>
                  <a:pt x="0" y="21380"/>
                  <a:pt x="403" y="21600"/>
                  <a:pt x="900" y="21600"/>
                </a:cubicBezTo>
                <a:cubicBezTo>
                  <a:pt x="1141" y="21600"/>
                  <a:pt x="1357" y="21547"/>
                  <a:pt x="1519" y="21463"/>
                </a:cubicBezTo>
                <a:lnTo>
                  <a:pt x="1521" y="21465"/>
                </a:lnTo>
                <a:lnTo>
                  <a:pt x="21321" y="11155"/>
                </a:lnTo>
                <a:lnTo>
                  <a:pt x="21318" y="11154"/>
                </a:lnTo>
                <a:cubicBezTo>
                  <a:pt x="21491" y="11065"/>
                  <a:pt x="21600" y="10940"/>
                  <a:pt x="21600" y="108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2" name="Shape 2912"/>
          <p:cNvSpPr/>
          <p:nvPr/>
        </p:nvSpPr>
        <p:spPr>
          <a:xfrm>
            <a:off x="4252995" y="146467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1456" y="10453"/>
                </a:moveTo>
                <a:lnTo>
                  <a:pt x="18511" y="7507"/>
                </a:lnTo>
                <a:cubicBezTo>
                  <a:pt x="18422" y="7419"/>
                  <a:pt x="18299" y="7364"/>
                  <a:pt x="18164" y="7364"/>
                </a:cubicBezTo>
                <a:cubicBezTo>
                  <a:pt x="17892" y="7364"/>
                  <a:pt x="17673" y="7584"/>
                  <a:pt x="17673" y="7855"/>
                </a:cubicBezTo>
                <a:cubicBezTo>
                  <a:pt x="17673" y="7990"/>
                  <a:pt x="17728" y="8113"/>
                  <a:pt x="17817" y="8202"/>
                </a:cubicBezTo>
                <a:lnTo>
                  <a:pt x="19924" y="10309"/>
                </a:lnTo>
                <a:lnTo>
                  <a:pt x="11291" y="10309"/>
                </a:lnTo>
                <a:lnTo>
                  <a:pt x="11291" y="1676"/>
                </a:lnTo>
                <a:lnTo>
                  <a:pt x="13398" y="3783"/>
                </a:lnTo>
                <a:cubicBezTo>
                  <a:pt x="13487" y="3873"/>
                  <a:pt x="13610" y="3927"/>
                  <a:pt x="13745" y="3927"/>
                </a:cubicBezTo>
                <a:cubicBezTo>
                  <a:pt x="14017" y="3927"/>
                  <a:pt x="14236" y="3708"/>
                  <a:pt x="14236" y="3436"/>
                </a:cubicBezTo>
                <a:cubicBezTo>
                  <a:pt x="14236" y="3301"/>
                  <a:pt x="14181" y="3178"/>
                  <a:pt x="14093" y="3089"/>
                </a:cubicBezTo>
                <a:lnTo>
                  <a:pt x="11147" y="144"/>
                </a:lnTo>
                <a:cubicBezTo>
                  <a:pt x="11058" y="55"/>
                  <a:pt x="10936" y="0"/>
                  <a:pt x="10800" y="0"/>
                </a:cubicBezTo>
                <a:cubicBezTo>
                  <a:pt x="10665" y="0"/>
                  <a:pt x="10542" y="55"/>
                  <a:pt x="10453" y="144"/>
                </a:cubicBezTo>
                <a:lnTo>
                  <a:pt x="7507" y="3089"/>
                </a:lnTo>
                <a:cubicBezTo>
                  <a:pt x="7418" y="3178"/>
                  <a:pt x="7364" y="3301"/>
                  <a:pt x="7364" y="3436"/>
                </a:cubicBezTo>
                <a:cubicBezTo>
                  <a:pt x="7364" y="3708"/>
                  <a:pt x="7583" y="3927"/>
                  <a:pt x="7855" y="3927"/>
                </a:cubicBezTo>
                <a:cubicBezTo>
                  <a:pt x="7990" y="3927"/>
                  <a:pt x="8113" y="3873"/>
                  <a:pt x="8202" y="3783"/>
                </a:cubicBezTo>
                <a:lnTo>
                  <a:pt x="10309" y="1676"/>
                </a:lnTo>
                <a:lnTo>
                  <a:pt x="10309" y="10309"/>
                </a:lnTo>
                <a:lnTo>
                  <a:pt x="1676" y="10309"/>
                </a:lnTo>
                <a:lnTo>
                  <a:pt x="3783" y="8202"/>
                </a:lnTo>
                <a:cubicBezTo>
                  <a:pt x="3873" y="8113"/>
                  <a:pt x="3927" y="7990"/>
                  <a:pt x="3927" y="7855"/>
                </a:cubicBezTo>
                <a:cubicBezTo>
                  <a:pt x="3927" y="7584"/>
                  <a:pt x="3708" y="7364"/>
                  <a:pt x="3436" y="7364"/>
                </a:cubicBezTo>
                <a:cubicBezTo>
                  <a:pt x="3301" y="7364"/>
                  <a:pt x="3178" y="7419"/>
                  <a:pt x="3089" y="7507"/>
                </a:cubicBezTo>
                <a:lnTo>
                  <a:pt x="144" y="10453"/>
                </a:lnTo>
                <a:cubicBezTo>
                  <a:pt x="55" y="10542"/>
                  <a:pt x="0" y="10665"/>
                  <a:pt x="0" y="10800"/>
                </a:cubicBezTo>
                <a:cubicBezTo>
                  <a:pt x="0" y="10936"/>
                  <a:pt x="55" y="11058"/>
                  <a:pt x="144" y="11148"/>
                </a:cubicBezTo>
                <a:lnTo>
                  <a:pt x="3089" y="14093"/>
                </a:lnTo>
                <a:cubicBezTo>
                  <a:pt x="3178" y="14182"/>
                  <a:pt x="3301" y="14236"/>
                  <a:pt x="3436" y="14236"/>
                </a:cubicBezTo>
                <a:cubicBezTo>
                  <a:pt x="3708" y="14236"/>
                  <a:pt x="3927" y="14017"/>
                  <a:pt x="3927" y="13745"/>
                </a:cubicBezTo>
                <a:cubicBezTo>
                  <a:pt x="3927" y="13610"/>
                  <a:pt x="3873" y="13488"/>
                  <a:pt x="3783" y="13398"/>
                </a:cubicBezTo>
                <a:lnTo>
                  <a:pt x="1676" y="11291"/>
                </a:lnTo>
                <a:lnTo>
                  <a:pt x="10309" y="11291"/>
                </a:lnTo>
                <a:lnTo>
                  <a:pt x="10309" y="19924"/>
                </a:lnTo>
                <a:lnTo>
                  <a:pt x="8202" y="17817"/>
                </a:lnTo>
                <a:cubicBezTo>
                  <a:pt x="8113" y="17728"/>
                  <a:pt x="7990" y="17673"/>
                  <a:pt x="7855" y="17673"/>
                </a:cubicBezTo>
                <a:cubicBezTo>
                  <a:pt x="7583" y="17673"/>
                  <a:pt x="7364" y="17893"/>
                  <a:pt x="7364" y="18164"/>
                </a:cubicBezTo>
                <a:cubicBezTo>
                  <a:pt x="7364" y="18300"/>
                  <a:pt x="7418" y="18422"/>
                  <a:pt x="7507" y="18511"/>
                </a:cubicBezTo>
                <a:lnTo>
                  <a:pt x="10453" y="21456"/>
                </a:lnTo>
                <a:cubicBezTo>
                  <a:pt x="10542" y="21545"/>
                  <a:pt x="10665" y="21600"/>
                  <a:pt x="10800" y="21600"/>
                </a:cubicBezTo>
                <a:cubicBezTo>
                  <a:pt x="10936" y="21600"/>
                  <a:pt x="11058" y="21545"/>
                  <a:pt x="11147" y="21456"/>
                </a:cubicBezTo>
                <a:lnTo>
                  <a:pt x="14093" y="18511"/>
                </a:lnTo>
                <a:cubicBezTo>
                  <a:pt x="14182" y="18422"/>
                  <a:pt x="14236" y="18300"/>
                  <a:pt x="14236" y="18164"/>
                </a:cubicBezTo>
                <a:cubicBezTo>
                  <a:pt x="14236" y="17893"/>
                  <a:pt x="14017" y="17673"/>
                  <a:pt x="13745" y="17673"/>
                </a:cubicBezTo>
                <a:cubicBezTo>
                  <a:pt x="13610" y="17673"/>
                  <a:pt x="13487" y="17728"/>
                  <a:pt x="13398" y="17817"/>
                </a:cubicBezTo>
                <a:lnTo>
                  <a:pt x="11291" y="19924"/>
                </a:lnTo>
                <a:lnTo>
                  <a:pt x="11291" y="11291"/>
                </a:lnTo>
                <a:lnTo>
                  <a:pt x="19924" y="11291"/>
                </a:lnTo>
                <a:lnTo>
                  <a:pt x="17817" y="13398"/>
                </a:lnTo>
                <a:cubicBezTo>
                  <a:pt x="17728" y="13488"/>
                  <a:pt x="17673" y="13610"/>
                  <a:pt x="17673" y="13745"/>
                </a:cubicBezTo>
                <a:cubicBezTo>
                  <a:pt x="17673" y="14017"/>
                  <a:pt x="17892" y="14236"/>
                  <a:pt x="18164" y="14236"/>
                </a:cubicBezTo>
                <a:cubicBezTo>
                  <a:pt x="18299" y="14236"/>
                  <a:pt x="18422" y="14182"/>
                  <a:pt x="18511" y="14093"/>
                </a:cubicBezTo>
                <a:lnTo>
                  <a:pt x="21456" y="11148"/>
                </a:lnTo>
                <a:cubicBezTo>
                  <a:pt x="21545" y="11058"/>
                  <a:pt x="21600" y="10936"/>
                  <a:pt x="21600" y="10800"/>
                </a:cubicBezTo>
                <a:cubicBezTo>
                  <a:pt x="21600" y="10665"/>
                  <a:pt x="21545" y="10542"/>
                  <a:pt x="21456" y="1045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3" name="Shape 2913"/>
          <p:cNvSpPr/>
          <p:nvPr/>
        </p:nvSpPr>
        <p:spPr>
          <a:xfrm>
            <a:off x="4652942" y="1064733"/>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6200" y="7855"/>
                </a:moveTo>
                <a:cubicBezTo>
                  <a:pt x="16073" y="7855"/>
                  <a:pt x="15959" y="7905"/>
                  <a:pt x="15873" y="7985"/>
                </a:cubicBezTo>
                <a:lnTo>
                  <a:pt x="15870" y="7982"/>
                </a:lnTo>
                <a:lnTo>
                  <a:pt x="10800" y="12591"/>
                </a:lnTo>
                <a:lnTo>
                  <a:pt x="5730" y="7982"/>
                </a:lnTo>
                <a:lnTo>
                  <a:pt x="5727" y="7985"/>
                </a:lnTo>
                <a:cubicBezTo>
                  <a:pt x="5641" y="7905"/>
                  <a:pt x="5527" y="7855"/>
                  <a:pt x="5400" y="7855"/>
                </a:cubicBezTo>
                <a:cubicBezTo>
                  <a:pt x="5129" y="7855"/>
                  <a:pt x="4909" y="8074"/>
                  <a:pt x="4909" y="8345"/>
                </a:cubicBezTo>
                <a:cubicBezTo>
                  <a:pt x="4909" y="8489"/>
                  <a:pt x="4973" y="8616"/>
                  <a:pt x="5073" y="8706"/>
                </a:cubicBezTo>
                <a:lnTo>
                  <a:pt x="5070" y="8709"/>
                </a:lnTo>
                <a:lnTo>
                  <a:pt x="10470" y="13618"/>
                </a:lnTo>
                <a:lnTo>
                  <a:pt x="10473" y="13615"/>
                </a:lnTo>
                <a:cubicBezTo>
                  <a:pt x="10559" y="13695"/>
                  <a:pt x="10673" y="13745"/>
                  <a:pt x="10800" y="13745"/>
                </a:cubicBezTo>
                <a:cubicBezTo>
                  <a:pt x="10927" y="13745"/>
                  <a:pt x="11041" y="13695"/>
                  <a:pt x="11127" y="13615"/>
                </a:cubicBezTo>
                <a:lnTo>
                  <a:pt x="11130" y="13618"/>
                </a:lnTo>
                <a:lnTo>
                  <a:pt x="16530" y="8709"/>
                </a:lnTo>
                <a:lnTo>
                  <a:pt x="16527" y="8706"/>
                </a:lnTo>
                <a:cubicBezTo>
                  <a:pt x="16627" y="8616"/>
                  <a:pt x="16691" y="8489"/>
                  <a:pt x="16691" y="8345"/>
                </a:cubicBezTo>
                <a:cubicBezTo>
                  <a:pt x="16691" y="8074"/>
                  <a:pt x="16471" y="7855"/>
                  <a:pt x="16200" y="785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4" name="Shape 2914"/>
          <p:cNvSpPr/>
          <p:nvPr/>
        </p:nvSpPr>
        <p:spPr>
          <a:xfrm>
            <a:off x="5052887" y="1064733"/>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6530" y="12891"/>
                </a:moveTo>
                <a:lnTo>
                  <a:pt x="11130" y="7982"/>
                </a:lnTo>
                <a:lnTo>
                  <a:pt x="11128" y="7985"/>
                </a:lnTo>
                <a:cubicBezTo>
                  <a:pt x="11040" y="7906"/>
                  <a:pt x="10927" y="7855"/>
                  <a:pt x="10800" y="7855"/>
                </a:cubicBezTo>
                <a:cubicBezTo>
                  <a:pt x="10673" y="7855"/>
                  <a:pt x="10559" y="7906"/>
                  <a:pt x="10473" y="7985"/>
                </a:cubicBezTo>
                <a:lnTo>
                  <a:pt x="10469" y="7982"/>
                </a:lnTo>
                <a:lnTo>
                  <a:pt x="5069" y="12891"/>
                </a:lnTo>
                <a:lnTo>
                  <a:pt x="5073" y="12895"/>
                </a:lnTo>
                <a:cubicBezTo>
                  <a:pt x="4973" y="12984"/>
                  <a:pt x="4909" y="13111"/>
                  <a:pt x="4909" y="13255"/>
                </a:cubicBezTo>
                <a:cubicBezTo>
                  <a:pt x="4909" y="13526"/>
                  <a:pt x="5129" y="13745"/>
                  <a:pt x="5400" y="13745"/>
                </a:cubicBezTo>
                <a:cubicBezTo>
                  <a:pt x="5527" y="13745"/>
                  <a:pt x="5640" y="13694"/>
                  <a:pt x="5728" y="13615"/>
                </a:cubicBezTo>
                <a:lnTo>
                  <a:pt x="5730" y="13618"/>
                </a:lnTo>
                <a:lnTo>
                  <a:pt x="10800" y="9009"/>
                </a:lnTo>
                <a:lnTo>
                  <a:pt x="15869" y="13618"/>
                </a:lnTo>
                <a:lnTo>
                  <a:pt x="15873" y="13615"/>
                </a:lnTo>
                <a:cubicBezTo>
                  <a:pt x="15959" y="13694"/>
                  <a:pt x="16073" y="13745"/>
                  <a:pt x="16200" y="13745"/>
                </a:cubicBezTo>
                <a:cubicBezTo>
                  <a:pt x="16471" y="13745"/>
                  <a:pt x="16691" y="13526"/>
                  <a:pt x="16691" y="13255"/>
                </a:cubicBezTo>
                <a:cubicBezTo>
                  <a:pt x="16691" y="13111"/>
                  <a:pt x="16627" y="12984"/>
                  <a:pt x="16527" y="12895"/>
                </a:cubicBezTo>
                <a:cubicBezTo>
                  <a:pt x="16527" y="12895"/>
                  <a:pt x="16530" y="12891"/>
                  <a:pt x="16530" y="12891"/>
                </a:cubicBezTo>
                <a:close/>
                <a:moveTo>
                  <a:pt x="20618" y="19636"/>
                </a:moveTo>
                <a:cubicBezTo>
                  <a:pt x="20618" y="20179"/>
                  <a:pt x="20179" y="20618"/>
                  <a:pt x="19636" y="20618"/>
                </a:cubicBezTo>
                <a:lnTo>
                  <a:pt x="1964" y="20618"/>
                </a:lnTo>
                <a:cubicBezTo>
                  <a:pt x="1422" y="20618"/>
                  <a:pt x="982" y="20179"/>
                  <a:pt x="982" y="19636"/>
                </a:cubicBezTo>
                <a:lnTo>
                  <a:pt x="982" y="1964"/>
                </a:lnTo>
                <a:cubicBezTo>
                  <a:pt x="982" y="1421"/>
                  <a:pt x="1422" y="982"/>
                  <a:pt x="1964" y="982"/>
                </a:cubicBezTo>
                <a:lnTo>
                  <a:pt x="19636" y="982"/>
                </a:lnTo>
                <a:cubicBezTo>
                  <a:pt x="20179" y="982"/>
                  <a:pt x="20618" y="1421"/>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5" name="Shape 2915"/>
          <p:cNvSpPr/>
          <p:nvPr/>
        </p:nvSpPr>
        <p:spPr>
          <a:xfrm>
            <a:off x="5452833" y="1064733"/>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2273" y="4909"/>
                </a:moveTo>
                <a:cubicBezTo>
                  <a:pt x="12128" y="4909"/>
                  <a:pt x="12002" y="4974"/>
                  <a:pt x="11912" y="5073"/>
                </a:cubicBezTo>
                <a:lnTo>
                  <a:pt x="11909" y="5070"/>
                </a:lnTo>
                <a:lnTo>
                  <a:pt x="7000" y="10470"/>
                </a:lnTo>
                <a:lnTo>
                  <a:pt x="7003" y="10473"/>
                </a:lnTo>
                <a:cubicBezTo>
                  <a:pt x="6924" y="10559"/>
                  <a:pt x="6873" y="10673"/>
                  <a:pt x="6873" y="10800"/>
                </a:cubicBezTo>
                <a:cubicBezTo>
                  <a:pt x="6873" y="10927"/>
                  <a:pt x="6924" y="11041"/>
                  <a:pt x="7003" y="11127"/>
                </a:cubicBezTo>
                <a:lnTo>
                  <a:pt x="7000" y="11130"/>
                </a:lnTo>
                <a:lnTo>
                  <a:pt x="11909" y="16530"/>
                </a:lnTo>
                <a:lnTo>
                  <a:pt x="11912" y="16527"/>
                </a:lnTo>
                <a:cubicBezTo>
                  <a:pt x="12002" y="16627"/>
                  <a:pt x="12128" y="16691"/>
                  <a:pt x="12273" y="16691"/>
                </a:cubicBezTo>
                <a:cubicBezTo>
                  <a:pt x="12544" y="16691"/>
                  <a:pt x="12764" y="16471"/>
                  <a:pt x="12764" y="16200"/>
                </a:cubicBezTo>
                <a:cubicBezTo>
                  <a:pt x="12764" y="16073"/>
                  <a:pt x="12713" y="15960"/>
                  <a:pt x="12633" y="15873"/>
                </a:cubicBezTo>
                <a:lnTo>
                  <a:pt x="12636" y="15870"/>
                </a:lnTo>
                <a:lnTo>
                  <a:pt x="8027" y="10800"/>
                </a:lnTo>
                <a:lnTo>
                  <a:pt x="12636" y="5730"/>
                </a:lnTo>
                <a:lnTo>
                  <a:pt x="12633" y="5728"/>
                </a:lnTo>
                <a:cubicBezTo>
                  <a:pt x="12713" y="5641"/>
                  <a:pt x="12764" y="5527"/>
                  <a:pt x="12764" y="5400"/>
                </a:cubicBezTo>
                <a:cubicBezTo>
                  <a:pt x="12764" y="5129"/>
                  <a:pt x="12544" y="4909"/>
                  <a:pt x="12273" y="4909"/>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6" name="Shape 2916"/>
          <p:cNvSpPr/>
          <p:nvPr/>
        </p:nvSpPr>
        <p:spPr>
          <a:xfrm>
            <a:off x="5852779" y="1064733"/>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597" y="10473"/>
                </a:moveTo>
                <a:lnTo>
                  <a:pt x="14600" y="10470"/>
                </a:lnTo>
                <a:lnTo>
                  <a:pt x="9691" y="5070"/>
                </a:lnTo>
                <a:lnTo>
                  <a:pt x="9688" y="5073"/>
                </a:lnTo>
                <a:cubicBezTo>
                  <a:pt x="9598" y="4974"/>
                  <a:pt x="9471" y="4909"/>
                  <a:pt x="9327" y="4909"/>
                </a:cubicBezTo>
                <a:cubicBezTo>
                  <a:pt x="9056" y="4909"/>
                  <a:pt x="8836" y="5129"/>
                  <a:pt x="8836" y="5400"/>
                </a:cubicBezTo>
                <a:cubicBezTo>
                  <a:pt x="8836" y="5527"/>
                  <a:pt x="8887" y="5641"/>
                  <a:pt x="8967" y="5728"/>
                </a:cubicBezTo>
                <a:lnTo>
                  <a:pt x="8964" y="5730"/>
                </a:lnTo>
                <a:lnTo>
                  <a:pt x="13573" y="10800"/>
                </a:lnTo>
                <a:lnTo>
                  <a:pt x="8964" y="15870"/>
                </a:lnTo>
                <a:lnTo>
                  <a:pt x="8967" y="15873"/>
                </a:lnTo>
                <a:cubicBezTo>
                  <a:pt x="8887" y="15960"/>
                  <a:pt x="8836" y="16073"/>
                  <a:pt x="8836" y="16200"/>
                </a:cubicBezTo>
                <a:cubicBezTo>
                  <a:pt x="8836" y="16471"/>
                  <a:pt x="9056" y="16691"/>
                  <a:pt x="9327" y="16691"/>
                </a:cubicBezTo>
                <a:cubicBezTo>
                  <a:pt x="9471" y="16691"/>
                  <a:pt x="9598" y="16627"/>
                  <a:pt x="9688" y="16527"/>
                </a:cubicBezTo>
                <a:lnTo>
                  <a:pt x="9691" y="16530"/>
                </a:lnTo>
                <a:lnTo>
                  <a:pt x="14600" y="11130"/>
                </a:lnTo>
                <a:lnTo>
                  <a:pt x="14597" y="11127"/>
                </a:lnTo>
                <a:cubicBezTo>
                  <a:pt x="14676" y="11041"/>
                  <a:pt x="14727" y="10927"/>
                  <a:pt x="14727" y="10800"/>
                </a:cubicBezTo>
                <a:cubicBezTo>
                  <a:pt x="14727" y="10673"/>
                  <a:pt x="14676" y="10559"/>
                  <a:pt x="14597" y="1047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7" name="Shape 2917"/>
          <p:cNvSpPr/>
          <p:nvPr/>
        </p:nvSpPr>
        <p:spPr>
          <a:xfrm>
            <a:off x="6286054" y="1064733"/>
            <a:ext cx="142838"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2459" y="14727"/>
                </a:lnTo>
                <a:lnTo>
                  <a:pt x="8640" y="14727"/>
                </a:lnTo>
                <a:lnTo>
                  <a:pt x="8640" y="1964"/>
                </a:lnTo>
                <a:cubicBezTo>
                  <a:pt x="8640" y="1422"/>
                  <a:pt x="9285" y="982"/>
                  <a:pt x="10080" y="982"/>
                </a:cubicBezTo>
                <a:lnTo>
                  <a:pt x="11520" y="982"/>
                </a:lnTo>
                <a:cubicBezTo>
                  <a:pt x="12315" y="982"/>
                  <a:pt x="12960" y="1422"/>
                  <a:pt x="12960" y="1964"/>
                </a:cubicBezTo>
                <a:lnTo>
                  <a:pt x="12960" y="14727"/>
                </a:lnTo>
                <a:lnTo>
                  <a:pt x="19142" y="14727"/>
                </a:lnTo>
                <a:cubicBezTo>
                  <a:pt x="19142" y="14727"/>
                  <a:pt x="10800" y="20415"/>
                  <a:pt x="10800" y="20415"/>
                </a:cubicBezTo>
                <a:close/>
                <a:moveTo>
                  <a:pt x="20880" y="13745"/>
                </a:moveTo>
                <a:lnTo>
                  <a:pt x="14400" y="13745"/>
                </a:lnTo>
                <a:lnTo>
                  <a:pt x="14400" y="1964"/>
                </a:lnTo>
                <a:cubicBezTo>
                  <a:pt x="14400" y="879"/>
                  <a:pt x="13110" y="0"/>
                  <a:pt x="11520" y="0"/>
                </a:cubicBezTo>
                <a:lnTo>
                  <a:pt x="10080" y="0"/>
                </a:lnTo>
                <a:cubicBezTo>
                  <a:pt x="8490" y="0"/>
                  <a:pt x="7200" y="879"/>
                  <a:pt x="7200" y="1964"/>
                </a:cubicBezTo>
                <a:lnTo>
                  <a:pt x="7200" y="13745"/>
                </a:lnTo>
                <a:lnTo>
                  <a:pt x="720" y="13745"/>
                </a:lnTo>
                <a:cubicBezTo>
                  <a:pt x="323" y="13745"/>
                  <a:pt x="0" y="13966"/>
                  <a:pt x="0" y="14236"/>
                </a:cubicBezTo>
                <a:cubicBezTo>
                  <a:pt x="0" y="14373"/>
                  <a:pt x="81" y="14495"/>
                  <a:pt x="212" y="14584"/>
                </a:cubicBezTo>
                <a:lnTo>
                  <a:pt x="10290" y="21456"/>
                </a:lnTo>
                <a:cubicBezTo>
                  <a:pt x="10421" y="21545"/>
                  <a:pt x="10601" y="21600"/>
                  <a:pt x="10800" y="21600"/>
                </a:cubicBezTo>
                <a:cubicBezTo>
                  <a:pt x="10999" y="21600"/>
                  <a:pt x="11179" y="21545"/>
                  <a:pt x="11310" y="21456"/>
                </a:cubicBezTo>
                <a:lnTo>
                  <a:pt x="21388" y="14584"/>
                </a:lnTo>
                <a:cubicBezTo>
                  <a:pt x="21519" y="14495"/>
                  <a:pt x="21600" y="14373"/>
                  <a:pt x="21600" y="14236"/>
                </a:cubicBezTo>
                <a:cubicBezTo>
                  <a:pt x="21600" y="13966"/>
                  <a:pt x="21277" y="13745"/>
                  <a:pt x="20880" y="1374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8" name="Shape 2918"/>
          <p:cNvSpPr/>
          <p:nvPr/>
        </p:nvSpPr>
        <p:spPr>
          <a:xfrm>
            <a:off x="6685999" y="1064733"/>
            <a:ext cx="142838" cy="209496"/>
          </a:xfrm>
          <a:custGeom>
            <a:avLst/>
            <a:gdLst/>
            <a:ahLst/>
            <a:cxnLst>
              <a:cxn ang="0">
                <a:pos x="wd2" y="hd2"/>
              </a:cxn>
              <a:cxn ang="5400000">
                <a:pos x="wd2" y="hd2"/>
              </a:cxn>
              <a:cxn ang="10800000">
                <a:pos x="wd2" y="hd2"/>
              </a:cxn>
              <a:cxn ang="16200000">
                <a:pos x="wd2" y="hd2"/>
              </a:cxn>
            </a:cxnLst>
            <a:rect l="0" t="0" r="r" b="b"/>
            <a:pathLst>
              <a:path w="21600" h="21600" extrusionOk="0">
                <a:moveTo>
                  <a:pt x="12960" y="6873"/>
                </a:moveTo>
                <a:lnTo>
                  <a:pt x="12960" y="19636"/>
                </a:lnTo>
                <a:cubicBezTo>
                  <a:pt x="12960" y="20178"/>
                  <a:pt x="12315" y="20618"/>
                  <a:pt x="11520" y="20618"/>
                </a:cubicBezTo>
                <a:lnTo>
                  <a:pt x="10080" y="20618"/>
                </a:lnTo>
                <a:cubicBezTo>
                  <a:pt x="9285" y="20618"/>
                  <a:pt x="8640" y="20178"/>
                  <a:pt x="8640" y="19636"/>
                </a:cubicBezTo>
                <a:lnTo>
                  <a:pt x="8640" y="6873"/>
                </a:lnTo>
                <a:lnTo>
                  <a:pt x="2458" y="6873"/>
                </a:lnTo>
                <a:lnTo>
                  <a:pt x="10800" y="1185"/>
                </a:lnTo>
                <a:lnTo>
                  <a:pt x="19142" y="6873"/>
                </a:lnTo>
                <a:cubicBezTo>
                  <a:pt x="19142" y="6873"/>
                  <a:pt x="12960" y="6873"/>
                  <a:pt x="12960" y="6873"/>
                </a:cubicBezTo>
                <a:close/>
                <a:moveTo>
                  <a:pt x="21389" y="7017"/>
                </a:moveTo>
                <a:lnTo>
                  <a:pt x="11309" y="144"/>
                </a:lnTo>
                <a:cubicBezTo>
                  <a:pt x="11179" y="55"/>
                  <a:pt x="10999" y="0"/>
                  <a:pt x="10800" y="0"/>
                </a:cubicBezTo>
                <a:cubicBezTo>
                  <a:pt x="10601" y="0"/>
                  <a:pt x="10422" y="55"/>
                  <a:pt x="10291" y="144"/>
                </a:cubicBezTo>
                <a:lnTo>
                  <a:pt x="211" y="7017"/>
                </a:lnTo>
                <a:cubicBezTo>
                  <a:pt x="81" y="7106"/>
                  <a:pt x="0" y="7228"/>
                  <a:pt x="0" y="7364"/>
                </a:cubicBezTo>
                <a:cubicBezTo>
                  <a:pt x="0" y="7635"/>
                  <a:pt x="322" y="7855"/>
                  <a:pt x="720" y="7855"/>
                </a:cubicBezTo>
                <a:lnTo>
                  <a:pt x="7200" y="7855"/>
                </a:lnTo>
                <a:lnTo>
                  <a:pt x="7200" y="19636"/>
                </a:lnTo>
                <a:cubicBezTo>
                  <a:pt x="7200" y="20721"/>
                  <a:pt x="8490" y="21600"/>
                  <a:pt x="10080" y="21600"/>
                </a:cubicBezTo>
                <a:lnTo>
                  <a:pt x="11520" y="21600"/>
                </a:lnTo>
                <a:cubicBezTo>
                  <a:pt x="13110" y="21600"/>
                  <a:pt x="14400" y="20721"/>
                  <a:pt x="14400" y="19636"/>
                </a:cubicBezTo>
                <a:lnTo>
                  <a:pt x="14400" y="7855"/>
                </a:lnTo>
                <a:lnTo>
                  <a:pt x="20880" y="7855"/>
                </a:lnTo>
                <a:cubicBezTo>
                  <a:pt x="21278" y="7855"/>
                  <a:pt x="21600" y="7635"/>
                  <a:pt x="21600" y="7364"/>
                </a:cubicBezTo>
                <a:cubicBezTo>
                  <a:pt x="21600" y="7228"/>
                  <a:pt x="21519" y="7106"/>
                  <a:pt x="21389" y="701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29" name="Shape 2919"/>
          <p:cNvSpPr/>
          <p:nvPr/>
        </p:nvSpPr>
        <p:spPr>
          <a:xfrm>
            <a:off x="7052616" y="1098062"/>
            <a:ext cx="209496" cy="142838"/>
          </a:xfrm>
          <a:custGeom>
            <a:avLst/>
            <a:gdLst/>
            <a:ahLst/>
            <a:cxnLst>
              <a:cxn ang="0">
                <a:pos x="wd2" y="hd2"/>
              </a:cxn>
              <a:cxn ang="5400000">
                <a:pos x="wd2" y="hd2"/>
              </a:cxn>
              <a:cxn ang="10800000">
                <a:pos x="wd2" y="hd2"/>
              </a:cxn>
              <a:cxn ang="16200000">
                <a:pos x="wd2" y="hd2"/>
              </a:cxn>
            </a:cxnLst>
            <a:rect l="0" t="0" r="r" b="b"/>
            <a:pathLst>
              <a:path w="21600" h="21600" extrusionOk="0">
                <a:moveTo>
                  <a:pt x="20618" y="11520"/>
                </a:moveTo>
                <a:cubicBezTo>
                  <a:pt x="20618" y="12315"/>
                  <a:pt x="20178" y="12960"/>
                  <a:pt x="19636" y="12960"/>
                </a:cubicBezTo>
                <a:lnTo>
                  <a:pt x="6873" y="12960"/>
                </a:lnTo>
                <a:lnTo>
                  <a:pt x="6873" y="19142"/>
                </a:lnTo>
                <a:lnTo>
                  <a:pt x="1185" y="10800"/>
                </a:lnTo>
                <a:lnTo>
                  <a:pt x="6873" y="2458"/>
                </a:lnTo>
                <a:lnTo>
                  <a:pt x="6873" y="8640"/>
                </a:lnTo>
                <a:lnTo>
                  <a:pt x="19636" y="8640"/>
                </a:lnTo>
                <a:cubicBezTo>
                  <a:pt x="20178" y="8640"/>
                  <a:pt x="20618" y="9285"/>
                  <a:pt x="20618" y="10080"/>
                </a:cubicBezTo>
                <a:cubicBezTo>
                  <a:pt x="20618" y="10080"/>
                  <a:pt x="20618" y="11520"/>
                  <a:pt x="20618" y="11520"/>
                </a:cubicBezTo>
                <a:close/>
                <a:moveTo>
                  <a:pt x="19636" y="7200"/>
                </a:moveTo>
                <a:lnTo>
                  <a:pt x="7855" y="7200"/>
                </a:lnTo>
                <a:lnTo>
                  <a:pt x="7855" y="720"/>
                </a:lnTo>
                <a:cubicBezTo>
                  <a:pt x="7855" y="322"/>
                  <a:pt x="7635" y="0"/>
                  <a:pt x="7364" y="0"/>
                </a:cubicBezTo>
                <a:cubicBezTo>
                  <a:pt x="7228" y="0"/>
                  <a:pt x="7105" y="81"/>
                  <a:pt x="7017" y="212"/>
                </a:cubicBezTo>
                <a:lnTo>
                  <a:pt x="144" y="10291"/>
                </a:lnTo>
                <a:cubicBezTo>
                  <a:pt x="55" y="10422"/>
                  <a:pt x="0" y="10602"/>
                  <a:pt x="0" y="10800"/>
                </a:cubicBezTo>
                <a:cubicBezTo>
                  <a:pt x="0" y="11000"/>
                  <a:pt x="55" y="11180"/>
                  <a:pt x="144" y="11310"/>
                </a:cubicBezTo>
                <a:lnTo>
                  <a:pt x="7017" y="21389"/>
                </a:lnTo>
                <a:cubicBezTo>
                  <a:pt x="7105" y="21520"/>
                  <a:pt x="7228" y="21600"/>
                  <a:pt x="7364" y="21600"/>
                </a:cubicBezTo>
                <a:cubicBezTo>
                  <a:pt x="7635" y="21600"/>
                  <a:pt x="7855" y="21278"/>
                  <a:pt x="7855" y="20880"/>
                </a:cubicBezTo>
                <a:lnTo>
                  <a:pt x="7855" y="14400"/>
                </a:lnTo>
                <a:lnTo>
                  <a:pt x="19636" y="14400"/>
                </a:lnTo>
                <a:cubicBezTo>
                  <a:pt x="20721" y="14400"/>
                  <a:pt x="21600" y="13110"/>
                  <a:pt x="21600" y="11520"/>
                </a:cubicBezTo>
                <a:lnTo>
                  <a:pt x="21600" y="10080"/>
                </a:lnTo>
                <a:cubicBezTo>
                  <a:pt x="21600" y="8490"/>
                  <a:pt x="20721" y="7200"/>
                  <a:pt x="19636" y="72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0" name="Shape 2920"/>
          <p:cNvSpPr/>
          <p:nvPr/>
        </p:nvSpPr>
        <p:spPr>
          <a:xfrm>
            <a:off x="7452562" y="1098062"/>
            <a:ext cx="209496" cy="142838"/>
          </a:xfrm>
          <a:custGeom>
            <a:avLst/>
            <a:gdLst/>
            <a:ahLst/>
            <a:cxnLst>
              <a:cxn ang="0">
                <a:pos x="wd2" y="hd2"/>
              </a:cxn>
              <a:cxn ang="5400000">
                <a:pos x="wd2" y="hd2"/>
              </a:cxn>
              <a:cxn ang="10800000">
                <a:pos x="wd2" y="hd2"/>
              </a:cxn>
              <a:cxn ang="16200000">
                <a:pos x="wd2" y="hd2"/>
              </a:cxn>
            </a:cxnLst>
            <a:rect l="0" t="0" r="r" b="b"/>
            <a:pathLst>
              <a:path w="21600" h="21600" extrusionOk="0">
                <a:moveTo>
                  <a:pt x="14727" y="19142"/>
                </a:moveTo>
                <a:lnTo>
                  <a:pt x="14727" y="12960"/>
                </a:lnTo>
                <a:lnTo>
                  <a:pt x="1964" y="12960"/>
                </a:lnTo>
                <a:cubicBezTo>
                  <a:pt x="1421" y="12960"/>
                  <a:pt x="982" y="12316"/>
                  <a:pt x="982" y="11520"/>
                </a:cubicBezTo>
                <a:lnTo>
                  <a:pt x="982" y="10080"/>
                </a:lnTo>
                <a:cubicBezTo>
                  <a:pt x="982" y="9285"/>
                  <a:pt x="1421" y="8640"/>
                  <a:pt x="1964" y="8640"/>
                </a:cubicBezTo>
                <a:lnTo>
                  <a:pt x="14727" y="8640"/>
                </a:lnTo>
                <a:lnTo>
                  <a:pt x="14727" y="2458"/>
                </a:lnTo>
                <a:lnTo>
                  <a:pt x="20415" y="10800"/>
                </a:lnTo>
                <a:cubicBezTo>
                  <a:pt x="20415" y="10800"/>
                  <a:pt x="14727" y="19142"/>
                  <a:pt x="14727" y="19142"/>
                </a:cubicBezTo>
                <a:close/>
                <a:moveTo>
                  <a:pt x="21456" y="10291"/>
                </a:moveTo>
                <a:lnTo>
                  <a:pt x="14584" y="212"/>
                </a:lnTo>
                <a:cubicBezTo>
                  <a:pt x="14495" y="81"/>
                  <a:pt x="14372" y="0"/>
                  <a:pt x="14236" y="0"/>
                </a:cubicBezTo>
                <a:cubicBezTo>
                  <a:pt x="13965" y="0"/>
                  <a:pt x="13745" y="322"/>
                  <a:pt x="13745" y="720"/>
                </a:cubicBezTo>
                <a:lnTo>
                  <a:pt x="13745" y="7200"/>
                </a:lnTo>
                <a:lnTo>
                  <a:pt x="1964" y="7200"/>
                </a:lnTo>
                <a:cubicBezTo>
                  <a:pt x="879" y="7200"/>
                  <a:pt x="0" y="8490"/>
                  <a:pt x="0" y="10080"/>
                </a:cubicBezTo>
                <a:lnTo>
                  <a:pt x="0" y="11520"/>
                </a:lnTo>
                <a:cubicBezTo>
                  <a:pt x="0" y="13110"/>
                  <a:pt x="879" y="14400"/>
                  <a:pt x="1964" y="14400"/>
                </a:cubicBezTo>
                <a:lnTo>
                  <a:pt x="13745" y="14400"/>
                </a:lnTo>
                <a:lnTo>
                  <a:pt x="13745" y="20880"/>
                </a:lnTo>
                <a:cubicBezTo>
                  <a:pt x="13745" y="21278"/>
                  <a:pt x="13965" y="21600"/>
                  <a:pt x="14236" y="21600"/>
                </a:cubicBezTo>
                <a:cubicBezTo>
                  <a:pt x="14372" y="21600"/>
                  <a:pt x="14495" y="21520"/>
                  <a:pt x="14583" y="21389"/>
                </a:cubicBezTo>
                <a:lnTo>
                  <a:pt x="21456" y="11310"/>
                </a:lnTo>
                <a:cubicBezTo>
                  <a:pt x="21545" y="11180"/>
                  <a:pt x="21600" y="11000"/>
                  <a:pt x="21600" y="10800"/>
                </a:cubicBezTo>
                <a:cubicBezTo>
                  <a:pt x="21600" y="10601"/>
                  <a:pt x="21545" y="10421"/>
                  <a:pt x="21456" y="1029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1" name="Shape 2921"/>
          <p:cNvSpPr/>
          <p:nvPr/>
        </p:nvSpPr>
        <p:spPr>
          <a:xfrm>
            <a:off x="7881075" y="1064733"/>
            <a:ext cx="152361" cy="209496"/>
          </a:xfrm>
          <a:custGeom>
            <a:avLst/>
            <a:gdLst/>
            <a:ahLst/>
            <a:cxnLst>
              <a:cxn ang="0">
                <a:pos x="wd2" y="hd2"/>
              </a:cxn>
              <a:cxn ang="5400000">
                <a:pos x="wd2" y="hd2"/>
              </a:cxn>
              <a:cxn ang="10800000">
                <a:pos x="wd2" y="hd2"/>
              </a:cxn>
              <a:cxn ang="16200000">
                <a:pos x="wd2" y="hd2"/>
              </a:cxn>
            </a:cxnLst>
            <a:rect l="0" t="0" r="r" b="b"/>
            <a:pathLst>
              <a:path w="21600" h="21600" extrusionOk="0">
                <a:moveTo>
                  <a:pt x="21402" y="5052"/>
                </a:moveTo>
                <a:lnTo>
                  <a:pt x="14652" y="144"/>
                </a:lnTo>
                <a:cubicBezTo>
                  <a:pt x="14530" y="55"/>
                  <a:pt x="14362" y="0"/>
                  <a:pt x="14175" y="0"/>
                </a:cubicBezTo>
                <a:cubicBezTo>
                  <a:pt x="13802" y="0"/>
                  <a:pt x="13500" y="220"/>
                  <a:pt x="13500" y="491"/>
                </a:cubicBezTo>
                <a:cubicBezTo>
                  <a:pt x="13500" y="627"/>
                  <a:pt x="13576" y="749"/>
                  <a:pt x="13698" y="838"/>
                </a:cubicBezTo>
                <a:lnTo>
                  <a:pt x="19296" y="4909"/>
                </a:lnTo>
                <a:lnTo>
                  <a:pt x="675" y="4909"/>
                </a:lnTo>
                <a:cubicBezTo>
                  <a:pt x="302" y="4909"/>
                  <a:pt x="0" y="5129"/>
                  <a:pt x="0" y="5400"/>
                </a:cubicBezTo>
                <a:lnTo>
                  <a:pt x="0" y="21109"/>
                </a:lnTo>
                <a:cubicBezTo>
                  <a:pt x="0" y="21380"/>
                  <a:pt x="302" y="21600"/>
                  <a:pt x="675" y="21600"/>
                </a:cubicBezTo>
                <a:cubicBezTo>
                  <a:pt x="1048" y="21600"/>
                  <a:pt x="1350" y="21380"/>
                  <a:pt x="1350" y="21109"/>
                </a:cubicBezTo>
                <a:lnTo>
                  <a:pt x="1350" y="5891"/>
                </a:lnTo>
                <a:lnTo>
                  <a:pt x="19296" y="5891"/>
                </a:lnTo>
                <a:lnTo>
                  <a:pt x="13698" y="9962"/>
                </a:lnTo>
                <a:cubicBezTo>
                  <a:pt x="13575" y="10051"/>
                  <a:pt x="13500" y="10173"/>
                  <a:pt x="13500" y="10309"/>
                </a:cubicBezTo>
                <a:cubicBezTo>
                  <a:pt x="13500" y="10580"/>
                  <a:pt x="13802" y="10800"/>
                  <a:pt x="14175" y="10800"/>
                </a:cubicBezTo>
                <a:cubicBezTo>
                  <a:pt x="14362" y="10800"/>
                  <a:pt x="14531" y="10745"/>
                  <a:pt x="14653" y="10656"/>
                </a:cubicBezTo>
                <a:lnTo>
                  <a:pt x="21402" y="5747"/>
                </a:lnTo>
                <a:cubicBezTo>
                  <a:pt x="21525" y="5658"/>
                  <a:pt x="21600" y="5536"/>
                  <a:pt x="21600" y="5400"/>
                </a:cubicBezTo>
                <a:cubicBezTo>
                  <a:pt x="21600" y="5264"/>
                  <a:pt x="21524" y="5142"/>
                  <a:pt x="21402" y="505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2" name="Shape 2922"/>
          <p:cNvSpPr/>
          <p:nvPr/>
        </p:nvSpPr>
        <p:spPr>
          <a:xfrm>
            <a:off x="8252453" y="1093301"/>
            <a:ext cx="209496" cy="152361"/>
          </a:xfrm>
          <a:custGeom>
            <a:avLst/>
            <a:gdLst/>
            <a:ahLst/>
            <a:cxnLst>
              <a:cxn ang="0">
                <a:pos x="wd2" y="hd2"/>
              </a:cxn>
              <a:cxn ang="5400000">
                <a:pos x="wd2" y="hd2"/>
              </a:cxn>
              <a:cxn ang="10800000">
                <a:pos x="wd2" y="hd2"/>
              </a:cxn>
              <a:cxn ang="16200000">
                <a:pos x="wd2" y="hd2"/>
              </a:cxn>
            </a:cxnLst>
            <a:rect l="0" t="0" r="r" b="b"/>
            <a:pathLst>
              <a:path w="21600" h="21600" extrusionOk="0">
                <a:moveTo>
                  <a:pt x="16691" y="12546"/>
                </a:moveTo>
                <a:lnTo>
                  <a:pt x="16691" y="2304"/>
                </a:lnTo>
                <a:lnTo>
                  <a:pt x="20415" y="7425"/>
                </a:lnTo>
                <a:cubicBezTo>
                  <a:pt x="20415" y="7425"/>
                  <a:pt x="16691" y="12546"/>
                  <a:pt x="16691" y="12546"/>
                </a:cubicBezTo>
                <a:close/>
                <a:moveTo>
                  <a:pt x="21456" y="6948"/>
                </a:moveTo>
                <a:lnTo>
                  <a:pt x="16548" y="198"/>
                </a:lnTo>
                <a:cubicBezTo>
                  <a:pt x="16458" y="76"/>
                  <a:pt x="16336" y="0"/>
                  <a:pt x="16200" y="0"/>
                </a:cubicBezTo>
                <a:cubicBezTo>
                  <a:pt x="15929" y="0"/>
                  <a:pt x="15709" y="302"/>
                  <a:pt x="15709" y="675"/>
                </a:cubicBezTo>
                <a:lnTo>
                  <a:pt x="15709" y="6750"/>
                </a:lnTo>
                <a:lnTo>
                  <a:pt x="491" y="6750"/>
                </a:lnTo>
                <a:cubicBezTo>
                  <a:pt x="220" y="6750"/>
                  <a:pt x="0" y="7052"/>
                  <a:pt x="0" y="7425"/>
                </a:cubicBezTo>
                <a:lnTo>
                  <a:pt x="0" y="20925"/>
                </a:lnTo>
                <a:cubicBezTo>
                  <a:pt x="0" y="21298"/>
                  <a:pt x="220" y="21600"/>
                  <a:pt x="491" y="21600"/>
                </a:cubicBezTo>
                <a:cubicBezTo>
                  <a:pt x="762" y="21600"/>
                  <a:pt x="982" y="21298"/>
                  <a:pt x="982" y="20925"/>
                </a:cubicBezTo>
                <a:lnTo>
                  <a:pt x="982" y="8100"/>
                </a:lnTo>
                <a:lnTo>
                  <a:pt x="15709" y="8100"/>
                </a:lnTo>
                <a:lnTo>
                  <a:pt x="15709" y="14175"/>
                </a:lnTo>
                <a:cubicBezTo>
                  <a:pt x="15709" y="14548"/>
                  <a:pt x="15929" y="14850"/>
                  <a:pt x="16200" y="14850"/>
                </a:cubicBezTo>
                <a:cubicBezTo>
                  <a:pt x="16336" y="14850"/>
                  <a:pt x="16458" y="14775"/>
                  <a:pt x="16547" y="14652"/>
                </a:cubicBezTo>
                <a:lnTo>
                  <a:pt x="21456" y="7903"/>
                </a:lnTo>
                <a:cubicBezTo>
                  <a:pt x="21545" y="7781"/>
                  <a:pt x="21600" y="7612"/>
                  <a:pt x="21600" y="7425"/>
                </a:cubicBezTo>
                <a:cubicBezTo>
                  <a:pt x="21600" y="7238"/>
                  <a:pt x="21545" y="7070"/>
                  <a:pt x="21456" y="6948"/>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3" name="Shape 2923"/>
          <p:cNvSpPr/>
          <p:nvPr/>
        </p:nvSpPr>
        <p:spPr>
          <a:xfrm>
            <a:off x="4652942" y="146467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4236" y="0"/>
                </a:lnTo>
                <a:cubicBezTo>
                  <a:pt x="13966" y="0"/>
                  <a:pt x="13745" y="220"/>
                  <a:pt x="13745" y="491"/>
                </a:cubicBezTo>
                <a:cubicBezTo>
                  <a:pt x="13745" y="762"/>
                  <a:pt x="13966" y="982"/>
                  <a:pt x="14236" y="982"/>
                </a:cubicBezTo>
                <a:lnTo>
                  <a:pt x="19924" y="982"/>
                </a:lnTo>
                <a:lnTo>
                  <a:pt x="11926" y="8980"/>
                </a:lnTo>
                <a:cubicBezTo>
                  <a:pt x="11837" y="9069"/>
                  <a:pt x="11782" y="9192"/>
                  <a:pt x="11782" y="9327"/>
                </a:cubicBezTo>
                <a:cubicBezTo>
                  <a:pt x="11782" y="9599"/>
                  <a:pt x="12002" y="9818"/>
                  <a:pt x="12273" y="9818"/>
                </a:cubicBezTo>
                <a:cubicBezTo>
                  <a:pt x="12408" y="9818"/>
                  <a:pt x="12531" y="9764"/>
                  <a:pt x="12620" y="9674"/>
                </a:cubicBezTo>
                <a:lnTo>
                  <a:pt x="20618" y="1676"/>
                </a:lnTo>
                <a:lnTo>
                  <a:pt x="20618" y="7364"/>
                </a:lnTo>
                <a:cubicBezTo>
                  <a:pt x="20618" y="7635"/>
                  <a:pt x="20838" y="7855"/>
                  <a:pt x="21109" y="7855"/>
                </a:cubicBezTo>
                <a:cubicBezTo>
                  <a:pt x="21380" y="7855"/>
                  <a:pt x="21600" y="7635"/>
                  <a:pt x="21600" y="7364"/>
                </a:cubicBezTo>
                <a:lnTo>
                  <a:pt x="21600" y="491"/>
                </a:lnTo>
                <a:cubicBezTo>
                  <a:pt x="21600" y="220"/>
                  <a:pt x="21380" y="0"/>
                  <a:pt x="21109" y="0"/>
                </a:cubicBezTo>
                <a:moveTo>
                  <a:pt x="9327" y="11782"/>
                </a:moveTo>
                <a:cubicBezTo>
                  <a:pt x="9192" y="11782"/>
                  <a:pt x="9069" y="11837"/>
                  <a:pt x="8980" y="11926"/>
                </a:cubicBezTo>
                <a:lnTo>
                  <a:pt x="982" y="19924"/>
                </a:lnTo>
                <a:lnTo>
                  <a:pt x="982" y="14236"/>
                </a:lnTo>
                <a:cubicBezTo>
                  <a:pt x="982" y="13966"/>
                  <a:pt x="762" y="13745"/>
                  <a:pt x="491" y="13745"/>
                </a:cubicBezTo>
                <a:cubicBezTo>
                  <a:pt x="220" y="13745"/>
                  <a:pt x="0" y="13966"/>
                  <a:pt x="0" y="14236"/>
                </a:cubicBezTo>
                <a:lnTo>
                  <a:pt x="0" y="21109"/>
                </a:lnTo>
                <a:cubicBezTo>
                  <a:pt x="0" y="21380"/>
                  <a:pt x="220" y="21600"/>
                  <a:pt x="491" y="21600"/>
                </a:cubicBezTo>
                <a:lnTo>
                  <a:pt x="7364" y="21600"/>
                </a:lnTo>
                <a:cubicBezTo>
                  <a:pt x="7634" y="21600"/>
                  <a:pt x="7855" y="21380"/>
                  <a:pt x="7855" y="21109"/>
                </a:cubicBezTo>
                <a:cubicBezTo>
                  <a:pt x="7855" y="20838"/>
                  <a:pt x="7634" y="20618"/>
                  <a:pt x="7364" y="20618"/>
                </a:cubicBezTo>
                <a:lnTo>
                  <a:pt x="1676" y="20618"/>
                </a:lnTo>
                <a:lnTo>
                  <a:pt x="9674" y="12620"/>
                </a:lnTo>
                <a:cubicBezTo>
                  <a:pt x="9763" y="12531"/>
                  <a:pt x="9818" y="12408"/>
                  <a:pt x="9818" y="12273"/>
                </a:cubicBezTo>
                <a:cubicBezTo>
                  <a:pt x="9818" y="12002"/>
                  <a:pt x="9598" y="11782"/>
                  <a:pt x="9327" y="117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4" name="Shape 2924"/>
          <p:cNvSpPr/>
          <p:nvPr/>
        </p:nvSpPr>
        <p:spPr>
          <a:xfrm>
            <a:off x="5052887" y="146467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1600" y="491"/>
                </a:moveTo>
                <a:cubicBezTo>
                  <a:pt x="21600" y="220"/>
                  <a:pt x="21380" y="0"/>
                  <a:pt x="21109" y="0"/>
                </a:cubicBezTo>
                <a:cubicBezTo>
                  <a:pt x="20974" y="0"/>
                  <a:pt x="20851" y="55"/>
                  <a:pt x="20762" y="144"/>
                </a:cubicBezTo>
                <a:lnTo>
                  <a:pt x="12764" y="8142"/>
                </a:lnTo>
                <a:lnTo>
                  <a:pt x="12764" y="2455"/>
                </a:lnTo>
                <a:cubicBezTo>
                  <a:pt x="12764" y="2184"/>
                  <a:pt x="12544" y="1964"/>
                  <a:pt x="12273" y="1964"/>
                </a:cubicBezTo>
                <a:cubicBezTo>
                  <a:pt x="12002" y="1964"/>
                  <a:pt x="11782" y="2184"/>
                  <a:pt x="11782" y="2455"/>
                </a:cubicBezTo>
                <a:lnTo>
                  <a:pt x="11782" y="9327"/>
                </a:lnTo>
                <a:cubicBezTo>
                  <a:pt x="11782" y="9599"/>
                  <a:pt x="12002" y="9818"/>
                  <a:pt x="12273" y="9818"/>
                </a:cubicBezTo>
                <a:lnTo>
                  <a:pt x="19145" y="9818"/>
                </a:lnTo>
                <a:cubicBezTo>
                  <a:pt x="19416" y="9818"/>
                  <a:pt x="19636" y="9599"/>
                  <a:pt x="19636" y="9327"/>
                </a:cubicBezTo>
                <a:cubicBezTo>
                  <a:pt x="19636" y="9056"/>
                  <a:pt x="19416" y="8836"/>
                  <a:pt x="19145" y="8836"/>
                </a:cubicBezTo>
                <a:lnTo>
                  <a:pt x="13458" y="8836"/>
                </a:lnTo>
                <a:lnTo>
                  <a:pt x="21456" y="838"/>
                </a:lnTo>
                <a:cubicBezTo>
                  <a:pt x="21545" y="750"/>
                  <a:pt x="21600" y="627"/>
                  <a:pt x="21600" y="491"/>
                </a:cubicBezTo>
                <a:moveTo>
                  <a:pt x="9327" y="11782"/>
                </a:moveTo>
                <a:lnTo>
                  <a:pt x="2455" y="11782"/>
                </a:lnTo>
                <a:cubicBezTo>
                  <a:pt x="2184" y="11782"/>
                  <a:pt x="1964" y="12002"/>
                  <a:pt x="1964" y="12273"/>
                </a:cubicBezTo>
                <a:cubicBezTo>
                  <a:pt x="1964" y="12544"/>
                  <a:pt x="2184" y="12764"/>
                  <a:pt x="2455" y="12764"/>
                </a:cubicBezTo>
                <a:lnTo>
                  <a:pt x="8142" y="12764"/>
                </a:lnTo>
                <a:lnTo>
                  <a:pt x="144" y="20762"/>
                </a:lnTo>
                <a:cubicBezTo>
                  <a:pt x="55" y="20851"/>
                  <a:pt x="0" y="20973"/>
                  <a:pt x="0" y="21109"/>
                </a:cubicBezTo>
                <a:cubicBezTo>
                  <a:pt x="0" y="21380"/>
                  <a:pt x="220" y="21600"/>
                  <a:pt x="491" y="21600"/>
                </a:cubicBezTo>
                <a:cubicBezTo>
                  <a:pt x="626" y="21600"/>
                  <a:pt x="749" y="21545"/>
                  <a:pt x="838" y="21456"/>
                </a:cubicBezTo>
                <a:lnTo>
                  <a:pt x="8836" y="13458"/>
                </a:lnTo>
                <a:lnTo>
                  <a:pt x="8836" y="19145"/>
                </a:lnTo>
                <a:cubicBezTo>
                  <a:pt x="8836" y="19417"/>
                  <a:pt x="9056" y="19636"/>
                  <a:pt x="9327" y="19636"/>
                </a:cubicBezTo>
                <a:cubicBezTo>
                  <a:pt x="9598" y="19636"/>
                  <a:pt x="9818" y="19417"/>
                  <a:pt x="9818" y="19145"/>
                </a:cubicBezTo>
                <a:lnTo>
                  <a:pt x="9818" y="12273"/>
                </a:lnTo>
                <a:cubicBezTo>
                  <a:pt x="9818" y="12002"/>
                  <a:pt x="9598" y="11782"/>
                  <a:pt x="9327" y="117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5" name="Shape 2925"/>
          <p:cNvSpPr/>
          <p:nvPr/>
        </p:nvSpPr>
        <p:spPr>
          <a:xfrm>
            <a:off x="5452833" y="146467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1109" y="0"/>
                </a:moveTo>
                <a:lnTo>
                  <a:pt x="16200" y="0"/>
                </a:lnTo>
                <a:cubicBezTo>
                  <a:pt x="15929" y="0"/>
                  <a:pt x="15709" y="220"/>
                  <a:pt x="15709" y="491"/>
                </a:cubicBezTo>
                <a:cubicBezTo>
                  <a:pt x="15709" y="762"/>
                  <a:pt x="15929" y="982"/>
                  <a:pt x="16200" y="982"/>
                </a:cubicBezTo>
                <a:lnTo>
                  <a:pt x="19924" y="982"/>
                </a:lnTo>
                <a:lnTo>
                  <a:pt x="6035" y="14871"/>
                </a:lnTo>
                <a:cubicBezTo>
                  <a:pt x="5946" y="14960"/>
                  <a:pt x="5891" y="15083"/>
                  <a:pt x="5891" y="15218"/>
                </a:cubicBezTo>
                <a:cubicBezTo>
                  <a:pt x="5891" y="15489"/>
                  <a:pt x="6111" y="15709"/>
                  <a:pt x="6382" y="15709"/>
                </a:cubicBezTo>
                <a:cubicBezTo>
                  <a:pt x="6517" y="15709"/>
                  <a:pt x="6640" y="15654"/>
                  <a:pt x="6729" y="15565"/>
                </a:cubicBezTo>
                <a:lnTo>
                  <a:pt x="20618" y="1676"/>
                </a:lnTo>
                <a:lnTo>
                  <a:pt x="20618" y="5400"/>
                </a:lnTo>
                <a:cubicBezTo>
                  <a:pt x="20618" y="5671"/>
                  <a:pt x="20838" y="5890"/>
                  <a:pt x="21109" y="5890"/>
                </a:cubicBezTo>
                <a:cubicBezTo>
                  <a:pt x="21380" y="5890"/>
                  <a:pt x="21600" y="5671"/>
                  <a:pt x="21600" y="5400"/>
                </a:cubicBezTo>
                <a:lnTo>
                  <a:pt x="21600" y="491"/>
                </a:lnTo>
                <a:cubicBezTo>
                  <a:pt x="21600" y="220"/>
                  <a:pt x="21380" y="0"/>
                  <a:pt x="21109" y="0"/>
                </a:cubicBezTo>
                <a:moveTo>
                  <a:pt x="17182" y="6873"/>
                </a:moveTo>
                <a:cubicBezTo>
                  <a:pt x="16911" y="6873"/>
                  <a:pt x="16691" y="7092"/>
                  <a:pt x="16691" y="7364"/>
                </a:cubicBezTo>
                <a:lnTo>
                  <a:pt x="16691" y="20618"/>
                </a:lnTo>
                <a:lnTo>
                  <a:pt x="982" y="20618"/>
                </a:lnTo>
                <a:lnTo>
                  <a:pt x="982" y="4909"/>
                </a:lnTo>
                <a:lnTo>
                  <a:pt x="14236" y="4909"/>
                </a:lnTo>
                <a:cubicBezTo>
                  <a:pt x="14507" y="4909"/>
                  <a:pt x="14727" y="4689"/>
                  <a:pt x="14727" y="4418"/>
                </a:cubicBezTo>
                <a:cubicBezTo>
                  <a:pt x="14727" y="4147"/>
                  <a:pt x="14507" y="3927"/>
                  <a:pt x="14236" y="3927"/>
                </a:cubicBezTo>
                <a:lnTo>
                  <a:pt x="491" y="3927"/>
                </a:lnTo>
                <a:cubicBezTo>
                  <a:pt x="220" y="3927"/>
                  <a:pt x="0" y="4147"/>
                  <a:pt x="0" y="4418"/>
                </a:cubicBezTo>
                <a:lnTo>
                  <a:pt x="0" y="21109"/>
                </a:lnTo>
                <a:cubicBezTo>
                  <a:pt x="0" y="21380"/>
                  <a:pt x="220" y="21600"/>
                  <a:pt x="491" y="21600"/>
                </a:cubicBezTo>
                <a:lnTo>
                  <a:pt x="17182" y="21600"/>
                </a:lnTo>
                <a:cubicBezTo>
                  <a:pt x="17453" y="21600"/>
                  <a:pt x="17673" y="21380"/>
                  <a:pt x="17673" y="21109"/>
                </a:cubicBezTo>
                <a:lnTo>
                  <a:pt x="17673" y="7364"/>
                </a:lnTo>
                <a:cubicBezTo>
                  <a:pt x="17673" y="7092"/>
                  <a:pt x="17453" y="6873"/>
                  <a:pt x="17182" y="687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6" name="Shape 2926"/>
          <p:cNvSpPr/>
          <p:nvPr/>
        </p:nvSpPr>
        <p:spPr>
          <a:xfrm>
            <a:off x="5852779" y="146467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5709" y="20383"/>
                </a:moveTo>
                <a:lnTo>
                  <a:pt x="11424" y="15709"/>
                </a:lnTo>
                <a:lnTo>
                  <a:pt x="13255" y="15709"/>
                </a:lnTo>
                <a:cubicBezTo>
                  <a:pt x="13525" y="15709"/>
                  <a:pt x="13745" y="15490"/>
                  <a:pt x="13745" y="15218"/>
                </a:cubicBezTo>
                <a:lnTo>
                  <a:pt x="13745" y="14727"/>
                </a:lnTo>
                <a:cubicBezTo>
                  <a:pt x="13635" y="12724"/>
                  <a:pt x="12844" y="5590"/>
                  <a:pt x="7448" y="1949"/>
                </a:cubicBezTo>
                <a:cubicBezTo>
                  <a:pt x="16407" y="4809"/>
                  <a:pt x="17536" y="12588"/>
                  <a:pt x="17673" y="14727"/>
                </a:cubicBezTo>
                <a:lnTo>
                  <a:pt x="17673" y="15218"/>
                </a:lnTo>
                <a:cubicBezTo>
                  <a:pt x="17673" y="15490"/>
                  <a:pt x="17893" y="15709"/>
                  <a:pt x="18164" y="15709"/>
                </a:cubicBezTo>
                <a:lnTo>
                  <a:pt x="19994" y="15709"/>
                </a:lnTo>
                <a:cubicBezTo>
                  <a:pt x="19994" y="15709"/>
                  <a:pt x="15709" y="20383"/>
                  <a:pt x="15709" y="20383"/>
                </a:cubicBezTo>
                <a:close/>
                <a:moveTo>
                  <a:pt x="21109" y="14727"/>
                </a:moveTo>
                <a:lnTo>
                  <a:pt x="18658" y="14727"/>
                </a:lnTo>
                <a:cubicBezTo>
                  <a:pt x="18450" y="12130"/>
                  <a:pt x="16610" y="0"/>
                  <a:pt x="491" y="0"/>
                </a:cubicBezTo>
                <a:cubicBezTo>
                  <a:pt x="219" y="0"/>
                  <a:pt x="0" y="220"/>
                  <a:pt x="0" y="491"/>
                </a:cubicBezTo>
                <a:cubicBezTo>
                  <a:pt x="0" y="762"/>
                  <a:pt x="219" y="982"/>
                  <a:pt x="491" y="982"/>
                </a:cubicBezTo>
                <a:cubicBezTo>
                  <a:pt x="5558" y="982"/>
                  <a:pt x="9160" y="3417"/>
                  <a:pt x="11196" y="8250"/>
                </a:cubicBezTo>
                <a:cubicBezTo>
                  <a:pt x="12394" y="11093"/>
                  <a:pt x="12657" y="13684"/>
                  <a:pt x="12715" y="14727"/>
                </a:cubicBezTo>
                <a:lnTo>
                  <a:pt x="10309" y="14727"/>
                </a:lnTo>
                <a:cubicBezTo>
                  <a:pt x="10038" y="14727"/>
                  <a:pt x="9818" y="14947"/>
                  <a:pt x="9818" y="15218"/>
                </a:cubicBezTo>
                <a:cubicBezTo>
                  <a:pt x="9818" y="15354"/>
                  <a:pt x="9873" y="15477"/>
                  <a:pt x="9962" y="15566"/>
                </a:cubicBezTo>
                <a:lnTo>
                  <a:pt x="15362" y="21456"/>
                </a:lnTo>
                <a:cubicBezTo>
                  <a:pt x="15450" y="21545"/>
                  <a:pt x="15574" y="21600"/>
                  <a:pt x="15709" y="21600"/>
                </a:cubicBezTo>
                <a:cubicBezTo>
                  <a:pt x="15845" y="21600"/>
                  <a:pt x="15967" y="21545"/>
                  <a:pt x="16056" y="21456"/>
                </a:cubicBezTo>
                <a:lnTo>
                  <a:pt x="21456" y="15566"/>
                </a:lnTo>
                <a:cubicBezTo>
                  <a:pt x="21545" y="15477"/>
                  <a:pt x="21600" y="15354"/>
                  <a:pt x="21600" y="15218"/>
                </a:cubicBezTo>
                <a:cubicBezTo>
                  <a:pt x="21600" y="14947"/>
                  <a:pt x="21380" y="14727"/>
                  <a:pt x="21109" y="1472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7" name="Shape 2927"/>
          <p:cNvSpPr/>
          <p:nvPr/>
        </p:nvSpPr>
        <p:spPr>
          <a:xfrm>
            <a:off x="6252725" y="146467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8164" y="5891"/>
                </a:moveTo>
                <a:cubicBezTo>
                  <a:pt x="17893" y="5891"/>
                  <a:pt x="17673" y="6111"/>
                  <a:pt x="17673" y="6382"/>
                </a:cubicBezTo>
                <a:lnTo>
                  <a:pt x="17673" y="6873"/>
                </a:lnTo>
                <a:cubicBezTo>
                  <a:pt x="17536" y="9012"/>
                  <a:pt x="16407" y="16791"/>
                  <a:pt x="7448" y="19651"/>
                </a:cubicBezTo>
                <a:cubicBezTo>
                  <a:pt x="12844" y="16010"/>
                  <a:pt x="13635" y="8876"/>
                  <a:pt x="13745" y="6873"/>
                </a:cubicBezTo>
                <a:lnTo>
                  <a:pt x="13745" y="6382"/>
                </a:lnTo>
                <a:cubicBezTo>
                  <a:pt x="13745" y="6111"/>
                  <a:pt x="13525" y="5891"/>
                  <a:pt x="13255" y="5891"/>
                </a:cubicBezTo>
                <a:lnTo>
                  <a:pt x="11424" y="5891"/>
                </a:lnTo>
                <a:lnTo>
                  <a:pt x="15709" y="1217"/>
                </a:lnTo>
                <a:lnTo>
                  <a:pt x="19994" y="5891"/>
                </a:lnTo>
                <a:cubicBezTo>
                  <a:pt x="19994" y="5891"/>
                  <a:pt x="18164" y="5891"/>
                  <a:pt x="18164" y="5891"/>
                </a:cubicBezTo>
                <a:close/>
                <a:moveTo>
                  <a:pt x="21456" y="6035"/>
                </a:moveTo>
                <a:lnTo>
                  <a:pt x="16056" y="144"/>
                </a:lnTo>
                <a:cubicBezTo>
                  <a:pt x="15967" y="55"/>
                  <a:pt x="15845" y="0"/>
                  <a:pt x="15709" y="0"/>
                </a:cubicBezTo>
                <a:cubicBezTo>
                  <a:pt x="15573" y="0"/>
                  <a:pt x="15450" y="55"/>
                  <a:pt x="15362" y="144"/>
                </a:cubicBezTo>
                <a:lnTo>
                  <a:pt x="9962" y="6035"/>
                </a:lnTo>
                <a:cubicBezTo>
                  <a:pt x="9873" y="6124"/>
                  <a:pt x="9818" y="6247"/>
                  <a:pt x="9818" y="6382"/>
                </a:cubicBezTo>
                <a:cubicBezTo>
                  <a:pt x="9818" y="6653"/>
                  <a:pt x="10038" y="6873"/>
                  <a:pt x="10309" y="6873"/>
                </a:cubicBezTo>
                <a:lnTo>
                  <a:pt x="12715" y="6873"/>
                </a:lnTo>
                <a:cubicBezTo>
                  <a:pt x="12657" y="7916"/>
                  <a:pt x="12394" y="10507"/>
                  <a:pt x="11196" y="13351"/>
                </a:cubicBezTo>
                <a:cubicBezTo>
                  <a:pt x="9160" y="18184"/>
                  <a:pt x="5558" y="20618"/>
                  <a:pt x="491" y="20618"/>
                </a:cubicBezTo>
                <a:cubicBezTo>
                  <a:pt x="219" y="20618"/>
                  <a:pt x="0" y="20838"/>
                  <a:pt x="0" y="21109"/>
                </a:cubicBezTo>
                <a:cubicBezTo>
                  <a:pt x="0" y="21380"/>
                  <a:pt x="219" y="21600"/>
                  <a:pt x="491" y="21600"/>
                </a:cubicBezTo>
                <a:cubicBezTo>
                  <a:pt x="16610" y="21600"/>
                  <a:pt x="18450" y="9470"/>
                  <a:pt x="18658" y="6873"/>
                </a:cubicBezTo>
                <a:lnTo>
                  <a:pt x="21109" y="6873"/>
                </a:lnTo>
                <a:cubicBezTo>
                  <a:pt x="21380" y="6873"/>
                  <a:pt x="21600" y="6653"/>
                  <a:pt x="21600" y="6382"/>
                </a:cubicBezTo>
                <a:cubicBezTo>
                  <a:pt x="21600" y="6247"/>
                  <a:pt x="21545" y="6124"/>
                  <a:pt x="21456" y="603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8" name="Shape 2928"/>
          <p:cNvSpPr/>
          <p:nvPr/>
        </p:nvSpPr>
        <p:spPr>
          <a:xfrm>
            <a:off x="6652670" y="146467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6873" y="7855"/>
                </a:moveTo>
                <a:lnTo>
                  <a:pt x="6382" y="7855"/>
                </a:lnTo>
                <a:cubicBezTo>
                  <a:pt x="6110" y="7855"/>
                  <a:pt x="5891" y="8075"/>
                  <a:pt x="5891" y="8345"/>
                </a:cubicBezTo>
                <a:lnTo>
                  <a:pt x="5891" y="10176"/>
                </a:lnTo>
                <a:lnTo>
                  <a:pt x="1216" y="5891"/>
                </a:lnTo>
                <a:lnTo>
                  <a:pt x="5891" y="1606"/>
                </a:lnTo>
                <a:lnTo>
                  <a:pt x="5891" y="3436"/>
                </a:lnTo>
                <a:cubicBezTo>
                  <a:pt x="5891" y="3708"/>
                  <a:pt x="6110" y="3927"/>
                  <a:pt x="6382" y="3927"/>
                </a:cubicBezTo>
                <a:lnTo>
                  <a:pt x="6873" y="3927"/>
                </a:lnTo>
                <a:cubicBezTo>
                  <a:pt x="9012" y="4064"/>
                  <a:pt x="16791" y="5193"/>
                  <a:pt x="19651" y="14152"/>
                </a:cubicBezTo>
                <a:cubicBezTo>
                  <a:pt x="16010" y="8756"/>
                  <a:pt x="8876" y="7965"/>
                  <a:pt x="6873" y="7855"/>
                </a:cubicBezTo>
                <a:moveTo>
                  <a:pt x="6873" y="2942"/>
                </a:moveTo>
                <a:lnTo>
                  <a:pt x="6873" y="491"/>
                </a:lnTo>
                <a:cubicBezTo>
                  <a:pt x="6873" y="220"/>
                  <a:pt x="6653" y="0"/>
                  <a:pt x="6382" y="0"/>
                </a:cubicBezTo>
                <a:cubicBezTo>
                  <a:pt x="6246" y="0"/>
                  <a:pt x="6123" y="55"/>
                  <a:pt x="6035" y="144"/>
                </a:cubicBezTo>
                <a:lnTo>
                  <a:pt x="144" y="5544"/>
                </a:lnTo>
                <a:cubicBezTo>
                  <a:pt x="55" y="5633"/>
                  <a:pt x="0" y="5756"/>
                  <a:pt x="0" y="5891"/>
                </a:cubicBezTo>
                <a:cubicBezTo>
                  <a:pt x="0" y="6027"/>
                  <a:pt x="55" y="6150"/>
                  <a:pt x="144" y="6238"/>
                </a:cubicBezTo>
                <a:lnTo>
                  <a:pt x="6035" y="11638"/>
                </a:lnTo>
                <a:cubicBezTo>
                  <a:pt x="6123" y="11727"/>
                  <a:pt x="6246" y="11782"/>
                  <a:pt x="6382" y="11782"/>
                </a:cubicBezTo>
                <a:cubicBezTo>
                  <a:pt x="6653" y="11782"/>
                  <a:pt x="6873" y="11562"/>
                  <a:pt x="6873" y="11291"/>
                </a:cubicBezTo>
                <a:lnTo>
                  <a:pt x="6873" y="8884"/>
                </a:lnTo>
                <a:cubicBezTo>
                  <a:pt x="7916" y="8943"/>
                  <a:pt x="10507" y="9206"/>
                  <a:pt x="13350" y="10404"/>
                </a:cubicBezTo>
                <a:cubicBezTo>
                  <a:pt x="18183" y="12440"/>
                  <a:pt x="20618" y="16042"/>
                  <a:pt x="20618" y="21109"/>
                </a:cubicBezTo>
                <a:cubicBezTo>
                  <a:pt x="20618" y="21380"/>
                  <a:pt x="20838" y="21600"/>
                  <a:pt x="21109" y="21600"/>
                </a:cubicBezTo>
                <a:cubicBezTo>
                  <a:pt x="21380" y="21600"/>
                  <a:pt x="21600" y="21380"/>
                  <a:pt x="21600" y="21109"/>
                </a:cubicBezTo>
                <a:cubicBezTo>
                  <a:pt x="21600" y="4990"/>
                  <a:pt x="9470" y="3150"/>
                  <a:pt x="6873" y="294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39" name="Shape 2929"/>
          <p:cNvSpPr/>
          <p:nvPr/>
        </p:nvSpPr>
        <p:spPr>
          <a:xfrm>
            <a:off x="7052616" y="146467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5709" y="10176"/>
                </a:moveTo>
                <a:lnTo>
                  <a:pt x="15709" y="8345"/>
                </a:lnTo>
                <a:cubicBezTo>
                  <a:pt x="15709" y="8075"/>
                  <a:pt x="15490" y="7855"/>
                  <a:pt x="15218" y="7855"/>
                </a:cubicBezTo>
                <a:lnTo>
                  <a:pt x="14727" y="7855"/>
                </a:lnTo>
                <a:cubicBezTo>
                  <a:pt x="12724" y="7965"/>
                  <a:pt x="5590" y="8756"/>
                  <a:pt x="1949" y="14152"/>
                </a:cubicBezTo>
                <a:cubicBezTo>
                  <a:pt x="4809" y="5193"/>
                  <a:pt x="12588" y="4064"/>
                  <a:pt x="14727" y="3927"/>
                </a:cubicBezTo>
                <a:lnTo>
                  <a:pt x="15218" y="3927"/>
                </a:lnTo>
                <a:cubicBezTo>
                  <a:pt x="15490" y="3927"/>
                  <a:pt x="15709" y="3708"/>
                  <a:pt x="15709" y="3436"/>
                </a:cubicBezTo>
                <a:lnTo>
                  <a:pt x="15709" y="1606"/>
                </a:lnTo>
                <a:lnTo>
                  <a:pt x="20383" y="5891"/>
                </a:lnTo>
                <a:cubicBezTo>
                  <a:pt x="20383" y="5891"/>
                  <a:pt x="15709" y="10176"/>
                  <a:pt x="15709" y="10176"/>
                </a:cubicBezTo>
                <a:close/>
                <a:moveTo>
                  <a:pt x="21456" y="5544"/>
                </a:moveTo>
                <a:lnTo>
                  <a:pt x="15565" y="144"/>
                </a:lnTo>
                <a:cubicBezTo>
                  <a:pt x="15477" y="55"/>
                  <a:pt x="15354" y="0"/>
                  <a:pt x="15218" y="0"/>
                </a:cubicBezTo>
                <a:cubicBezTo>
                  <a:pt x="14947" y="0"/>
                  <a:pt x="14727" y="220"/>
                  <a:pt x="14727" y="491"/>
                </a:cubicBezTo>
                <a:lnTo>
                  <a:pt x="14727" y="2942"/>
                </a:lnTo>
                <a:cubicBezTo>
                  <a:pt x="12130" y="3150"/>
                  <a:pt x="0" y="4991"/>
                  <a:pt x="0" y="21109"/>
                </a:cubicBezTo>
                <a:cubicBezTo>
                  <a:pt x="0" y="21380"/>
                  <a:pt x="220" y="21600"/>
                  <a:pt x="491" y="21600"/>
                </a:cubicBezTo>
                <a:cubicBezTo>
                  <a:pt x="762" y="21600"/>
                  <a:pt x="982" y="21380"/>
                  <a:pt x="982" y="21109"/>
                </a:cubicBezTo>
                <a:cubicBezTo>
                  <a:pt x="982" y="16042"/>
                  <a:pt x="3417" y="12440"/>
                  <a:pt x="8250" y="10404"/>
                </a:cubicBezTo>
                <a:cubicBezTo>
                  <a:pt x="11093" y="9206"/>
                  <a:pt x="13684" y="8943"/>
                  <a:pt x="14727" y="8884"/>
                </a:cubicBezTo>
                <a:lnTo>
                  <a:pt x="14727" y="11291"/>
                </a:lnTo>
                <a:cubicBezTo>
                  <a:pt x="14727" y="11562"/>
                  <a:pt x="14947" y="11782"/>
                  <a:pt x="15218" y="11782"/>
                </a:cubicBezTo>
                <a:cubicBezTo>
                  <a:pt x="15354" y="11782"/>
                  <a:pt x="15477" y="11727"/>
                  <a:pt x="15565" y="11638"/>
                </a:cubicBezTo>
                <a:lnTo>
                  <a:pt x="21456" y="6238"/>
                </a:lnTo>
                <a:cubicBezTo>
                  <a:pt x="21545" y="6150"/>
                  <a:pt x="21600" y="6027"/>
                  <a:pt x="21600" y="5891"/>
                </a:cubicBezTo>
                <a:cubicBezTo>
                  <a:pt x="21600" y="5756"/>
                  <a:pt x="21545" y="5633"/>
                  <a:pt x="21456" y="554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0" name="Shape 2930"/>
          <p:cNvSpPr/>
          <p:nvPr/>
        </p:nvSpPr>
        <p:spPr>
          <a:xfrm>
            <a:off x="7452562" y="1502769"/>
            <a:ext cx="209496" cy="133316"/>
          </a:xfrm>
          <a:custGeom>
            <a:avLst/>
            <a:gdLst/>
            <a:ahLst/>
            <a:cxnLst>
              <a:cxn ang="0">
                <a:pos x="wd2" y="hd2"/>
              </a:cxn>
              <a:cxn ang="5400000">
                <a:pos x="wd2" y="hd2"/>
              </a:cxn>
              <a:cxn ang="10800000">
                <a:pos x="wd2" y="hd2"/>
              </a:cxn>
              <a:cxn ang="16200000">
                <a:pos x="wd2" y="hd2"/>
              </a:cxn>
            </a:cxnLst>
            <a:rect l="0" t="0" r="r" b="b"/>
            <a:pathLst>
              <a:path w="21600" h="21600" extrusionOk="0">
                <a:moveTo>
                  <a:pt x="15955" y="1543"/>
                </a:moveTo>
                <a:cubicBezTo>
                  <a:pt x="12837" y="1543"/>
                  <a:pt x="10309" y="5515"/>
                  <a:pt x="10309" y="10414"/>
                </a:cubicBezTo>
                <a:lnTo>
                  <a:pt x="10309" y="11186"/>
                </a:lnTo>
                <a:cubicBezTo>
                  <a:pt x="10309" y="15233"/>
                  <a:pt x="8221" y="18514"/>
                  <a:pt x="5645" y="18514"/>
                </a:cubicBezTo>
                <a:cubicBezTo>
                  <a:pt x="3070" y="18514"/>
                  <a:pt x="982" y="15233"/>
                  <a:pt x="982" y="11186"/>
                </a:cubicBezTo>
                <a:lnTo>
                  <a:pt x="982" y="10414"/>
                </a:lnTo>
                <a:cubicBezTo>
                  <a:pt x="982" y="6367"/>
                  <a:pt x="3070" y="3086"/>
                  <a:pt x="5645" y="3086"/>
                </a:cubicBezTo>
                <a:cubicBezTo>
                  <a:pt x="6670" y="3086"/>
                  <a:pt x="7575" y="3630"/>
                  <a:pt x="8321" y="4629"/>
                </a:cubicBezTo>
                <a:lnTo>
                  <a:pt x="6382" y="4629"/>
                </a:lnTo>
                <a:cubicBezTo>
                  <a:pt x="6110" y="4629"/>
                  <a:pt x="5891" y="4974"/>
                  <a:pt x="5891" y="5400"/>
                </a:cubicBezTo>
                <a:cubicBezTo>
                  <a:pt x="5891" y="5826"/>
                  <a:pt x="6110" y="6171"/>
                  <a:pt x="6382" y="6171"/>
                </a:cubicBezTo>
                <a:lnTo>
                  <a:pt x="9327" y="6171"/>
                </a:lnTo>
                <a:cubicBezTo>
                  <a:pt x="9599" y="6171"/>
                  <a:pt x="9818" y="5826"/>
                  <a:pt x="9818" y="5400"/>
                </a:cubicBezTo>
                <a:lnTo>
                  <a:pt x="9818" y="771"/>
                </a:lnTo>
                <a:cubicBezTo>
                  <a:pt x="9818" y="346"/>
                  <a:pt x="9599" y="0"/>
                  <a:pt x="9327" y="0"/>
                </a:cubicBezTo>
                <a:cubicBezTo>
                  <a:pt x="9056" y="0"/>
                  <a:pt x="8836" y="346"/>
                  <a:pt x="8836" y="771"/>
                </a:cubicBezTo>
                <a:lnTo>
                  <a:pt x="8836" y="3321"/>
                </a:lnTo>
                <a:cubicBezTo>
                  <a:pt x="7879" y="2160"/>
                  <a:pt x="6706" y="1543"/>
                  <a:pt x="5645" y="1543"/>
                </a:cubicBezTo>
                <a:cubicBezTo>
                  <a:pt x="2527" y="1543"/>
                  <a:pt x="0" y="5515"/>
                  <a:pt x="0" y="10414"/>
                </a:cubicBezTo>
                <a:lnTo>
                  <a:pt x="0" y="11186"/>
                </a:lnTo>
                <a:cubicBezTo>
                  <a:pt x="0" y="16085"/>
                  <a:pt x="2527" y="20057"/>
                  <a:pt x="5645" y="20057"/>
                </a:cubicBezTo>
                <a:cubicBezTo>
                  <a:pt x="8763" y="20057"/>
                  <a:pt x="11291" y="16085"/>
                  <a:pt x="11291" y="11186"/>
                </a:cubicBezTo>
                <a:lnTo>
                  <a:pt x="11291" y="10414"/>
                </a:lnTo>
                <a:cubicBezTo>
                  <a:pt x="11291" y="6367"/>
                  <a:pt x="13379" y="3086"/>
                  <a:pt x="15955" y="3086"/>
                </a:cubicBezTo>
                <a:cubicBezTo>
                  <a:pt x="18530" y="3086"/>
                  <a:pt x="20618" y="6367"/>
                  <a:pt x="20618" y="10414"/>
                </a:cubicBezTo>
                <a:lnTo>
                  <a:pt x="20618" y="11186"/>
                </a:lnTo>
                <a:cubicBezTo>
                  <a:pt x="20618" y="15233"/>
                  <a:pt x="18530" y="18514"/>
                  <a:pt x="15955" y="18514"/>
                </a:cubicBezTo>
                <a:cubicBezTo>
                  <a:pt x="14930" y="18514"/>
                  <a:pt x="14025" y="17970"/>
                  <a:pt x="13279" y="16971"/>
                </a:cubicBezTo>
                <a:lnTo>
                  <a:pt x="15218" y="16971"/>
                </a:lnTo>
                <a:cubicBezTo>
                  <a:pt x="15490" y="16971"/>
                  <a:pt x="15709" y="16626"/>
                  <a:pt x="15709" y="16200"/>
                </a:cubicBezTo>
                <a:cubicBezTo>
                  <a:pt x="15709" y="15774"/>
                  <a:pt x="15490" y="15429"/>
                  <a:pt x="15218" y="15429"/>
                </a:cubicBezTo>
                <a:lnTo>
                  <a:pt x="12273" y="15429"/>
                </a:lnTo>
                <a:cubicBezTo>
                  <a:pt x="12001" y="15429"/>
                  <a:pt x="11782" y="15774"/>
                  <a:pt x="11782" y="16200"/>
                </a:cubicBezTo>
                <a:lnTo>
                  <a:pt x="11782" y="20829"/>
                </a:lnTo>
                <a:cubicBezTo>
                  <a:pt x="11782" y="21255"/>
                  <a:pt x="12001" y="21600"/>
                  <a:pt x="12273" y="21600"/>
                </a:cubicBezTo>
                <a:cubicBezTo>
                  <a:pt x="12544" y="21600"/>
                  <a:pt x="12764" y="21255"/>
                  <a:pt x="12764" y="20829"/>
                </a:cubicBezTo>
                <a:lnTo>
                  <a:pt x="12764" y="18279"/>
                </a:lnTo>
                <a:cubicBezTo>
                  <a:pt x="13721" y="19441"/>
                  <a:pt x="14894" y="20057"/>
                  <a:pt x="15955" y="20057"/>
                </a:cubicBezTo>
                <a:cubicBezTo>
                  <a:pt x="19073" y="20057"/>
                  <a:pt x="21600" y="16085"/>
                  <a:pt x="21600" y="11186"/>
                </a:cubicBezTo>
                <a:lnTo>
                  <a:pt x="21600" y="10414"/>
                </a:lnTo>
                <a:cubicBezTo>
                  <a:pt x="21600" y="5515"/>
                  <a:pt x="19073" y="1543"/>
                  <a:pt x="15955" y="154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1" name="Shape 2931"/>
          <p:cNvSpPr/>
          <p:nvPr/>
        </p:nvSpPr>
        <p:spPr>
          <a:xfrm>
            <a:off x="7852508" y="1493246"/>
            <a:ext cx="209496" cy="152361"/>
          </a:xfrm>
          <a:custGeom>
            <a:avLst/>
            <a:gdLst/>
            <a:ahLst/>
            <a:cxnLst>
              <a:cxn ang="0">
                <a:pos x="wd2" y="hd2"/>
              </a:cxn>
              <a:cxn ang="5400000">
                <a:pos x="wd2" y="hd2"/>
              </a:cxn>
              <a:cxn ang="10800000">
                <a:pos x="wd2" y="hd2"/>
              </a:cxn>
              <a:cxn ang="16200000">
                <a:pos x="wd2" y="hd2"/>
              </a:cxn>
            </a:cxnLst>
            <a:rect l="0" t="0" r="r" b="b"/>
            <a:pathLst>
              <a:path w="21600" h="21600" extrusionOk="0">
                <a:moveTo>
                  <a:pt x="19924" y="4050"/>
                </a:moveTo>
                <a:lnTo>
                  <a:pt x="18798" y="5598"/>
                </a:lnTo>
                <a:cubicBezTo>
                  <a:pt x="18709" y="5720"/>
                  <a:pt x="18655" y="5889"/>
                  <a:pt x="18655" y="6075"/>
                </a:cubicBezTo>
                <a:cubicBezTo>
                  <a:pt x="18655" y="6448"/>
                  <a:pt x="18874" y="6750"/>
                  <a:pt x="19145" y="6750"/>
                </a:cubicBezTo>
                <a:cubicBezTo>
                  <a:pt x="19281" y="6750"/>
                  <a:pt x="19404" y="6674"/>
                  <a:pt x="19493" y="6552"/>
                </a:cubicBezTo>
                <a:lnTo>
                  <a:pt x="21456" y="3853"/>
                </a:lnTo>
                <a:cubicBezTo>
                  <a:pt x="21545" y="3731"/>
                  <a:pt x="21600" y="3562"/>
                  <a:pt x="21600" y="3375"/>
                </a:cubicBezTo>
                <a:cubicBezTo>
                  <a:pt x="21600" y="3189"/>
                  <a:pt x="21545" y="3020"/>
                  <a:pt x="21456" y="2898"/>
                </a:cubicBezTo>
                <a:lnTo>
                  <a:pt x="19493" y="198"/>
                </a:lnTo>
                <a:cubicBezTo>
                  <a:pt x="19403" y="76"/>
                  <a:pt x="19281" y="0"/>
                  <a:pt x="19145" y="0"/>
                </a:cubicBezTo>
                <a:cubicBezTo>
                  <a:pt x="18874" y="0"/>
                  <a:pt x="18655" y="303"/>
                  <a:pt x="18655" y="675"/>
                </a:cubicBezTo>
                <a:cubicBezTo>
                  <a:pt x="18655" y="862"/>
                  <a:pt x="18709" y="1031"/>
                  <a:pt x="18799" y="1153"/>
                </a:cubicBezTo>
                <a:lnTo>
                  <a:pt x="19924" y="2700"/>
                </a:lnTo>
                <a:lnTo>
                  <a:pt x="15218" y="2700"/>
                </a:lnTo>
                <a:cubicBezTo>
                  <a:pt x="15065" y="2700"/>
                  <a:pt x="14933" y="2803"/>
                  <a:pt x="14843" y="2954"/>
                </a:cubicBezTo>
                <a:lnTo>
                  <a:pt x="14838" y="2948"/>
                </a:lnTo>
                <a:lnTo>
                  <a:pt x="6149" y="17550"/>
                </a:lnTo>
                <a:lnTo>
                  <a:pt x="491" y="17550"/>
                </a:lnTo>
                <a:cubicBezTo>
                  <a:pt x="220" y="17550"/>
                  <a:pt x="0" y="17853"/>
                  <a:pt x="0" y="18225"/>
                </a:cubicBezTo>
                <a:cubicBezTo>
                  <a:pt x="0" y="18598"/>
                  <a:pt x="220" y="18900"/>
                  <a:pt x="491" y="18900"/>
                </a:cubicBezTo>
                <a:lnTo>
                  <a:pt x="6382" y="18900"/>
                </a:lnTo>
                <a:cubicBezTo>
                  <a:pt x="6535" y="18900"/>
                  <a:pt x="6667" y="18798"/>
                  <a:pt x="6757" y="18647"/>
                </a:cubicBezTo>
                <a:lnTo>
                  <a:pt x="6762" y="18652"/>
                </a:lnTo>
                <a:lnTo>
                  <a:pt x="15451" y="4050"/>
                </a:lnTo>
                <a:cubicBezTo>
                  <a:pt x="15451" y="4050"/>
                  <a:pt x="19924" y="4050"/>
                  <a:pt x="19924" y="4050"/>
                </a:cubicBezTo>
                <a:close/>
                <a:moveTo>
                  <a:pt x="19493" y="15048"/>
                </a:moveTo>
                <a:cubicBezTo>
                  <a:pt x="19403" y="14926"/>
                  <a:pt x="19281" y="14850"/>
                  <a:pt x="19145" y="14850"/>
                </a:cubicBezTo>
                <a:cubicBezTo>
                  <a:pt x="18874" y="14850"/>
                  <a:pt x="18655" y="15153"/>
                  <a:pt x="18655" y="15525"/>
                </a:cubicBezTo>
                <a:cubicBezTo>
                  <a:pt x="18655" y="15712"/>
                  <a:pt x="18709" y="15880"/>
                  <a:pt x="18798" y="16002"/>
                </a:cubicBezTo>
                <a:lnTo>
                  <a:pt x="19924" y="17550"/>
                </a:lnTo>
                <a:lnTo>
                  <a:pt x="15451" y="17550"/>
                </a:lnTo>
                <a:lnTo>
                  <a:pt x="12386" y="12399"/>
                </a:lnTo>
                <a:lnTo>
                  <a:pt x="11751" y="13465"/>
                </a:lnTo>
                <a:lnTo>
                  <a:pt x="14838" y="18652"/>
                </a:lnTo>
                <a:lnTo>
                  <a:pt x="14843" y="18647"/>
                </a:lnTo>
                <a:cubicBezTo>
                  <a:pt x="14933" y="18798"/>
                  <a:pt x="15065" y="18900"/>
                  <a:pt x="15218" y="18900"/>
                </a:cubicBezTo>
                <a:lnTo>
                  <a:pt x="19924" y="18900"/>
                </a:lnTo>
                <a:lnTo>
                  <a:pt x="18798" y="20448"/>
                </a:lnTo>
                <a:cubicBezTo>
                  <a:pt x="18709" y="20570"/>
                  <a:pt x="18655" y="20739"/>
                  <a:pt x="18655" y="20925"/>
                </a:cubicBezTo>
                <a:cubicBezTo>
                  <a:pt x="18655" y="21298"/>
                  <a:pt x="18874" y="21600"/>
                  <a:pt x="19145" y="21600"/>
                </a:cubicBezTo>
                <a:cubicBezTo>
                  <a:pt x="19281" y="21600"/>
                  <a:pt x="19403" y="21525"/>
                  <a:pt x="19493" y="21402"/>
                </a:cubicBezTo>
                <a:lnTo>
                  <a:pt x="21456" y="18702"/>
                </a:lnTo>
                <a:cubicBezTo>
                  <a:pt x="21545" y="18580"/>
                  <a:pt x="21600" y="18412"/>
                  <a:pt x="21600" y="18225"/>
                </a:cubicBezTo>
                <a:cubicBezTo>
                  <a:pt x="21600" y="18039"/>
                  <a:pt x="21545" y="17870"/>
                  <a:pt x="21456" y="17748"/>
                </a:cubicBezTo>
                <a:cubicBezTo>
                  <a:pt x="21456" y="17748"/>
                  <a:pt x="19493" y="15048"/>
                  <a:pt x="19493" y="15048"/>
                </a:cubicBezTo>
                <a:close/>
                <a:moveTo>
                  <a:pt x="491" y="4050"/>
                </a:moveTo>
                <a:lnTo>
                  <a:pt x="6148" y="4050"/>
                </a:lnTo>
                <a:lnTo>
                  <a:pt x="9214" y="9201"/>
                </a:lnTo>
                <a:lnTo>
                  <a:pt x="9849" y="8136"/>
                </a:lnTo>
                <a:lnTo>
                  <a:pt x="6762" y="2948"/>
                </a:lnTo>
                <a:lnTo>
                  <a:pt x="6756" y="2954"/>
                </a:lnTo>
                <a:cubicBezTo>
                  <a:pt x="6667" y="2803"/>
                  <a:pt x="6535" y="2700"/>
                  <a:pt x="6382" y="2700"/>
                </a:cubicBezTo>
                <a:lnTo>
                  <a:pt x="491" y="2700"/>
                </a:lnTo>
                <a:cubicBezTo>
                  <a:pt x="220" y="2700"/>
                  <a:pt x="0" y="3003"/>
                  <a:pt x="0" y="3375"/>
                </a:cubicBezTo>
                <a:cubicBezTo>
                  <a:pt x="0" y="3748"/>
                  <a:pt x="220" y="4050"/>
                  <a:pt x="491" y="405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2" name="Shape 2932"/>
          <p:cNvSpPr/>
          <p:nvPr/>
        </p:nvSpPr>
        <p:spPr>
          <a:xfrm>
            <a:off x="8252453" y="1483724"/>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1964" y="12000"/>
                </a:moveTo>
                <a:cubicBezTo>
                  <a:pt x="1421" y="12000"/>
                  <a:pt x="982" y="11462"/>
                  <a:pt x="982" y="10800"/>
                </a:cubicBezTo>
                <a:cubicBezTo>
                  <a:pt x="982" y="10138"/>
                  <a:pt x="1421" y="9600"/>
                  <a:pt x="1964" y="9600"/>
                </a:cubicBezTo>
                <a:cubicBezTo>
                  <a:pt x="2505" y="9600"/>
                  <a:pt x="2945" y="10138"/>
                  <a:pt x="2945" y="10800"/>
                </a:cubicBezTo>
                <a:cubicBezTo>
                  <a:pt x="2945" y="11462"/>
                  <a:pt x="2505" y="12000"/>
                  <a:pt x="1964" y="12000"/>
                </a:cubicBezTo>
                <a:moveTo>
                  <a:pt x="21456" y="10376"/>
                </a:moveTo>
                <a:lnTo>
                  <a:pt x="18511" y="6776"/>
                </a:lnTo>
                <a:cubicBezTo>
                  <a:pt x="18422" y="6667"/>
                  <a:pt x="18299" y="6600"/>
                  <a:pt x="18164" y="6600"/>
                </a:cubicBezTo>
                <a:cubicBezTo>
                  <a:pt x="17892" y="6600"/>
                  <a:pt x="17673" y="6869"/>
                  <a:pt x="17673" y="7200"/>
                </a:cubicBezTo>
                <a:cubicBezTo>
                  <a:pt x="17673" y="7366"/>
                  <a:pt x="17728" y="7516"/>
                  <a:pt x="17817" y="7624"/>
                </a:cubicBezTo>
                <a:lnTo>
                  <a:pt x="19924" y="10200"/>
                </a:lnTo>
                <a:lnTo>
                  <a:pt x="8058" y="10200"/>
                </a:lnTo>
                <a:lnTo>
                  <a:pt x="14727" y="2048"/>
                </a:lnTo>
                <a:lnTo>
                  <a:pt x="14727" y="5400"/>
                </a:lnTo>
                <a:cubicBezTo>
                  <a:pt x="14727" y="5732"/>
                  <a:pt x="14947" y="6000"/>
                  <a:pt x="15218" y="6000"/>
                </a:cubicBezTo>
                <a:cubicBezTo>
                  <a:pt x="15489" y="6000"/>
                  <a:pt x="15709" y="5732"/>
                  <a:pt x="15709" y="5400"/>
                </a:cubicBezTo>
                <a:lnTo>
                  <a:pt x="15709" y="600"/>
                </a:lnTo>
                <a:cubicBezTo>
                  <a:pt x="15709" y="269"/>
                  <a:pt x="15489" y="0"/>
                  <a:pt x="15218" y="0"/>
                </a:cubicBezTo>
                <a:lnTo>
                  <a:pt x="11291" y="0"/>
                </a:lnTo>
                <a:cubicBezTo>
                  <a:pt x="11020" y="0"/>
                  <a:pt x="10800" y="269"/>
                  <a:pt x="10800" y="600"/>
                </a:cubicBezTo>
                <a:cubicBezTo>
                  <a:pt x="10800" y="932"/>
                  <a:pt x="11020" y="1200"/>
                  <a:pt x="11291" y="1200"/>
                </a:cubicBezTo>
                <a:lnTo>
                  <a:pt x="14033" y="1200"/>
                </a:lnTo>
                <a:lnTo>
                  <a:pt x="6669" y="10200"/>
                </a:lnTo>
                <a:lnTo>
                  <a:pt x="3858" y="10200"/>
                </a:lnTo>
                <a:cubicBezTo>
                  <a:pt x="3639" y="9167"/>
                  <a:pt x="2877" y="8400"/>
                  <a:pt x="1964" y="8400"/>
                </a:cubicBezTo>
                <a:cubicBezTo>
                  <a:pt x="879" y="8400"/>
                  <a:pt x="0" y="9475"/>
                  <a:pt x="0" y="10800"/>
                </a:cubicBezTo>
                <a:cubicBezTo>
                  <a:pt x="0" y="12125"/>
                  <a:pt x="879" y="13200"/>
                  <a:pt x="1964" y="13200"/>
                </a:cubicBezTo>
                <a:cubicBezTo>
                  <a:pt x="2877" y="13200"/>
                  <a:pt x="3639" y="12434"/>
                  <a:pt x="3858" y="11400"/>
                </a:cubicBezTo>
                <a:lnTo>
                  <a:pt x="6669" y="11400"/>
                </a:lnTo>
                <a:lnTo>
                  <a:pt x="14033" y="20400"/>
                </a:lnTo>
                <a:lnTo>
                  <a:pt x="11291" y="20400"/>
                </a:lnTo>
                <a:cubicBezTo>
                  <a:pt x="11020" y="20400"/>
                  <a:pt x="10800" y="20669"/>
                  <a:pt x="10800" y="21000"/>
                </a:cubicBezTo>
                <a:cubicBezTo>
                  <a:pt x="10800" y="21332"/>
                  <a:pt x="11020" y="21600"/>
                  <a:pt x="11291" y="21600"/>
                </a:cubicBezTo>
                <a:lnTo>
                  <a:pt x="15218" y="21600"/>
                </a:lnTo>
                <a:cubicBezTo>
                  <a:pt x="15489" y="21600"/>
                  <a:pt x="15709" y="21332"/>
                  <a:pt x="15709" y="21000"/>
                </a:cubicBezTo>
                <a:lnTo>
                  <a:pt x="15709" y="16200"/>
                </a:lnTo>
                <a:cubicBezTo>
                  <a:pt x="15709" y="15869"/>
                  <a:pt x="15489" y="15600"/>
                  <a:pt x="15218" y="15600"/>
                </a:cubicBezTo>
                <a:cubicBezTo>
                  <a:pt x="14947" y="15600"/>
                  <a:pt x="14727" y="15869"/>
                  <a:pt x="14727" y="16200"/>
                </a:cubicBezTo>
                <a:lnTo>
                  <a:pt x="14727" y="19552"/>
                </a:lnTo>
                <a:lnTo>
                  <a:pt x="8058" y="11400"/>
                </a:lnTo>
                <a:lnTo>
                  <a:pt x="19924" y="11400"/>
                </a:lnTo>
                <a:lnTo>
                  <a:pt x="17817" y="13976"/>
                </a:lnTo>
                <a:cubicBezTo>
                  <a:pt x="17728" y="14085"/>
                  <a:pt x="17673" y="14235"/>
                  <a:pt x="17673" y="14400"/>
                </a:cubicBezTo>
                <a:cubicBezTo>
                  <a:pt x="17673" y="14732"/>
                  <a:pt x="17892" y="15000"/>
                  <a:pt x="18164" y="15000"/>
                </a:cubicBezTo>
                <a:cubicBezTo>
                  <a:pt x="18299" y="15000"/>
                  <a:pt x="18422" y="14933"/>
                  <a:pt x="18511" y="14824"/>
                </a:cubicBezTo>
                <a:lnTo>
                  <a:pt x="21456" y="11224"/>
                </a:lnTo>
                <a:cubicBezTo>
                  <a:pt x="21545" y="11116"/>
                  <a:pt x="21600" y="10966"/>
                  <a:pt x="21600" y="10800"/>
                </a:cubicBezTo>
                <a:cubicBezTo>
                  <a:pt x="21600" y="10635"/>
                  <a:pt x="21545" y="10485"/>
                  <a:pt x="21456" y="1037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3" name="Shape 2934"/>
          <p:cNvSpPr/>
          <p:nvPr/>
        </p:nvSpPr>
        <p:spPr>
          <a:xfrm>
            <a:off x="682051" y="2461829"/>
            <a:ext cx="152361"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10800"/>
                </a:moveTo>
                <a:cubicBezTo>
                  <a:pt x="8563" y="10800"/>
                  <a:pt x="6750" y="9481"/>
                  <a:pt x="6750" y="7855"/>
                </a:cubicBezTo>
                <a:cubicBezTo>
                  <a:pt x="6750" y="6228"/>
                  <a:pt x="8563" y="4909"/>
                  <a:pt x="10800" y="4909"/>
                </a:cubicBezTo>
                <a:cubicBezTo>
                  <a:pt x="13037" y="4909"/>
                  <a:pt x="14850" y="6228"/>
                  <a:pt x="14850" y="7855"/>
                </a:cubicBezTo>
                <a:cubicBezTo>
                  <a:pt x="14850" y="9481"/>
                  <a:pt x="13037" y="10800"/>
                  <a:pt x="10800" y="10800"/>
                </a:cubicBezTo>
                <a:moveTo>
                  <a:pt x="10800" y="3927"/>
                </a:moveTo>
                <a:cubicBezTo>
                  <a:pt x="7817" y="3927"/>
                  <a:pt x="5400" y="5686"/>
                  <a:pt x="5400" y="7855"/>
                </a:cubicBezTo>
                <a:cubicBezTo>
                  <a:pt x="5400" y="10023"/>
                  <a:pt x="7817" y="11782"/>
                  <a:pt x="10800" y="11782"/>
                </a:cubicBezTo>
                <a:cubicBezTo>
                  <a:pt x="13783" y="11782"/>
                  <a:pt x="16200" y="10023"/>
                  <a:pt x="16200" y="7855"/>
                </a:cubicBezTo>
                <a:cubicBezTo>
                  <a:pt x="16200" y="5686"/>
                  <a:pt x="13783" y="3927"/>
                  <a:pt x="10800" y="3927"/>
                </a:cubicBezTo>
                <a:moveTo>
                  <a:pt x="10800" y="20127"/>
                </a:moveTo>
                <a:cubicBezTo>
                  <a:pt x="10800" y="20127"/>
                  <a:pt x="1350" y="13745"/>
                  <a:pt x="1350" y="7855"/>
                </a:cubicBezTo>
                <a:cubicBezTo>
                  <a:pt x="1350" y="4059"/>
                  <a:pt x="5581" y="982"/>
                  <a:pt x="10800" y="982"/>
                </a:cubicBezTo>
                <a:cubicBezTo>
                  <a:pt x="16019" y="982"/>
                  <a:pt x="20250" y="4059"/>
                  <a:pt x="20250" y="7855"/>
                </a:cubicBezTo>
                <a:cubicBezTo>
                  <a:pt x="20250" y="13745"/>
                  <a:pt x="10800" y="20127"/>
                  <a:pt x="10800" y="20127"/>
                </a:cubicBezTo>
                <a:moveTo>
                  <a:pt x="10800" y="0"/>
                </a:moveTo>
                <a:cubicBezTo>
                  <a:pt x="4836" y="0"/>
                  <a:pt x="0" y="3517"/>
                  <a:pt x="0" y="7855"/>
                </a:cubicBezTo>
                <a:cubicBezTo>
                  <a:pt x="0" y="14236"/>
                  <a:pt x="10800" y="21600"/>
                  <a:pt x="10800" y="21600"/>
                </a:cubicBezTo>
                <a:cubicBezTo>
                  <a:pt x="10800" y="21600"/>
                  <a:pt x="21600" y="14236"/>
                  <a:pt x="21600" y="7855"/>
                </a:cubicBezTo>
                <a:cubicBezTo>
                  <a:pt x="21600" y="3517"/>
                  <a:pt x="16764"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4" name="Shape 2935"/>
          <p:cNvSpPr/>
          <p:nvPr/>
        </p:nvSpPr>
        <p:spPr>
          <a:xfrm>
            <a:off x="1053428" y="2461829"/>
            <a:ext cx="209345" cy="209375"/>
          </a:xfrm>
          <a:custGeom>
            <a:avLst/>
            <a:gdLst/>
            <a:ahLst/>
            <a:cxnLst>
              <a:cxn ang="0">
                <a:pos x="wd2" y="hd2"/>
              </a:cxn>
              <a:cxn ang="5400000">
                <a:pos x="wd2" y="hd2"/>
              </a:cxn>
              <a:cxn ang="10800000">
                <a:pos x="wd2" y="hd2"/>
              </a:cxn>
              <a:cxn ang="16200000">
                <a:pos x="wd2" y="hd2"/>
              </a:cxn>
            </a:cxnLst>
            <a:rect l="0" t="0" r="r" b="b"/>
            <a:pathLst>
              <a:path w="21531" h="21600" extrusionOk="0">
                <a:moveTo>
                  <a:pt x="6365" y="15409"/>
                </a:moveTo>
                <a:cubicBezTo>
                  <a:pt x="5782" y="14888"/>
                  <a:pt x="4858" y="14006"/>
                  <a:pt x="3935" y="12895"/>
                </a:cubicBezTo>
                <a:cubicBezTo>
                  <a:pt x="2587" y="11273"/>
                  <a:pt x="979" y="8835"/>
                  <a:pt x="979" y="6430"/>
                </a:cubicBezTo>
                <a:cubicBezTo>
                  <a:pt x="979" y="3427"/>
                  <a:pt x="3396" y="982"/>
                  <a:pt x="6366" y="982"/>
                </a:cubicBezTo>
                <a:cubicBezTo>
                  <a:pt x="9336" y="982"/>
                  <a:pt x="11752" y="3427"/>
                  <a:pt x="11752" y="6430"/>
                </a:cubicBezTo>
                <a:cubicBezTo>
                  <a:pt x="11752" y="10208"/>
                  <a:pt x="7888" y="14044"/>
                  <a:pt x="6365" y="15409"/>
                </a:cubicBezTo>
                <a:moveTo>
                  <a:pt x="6366" y="0"/>
                </a:moveTo>
                <a:cubicBezTo>
                  <a:pt x="2850" y="0"/>
                  <a:pt x="0" y="2879"/>
                  <a:pt x="0" y="6430"/>
                </a:cubicBezTo>
                <a:cubicBezTo>
                  <a:pt x="0" y="11655"/>
                  <a:pt x="6366" y="16701"/>
                  <a:pt x="6366" y="16701"/>
                </a:cubicBezTo>
                <a:cubicBezTo>
                  <a:pt x="6366" y="16701"/>
                  <a:pt x="12732" y="11655"/>
                  <a:pt x="12732" y="6430"/>
                </a:cubicBezTo>
                <a:cubicBezTo>
                  <a:pt x="12732" y="2879"/>
                  <a:pt x="9882" y="0"/>
                  <a:pt x="6366" y="0"/>
                </a:cubicBezTo>
                <a:moveTo>
                  <a:pt x="17357" y="19604"/>
                </a:moveTo>
                <a:cubicBezTo>
                  <a:pt x="17127" y="19764"/>
                  <a:pt x="16856" y="19909"/>
                  <a:pt x="16554" y="20033"/>
                </a:cubicBezTo>
                <a:cubicBezTo>
                  <a:pt x="16304" y="20137"/>
                  <a:pt x="16185" y="20424"/>
                  <a:pt x="16288" y="20675"/>
                </a:cubicBezTo>
                <a:cubicBezTo>
                  <a:pt x="16365" y="20865"/>
                  <a:pt x="16548" y="20979"/>
                  <a:pt x="16740" y="20979"/>
                </a:cubicBezTo>
                <a:cubicBezTo>
                  <a:pt x="16802" y="20979"/>
                  <a:pt x="16866" y="20967"/>
                  <a:pt x="16926" y="20942"/>
                </a:cubicBezTo>
                <a:cubicBezTo>
                  <a:pt x="17294" y="20790"/>
                  <a:pt x="17627" y="20611"/>
                  <a:pt x="17915" y="20411"/>
                </a:cubicBezTo>
                <a:cubicBezTo>
                  <a:pt x="18138" y="20256"/>
                  <a:pt x="18193" y="19950"/>
                  <a:pt x="18039" y="19727"/>
                </a:cubicBezTo>
                <a:cubicBezTo>
                  <a:pt x="17885" y="19505"/>
                  <a:pt x="17579" y="19449"/>
                  <a:pt x="17357" y="19604"/>
                </a:cubicBezTo>
                <a:moveTo>
                  <a:pt x="16249" y="13042"/>
                </a:moveTo>
                <a:cubicBezTo>
                  <a:pt x="16109" y="12790"/>
                  <a:pt x="16024" y="12529"/>
                  <a:pt x="15995" y="12265"/>
                </a:cubicBezTo>
                <a:cubicBezTo>
                  <a:pt x="15966" y="11995"/>
                  <a:pt x="15731" y="11801"/>
                  <a:pt x="15456" y="11829"/>
                </a:cubicBezTo>
                <a:cubicBezTo>
                  <a:pt x="15187" y="11859"/>
                  <a:pt x="14992" y="12100"/>
                  <a:pt x="15022" y="12370"/>
                </a:cubicBezTo>
                <a:cubicBezTo>
                  <a:pt x="15064" y="12767"/>
                  <a:pt x="15190" y="13154"/>
                  <a:pt x="15395" y="13522"/>
                </a:cubicBezTo>
                <a:cubicBezTo>
                  <a:pt x="15484" y="13682"/>
                  <a:pt x="15651" y="13773"/>
                  <a:pt x="15822" y="13773"/>
                </a:cubicBezTo>
                <a:cubicBezTo>
                  <a:pt x="15904" y="13773"/>
                  <a:pt x="15985" y="13753"/>
                  <a:pt x="16061" y="13710"/>
                </a:cubicBezTo>
                <a:cubicBezTo>
                  <a:pt x="16297" y="13578"/>
                  <a:pt x="16382" y="13279"/>
                  <a:pt x="16249" y="13042"/>
                </a:cubicBezTo>
                <a:moveTo>
                  <a:pt x="18249" y="15254"/>
                </a:moveTo>
                <a:cubicBezTo>
                  <a:pt x="18041" y="14981"/>
                  <a:pt x="17803" y="14708"/>
                  <a:pt x="17538" y="14439"/>
                </a:cubicBezTo>
                <a:cubicBezTo>
                  <a:pt x="17349" y="14246"/>
                  <a:pt x="17039" y="14244"/>
                  <a:pt x="16845" y="14434"/>
                </a:cubicBezTo>
                <a:cubicBezTo>
                  <a:pt x="16653" y="14624"/>
                  <a:pt x="16651" y="14935"/>
                  <a:pt x="16841" y="15129"/>
                </a:cubicBezTo>
                <a:cubicBezTo>
                  <a:pt x="17076" y="15368"/>
                  <a:pt x="17288" y="15612"/>
                  <a:pt x="17471" y="15851"/>
                </a:cubicBezTo>
                <a:cubicBezTo>
                  <a:pt x="17568" y="15977"/>
                  <a:pt x="17713" y="16043"/>
                  <a:pt x="17860" y="16043"/>
                </a:cubicBezTo>
                <a:cubicBezTo>
                  <a:pt x="17964" y="16043"/>
                  <a:pt x="18068" y="16011"/>
                  <a:pt x="18157" y="15942"/>
                </a:cubicBezTo>
                <a:cubicBezTo>
                  <a:pt x="18373" y="15777"/>
                  <a:pt x="18413" y="15469"/>
                  <a:pt x="18249" y="15254"/>
                </a:cubicBezTo>
                <a:moveTo>
                  <a:pt x="21476" y="5928"/>
                </a:moveTo>
                <a:cubicBezTo>
                  <a:pt x="21352" y="5687"/>
                  <a:pt x="21057" y="5592"/>
                  <a:pt x="20817" y="5717"/>
                </a:cubicBezTo>
                <a:cubicBezTo>
                  <a:pt x="20817" y="5717"/>
                  <a:pt x="20650" y="5803"/>
                  <a:pt x="20371" y="5962"/>
                </a:cubicBezTo>
                <a:cubicBezTo>
                  <a:pt x="20136" y="6096"/>
                  <a:pt x="20054" y="6396"/>
                  <a:pt x="20188" y="6632"/>
                </a:cubicBezTo>
                <a:cubicBezTo>
                  <a:pt x="20278" y="6791"/>
                  <a:pt x="20444" y="6880"/>
                  <a:pt x="20614" y="6880"/>
                </a:cubicBezTo>
                <a:cubicBezTo>
                  <a:pt x="20697" y="6880"/>
                  <a:pt x="20780" y="6859"/>
                  <a:pt x="20856" y="6815"/>
                </a:cubicBezTo>
                <a:cubicBezTo>
                  <a:pt x="21108" y="6672"/>
                  <a:pt x="21261" y="6592"/>
                  <a:pt x="21265" y="6590"/>
                </a:cubicBezTo>
                <a:cubicBezTo>
                  <a:pt x="21506" y="6466"/>
                  <a:pt x="21600" y="6170"/>
                  <a:pt x="21476" y="5928"/>
                </a:cubicBezTo>
                <a:moveTo>
                  <a:pt x="18659" y="16886"/>
                </a:moveTo>
                <a:cubicBezTo>
                  <a:pt x="18395" y="16941"/>
                  <a:pt x="18225" y="17201"/>
                  <a:pt x="18280" y="17467"/>
                </a:cubicBezTo>
                <a:cubicBezTo>
                  <a:pt x="18312" y="17625"/>
                  <a:pt x="18330" y="17781"/>
                  <a:pt x="18330" y="17929"/>
                </a:cubicBezTo>
                <a:cubicBezTo>
                  <a:pt x="18330" y="18050"/>
                  <a:pt x="18318" y="18171"/>
                  <a:pt x="18296" y="18287"/>
                </a:cubicBezTo>
                <a:cubicBezTo>
                  <a:pt x="18244" y="18554"/>
                  <a:pt x="18418" y="18811"/>
                  <a:pt x="18683" y="18862"/>
                </a:cubicBezTo>
                <a:cubicBezTo>
                  <a:pt x="18715" y="18869"/>
                  <a:pt x="18746" y="18871"/>
                  <a:pt x="18777" y="18871"/>
                </a:cubicBezTo>
                <a:cubicBezTo>
                  <a:pt x="19007" y="18871"/>
                  <a:pt x="19212" y="18708"/>
                  <a:pt x="19257" y="18473"/>
                </a:cubicBezTo>
                <a:cubicBezTo>
                  <a:pt x="19292" y="18296"/>
                  <a:pt x="19309" y="18114"/>
                  <a:pt x="19309" y="17929"/>
                </a:cubicBezTo>
                <a:cubicBezTo>
                  <a:pt x="19309" y="17715"/>
                  <a:pt x="19285" y="17492"/>
                  <a:pt x="19239" y="17267"/>
                </a:cubicBezTo>
                <a:cubicBezTo>
                  <a:pt x="19183" y="17001"/>
                  <a:pt x="18923" y="16832"/>
                  <a:pt x="18659" y="16886"/>
                </a:cubicBezTo>
                <a:moveTo>
                  <a:pt x="18590" y="7106"/>
                </a:moveTo>
                <a:cubicBezTo>
                  <a:pt x="18317" y="7303"/>
                  <a:pt x="18035" y="7518"/>
                  <a:pt x="17756" y="7745"/>
                </a:cubicBezTo>
                <a:cubicBezTo>
                  <a:pt x="17546" y="7917"/>
                  <a:pt x="17515" y="8226"/>
                  <a:pt x="17686" y="8436"/>
                </a:cubicBezTo>
                <a:cubicBezTo>
                  <a:pt x="17783" y="8556"/>
                  <a:pt x="17924" y="8617"/>
                  <a:pt x="18066" y="8617"/>
                </a:cubicBezTo>
                <a:cubicBezTo>
                  <a:pt x="18174" y="8617"/>
                  <a:pt x="18284" y="8581"/>
                  <a:pt x="18374" y="8507"/>
                </a:cubicBezTo>
                <a:cubicBezTo>
                  <a:pt x="18637" y="8292"/>
                  <a:pt x="18903" y="8090"/>
                  <a:pt x="19161" y="7905"/>
                </a:cubicBezTo>
                <a:cubicBezTo>
                  <a:pt x="19380" y="7747"/>
                  <a:pt x="19431" y="7440"/>
                  <a:pt x="19273" y="7220"/>
                </a:cubicBezTo>
                <a:cubicBezTo>
                  <a:pt x="19116" y="6999"/>
                  <a:pt x="18810" y="6949"/>
                  <a:pt x="18590" y="7106"/>
                </a:cubicBezTo>
                <a:moveTo>
                  <a:pt x="14704" y="20512"/>
                </a:moveTo>
                <a:cubicBezTo>
                  <a:pt x="14393" y="20556"/>
                  <a:pt x="14065" y="20590"/>
                  <a:pt x="13729" y="20611"/>
                </a:cubicBezTo>
                <a:cubicBezTo>
                  <a:pt x="13459" y="20629"/>
                  <a:pt x="13254" y="20863"/>
                  <a:pt x="13272" y="21134"/>
                </a:cubicBezTo>
                <a:cubicBezTo>
                  <a:pt x="13289" y="21394"/>
                  <a:pt x="13504" y="21593"/>
                  <a:pt x="13760" y="21593"/>
                </a:cubicBezTo>
                <a:cubicBezTo>
                  <a:pt x="13771" y="21593"/>
                  <a:pt x="13781" y="21592"/>
                  <a:pt x="13792" y="21592"/>
                </a:cubicBezTo>
                <a:cubicBezTo>
                  <a:pt x="14152" y="21568"/>
                  <a:pt x="14506" y="21533"/>
                  <a:pt x="14842" y="21485"/>
                </a:cubicBezTo>
                <a:cubicBezTo>
                  <a:pt x="15110" y="21447"/>
                  <a:pt x="15296" y="21198"/>
                  <a:pt x="15258" y="20929"/>
                </a:cubicBezTo>
                <a:cubicBezTo>
                  <a:pt x="15220" y="20661"/>
                  <a:pt x="14973" y="20472"/>
                  <a:pt x="14704" y="20512"/>
                </a:cubicBezTo>
                <a:moveTo>
                  <a:pt x="8893" y="20109"/>
                </a:moveTo>
                <a:cubicBezTo>
                  <a:pt x="8582" y="19997"/>
                  <a:pt x="8299" y="19866"/>
                  <a:pt x="8052" y="19721"/>
                </a:cubicBezTo>
                <a:cubicBezTo>
                  <a:pt x="7818" y="19582"/>
                  <a:pt x="7519" y="19663"/>
                  <a:pt x="7382" y="19896"/>
                </a:cubicBezTo>
                <a:cubicBezTo>
                  <a:pt x="7244" y="20130"/>
                  <a:pt x="7323" y="20432"/>
                  <a:pt x="7556" y="20568"/>
                </a:cubicBezTo>
                <a:cubicBezTo>
                  <a:pt x="7856" y="20744"/>
                  <a:pt x="8194" y="20901"/>
                  <a:pt x="8562" y="21034"/>
                </a:cubicBezTo>
                <a:cubicBezTo>
                  <a:pt x="8617" y="21053"/>
                  <a:pt x="8672" y="21062"/>
                  <a:pt x="8728" y="21062"/>
                </a:cubicBezTo>
                <a:cubicBezTo>
                  <a:pt x="8928" y="21062"/>
                  <a:pt x="9117" y="20938"/>
                  <a:pt x="9189" y="20737"/>
                </a:cubicBezTo>
                <a:cubicBezTo>
                  <a:pt x="9280" y="20482"/>
                  <a:pt x="9148" y="20200"/>
                  <a:pt x="8893" y="20109"/>
                </a:cubicBezTo>
                <a:moveTo>
                  <a:pt x="11751" y="20618"/>
                </a:moveTo>
                <a:cubicBezTo>
                  <a:pt x="11412" y="20600"/>
                  <a:pt x="11082" y="20572"/>
                  <a:pt x="10771" y="20533"/>
                </a:cubicBezTo>
                <a:cubicBezTo>
                  <a:pt x="10502" y="20493"/>
                  <a:pt x="10258" y="20690"/>
                  <a:pt x="10225" y="20959"/>
                </a:cubicBezTo>
                <a:cubicBezTo>
                  <a:pt x="10191" y="21229"/>
                  <a:pt x="10382" y="21474"/>
                  <a:pt x="10650" y="21507"/>
                </a:cubicBezTo>
                <a:cubicBezTo>
                  <a:pt x="10984" y="21549"/>
                  <a:pt x="11337" y="21580"/>
                  <a:pt x="11699" y="21600"/>
                </a:cubicBezTo>
                <a:cubicBezTo>
                  <a:pt x="11708" y="21600"/>
                  <a:pt x="11716" y="21600"/>
                  <a:pt x="11725" y="21600"/>
                </a:cubicBezTo>
                <a:cubicBezTo>
                  <a:pt x="11984" y="21600"/>
                  <a:pt x="12200" y="21397"/>
                  <a:pt x="12214" y="21135"/>
                </a:cubicBezTo>
                <a:cubicBezTo>
                  <a:pt x="12228" y="20863"/>
                  <a:pt x="12021" y="20632"/>
                  <a:pt x="11751" y="20618"/>
                </a:cubicBezTo>
                <a:moveTo>
                  <a:pt x="6840" y="18180"/>
                </a:moveTo>
                <a:cubicBezTo>
                  <a:pt x="6836" y="17912"/>
                  <a:pt x="6619" y="17696"/>
                  <a:pt x="6351" y="17696"/>
                </a:cubicBezTo>
                <a:cubicBezTo>
                  <a:pt x="6080" y="17696"/>
                  <a:pt x="5861" y="17916"/>
                  <a:pt x="5861" y="18188"/>
                </a:cubicBezTo>
                <a:cubicBezTo>
                  <a:pt x="5861" y="18234"/>
                  <a:pt x="5867" y="18484"/>
                  <a:pt x="5997" y="18834"/>
                </a:cubicBezTo>
                <a:cubicBezTo>
                  <a:pt x="6070" y="19033"/>
                  <a:pt x="6257" y="19155"/>
                  <a:pt x="6456" y="19155"/>
                </a:cubicBezTo>
                <a:cubicBezTo>
                  <a:pt x="6512" y="19155"/>
                  <a:pt x="6570" y="19145"/>
                  <a:pt x="6626" y="19124"/>
                </a:cubicBezTo>
                <a:cubicBezTo>
                  <a:pt x="6880" y="19030"/>
                  <a:pt x="7009" y="18748"/>
                  <a:pt x="6915" y="18493"/>
                </a:cubicBezTo>
                <a:cubicBezTo>
                  <a:pt x="6849" y="18314"/>
                  <a:pt x="6841" y="18191"/>
                  <a:pt x="6840" y="18180"/>
                </a:cubicBezTo>
                <a:moveTo>
                  <a:pt x="15760" y="10798"/>
                </a:moveTo>
                <a:cubicBezTo>
                  <a:pt x="15838" y="10844"/>
                  <a:pt x="15924" y="10866"/>
                  <a:pt x="16008" y="10866"/>
                </a:cubicBezTo>
                <a:cubicBezTo>
                  <a:pt x="16176" y="10866"/>
                  <a:pt x="16339" y="10780"/>
                  <a:pt x="16431" y="10625"/>
                </a:cubicBezTo>
                <a:cubicBezTo>
                  <a:pt x="16577" y="10376"/>
                  <a:pt x="16761" y="10120"/>
                  <a:pt x="16977" y="9861"/>
                </a:cubicBezTo>
                <a:cubicBezTo>
                  <a:pt x="17151" y="9653"/>
                  <a:pt x="17124" y="9343"/>
                  <a:pt x="16917" y="9169"/>
                </a:cubicBezTo>
                <a:cubicBezTo>
                  <a:pt x="16709" y="8994"/>
                  <a:pt x="16400" y="9022"/>
                  <a:pt x="16227" y="9230"/>
                </a:cubicBezTo>
                <a:cubicBezTo>
                  <a:pt x="15976" y="9529"/>
                  <a:pt x="15761" y="9832"/>
                  <a:pt x="15587" y="10125"/>
                </a:cubicBezTo>
                <a:cubicBezTo>
                  <a:pt x="15450" y="10359"/>
                  <a:pt x="15527" y="10659"/>
                  <a:pt x="15760" y="10798"/>
                </a:cubicBezTo>
                <a:moveTo>
                  <a:pt x="6366" y="8841"/>
                </a:moveTo>
                <a:cubicBezTo>
                  <a:pt x="5014" y="8841"/>
                  <a:pt x="3917" y="7741"/>
                  <a:pt x="3917" y="6384"/>
                </a:cubicBezTo>
                <a:cubicBezTo>
                  <a:pt x="3917" y="5027"/>
                  <a:pt x="5014" y="3927"/>
                  <a:pt x="6366" y="3927"/>
                </a:cubicBezTo>
                <a:cubicBezTo>
                  <a:pt x="7719" y="3927"/>
                  <a:pt x="8814" y="5027"/>
                  <a:pt x="8814" y="6384"/>
                </a:cubicBezTo>
                <a:cubicBezTo>
                  <a:pt x="8814" y="7741"/>
                  <a:pt x="7719" y="8841"/>
                  <a:pt x="6366" y="8841"/>
                </a:cubicBezTo>
                <a:moveTo>
                  <a:pt x="6366" y="2955"/>
                </a:moveTo>
                <a:cubicBezTo>
                  <a:pt x="4473" y="2955"/>
                  <a:pt x="2938" y="4494"/>
                  <a:pt x="2938" y="6392"/>
                </a:cubicBezTo>
                <a:cubicBezTo>
                  <a:pt x="2938" y="8291"/>
                  <a:pt x="4473" y="9831"/>
                  <a:pt x="6366" y="9831"/>
                </a:cubicBezTo>
                <a:cubicBezTo>
                  <a:pt x="8259" y="9831"/>
                  <a:pt x="9794" y="8291"/>
                  <a:pt x="9794" y="6392"/>
                </a:cubicBezTo>
                <a:cubicBezTo>
                  <a:pt x="9794" y="4494"/>
                  <a:pt x="8259" y="2955"/>
                  <a:pt x="6366" y="295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5" name="Shape 2936"/>
          <p:cNvSpPr/>
          <p:nvPr/>
        </p:nvSpPr>
        <p:spPr>
          <a:xfrm>
            <a:off x="1510510" y="2461829"/>
            <a:ext cx="9522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1964"/>
                </a:moveTo>
                <a:cubicBezTo>
                  <a:pt x="10800" y="1964"/>
                  <a:pt x="4320" y="1964"/>
                  <a:pt x="4320" y="4909"/>
                </a:cubicBezTo>
                <a:cubicBezTo>
                  <a:pt x="4320" y="5180"/>
                  <a:pt x="4804" y="5400"/>
                  <a:pt x="5400" y="5400"/>
                </a:cubicBezTo>
                <a:cubicBezTo>
                  <a:pt x="5996" y="5400"/>
                  <a:pt x="6480" y="5180"/>
                  <a:pt x="6480" y="4909"/>
                </a:cubicBezTo>
                <a:cubicBezTo>
                  <a:pt x="6480" y="2945"/>
                  <a:pt x="10800" y="2945"/>
                  <a:pt x="10800" y="2945"/>
                </a:cubicBezTo>
                <a:cubicBezTo>
                  <a:pt x="11396" y="2945"/>
                  <a:pt x="11880" y="2726"/>
                  <a:pt x="11880" y="2455"/>
                </a:cubicBezTo>
                <a:cubicBezTo>
                  <a:pt x="11880" y="2183"/>
                  <a:pt x="11396" y="1964"/>
                  <a:pt x="10800" y="1964"/>
                </a:cubicBezTo>
                <a:moveTo>
                  <a:pt x="10800" y="8836"/>
                </a:moveTo>
                <a:cubicBezTo>
                  <a:pt x="6029" y="8836"/>
                  <a:pt x="2160" y="7078"/>
                  <a:pt x="2160" y="4909"/>
                </a:cubicBezTo>
                <a:cubicBezTo>
                  <a:pt x="2160" y="2740"/>
                  <a:pt x="6029" y="982"/>
                  <a:pt x="10800" y="982"/>
                </a:cubicBezTo>
                <a:cubicBezTo>
                  <a:pt x="15571" y="982"/>
                  <a:pt x="19440" y="2740"/>
                  <a:pt x="19440" y="4909"/>
                </a:cubicBezTo>
                <a:cubicBezTo>
                  <a:pt x="19440" y="7078"/>
                  <a:pt x="15571" y="8836"/>
                  <a:pt x="10800" y="8836"/>
                </a:cubicBezTo>
                <a:moveTo>
                  <a:pt x="10800" y="17182"/>
                </a:moveTo>
                <a:lnTo>
                  <a:pt x="8154" y="9664"/>
                </a:lnTo>
                <a:cubicBezTo>
                  <a:pt x="9002" y="9761"/>
                  <a:pt x="9885" y="9818"/>
                  <a:pt x="10800" y="9818"/>
                </a:cubicBezTo>
                <a:cubicBezTo>
                  <a:pt x="11715" y="9818"/>
                  <a:pt x="12598" y="9761"/>
                  <a:pt x="13446" y="9664"/>
                </a:cubicBezTo>
                <a:cubicBezTo>
                  <a:pt x="13446" y="9664"/>
                  <a:pt x="10800" y="17182"/>
                  <a:pt x="10800" y="17182"/>
                </a:cubicBezTo>
                <a:close/>
                <a:moveTo>
                  <a:pt x="10800" y="0"/>
                </a:moveTo>
                <a:cubicBezTo>
                  <a:pt x="4835" y="0"/>
                  <a:pt x="0" y="2199"/>
                  <a:pt x="0" y="4909"/>
                </a:cubicBezTo>
                <a:cubicBezTo>
                  <a:pt x="0" y="6830"/>
                  <a:pt x="2431" y="8487"/>
                  <a:pt x="5966" y="9295"/>
                </a:cubicBezTo>
                <a:lnTo>
                  <a:pt x="10800" y="21600"/>
                </a:lnTo>
                <a:lnTo>
                  <a:pt x="15635" y="9295"/>
                </a:lnTo>
                <a:cubicBezTo>
                  <a:pt x="19169" y="8487"/>
                  <a:pt x="21600" y="6830"/>
                  <a:pt x="21600" y="4909"/>
                </a:cubicBezTo>
                <a:cubicBezTo>
                  <a:pt x="21600" y="2199"/>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6" name="Shape 2937"/>
          <p:cNvSpPr/>
          <p:nvPr/>
        </p:nvSpPr>
        <p:spPr>
          <a:xfrm>
            <a:off x="1853321" y="246182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9145"/>
                </a:lnTo>
                <a:cubicBezTo>
                  <a:pt x="11291" y="18875"/>
                  <a:pt x="11071" y="18655"/>
                  <a:pt x="10800" y="18655"/>
                </a:cubicBezTo>
                <a:cubicBezTo>
                  <a:pt x="10529" y="18655"/>
                  <a:pt x="10309" y="18875"/>
                  <a:pt x="10309" y="19145"/>
                </a:cubicBezTo>
                <a:lnTo>
                  <a:pt x="10309" y="20593"/>
                </a:lnTo>
                <a:cubicBezTo>
                  <a:pt x="5280" y="20344"/>
                  <a:pt x="1255" y="16319"/>
                  <a:pt x="1006" y="11291"/>
                </a:cubicBezTo>
                <a:lnTo>
                  <a:pt x="2455" y="11291"/>
                </a:lnTo>
                <a:cubicBezTo>
                  <a:pt x="2725" y="11291"/>
                  <a:pt x="2945" y="11071"/>
                  <a:pt x="2945" y="10800"/>
                </a:cubicBezTo>
                <a:cubicBezTo>
                  <a:pt x="2945" y="10529"/>
                  <a:pt x="2725" y="10309"/>
                  <a:pt x="2455" y="10309"/>
                </a:cubicBezTo>
                <a:lnTo>
                  <a:pt x="1006" y="10309"/>
                </a:lnTo>
                <a:cubicBezTo>
                  <a:pt x="1255" y="5281"/>
                  <a:pt x="5280" y="1256"/>
                  <a:pt x="10309" y="1007"/>
                </a:cubicBezTo>
                <a:lnTo>
                  <a:pt x="10309" y="2455"/>
                </a:lnTo>
                <a:cubicBezTo>
                  <a:pt x="10309" y="2726"/>
                  <a:pt x="10529" y="2945"/>
                  <a:pt x="10800" y="2945"/>
                </a:cubicBezTo>
                <a:cubicBezTo>
                  <a:pt x="11071" y="2945"/>
                  <a:pt x="11291" y="2726"/>
                  <a:pt x="11291" y="2455"/>
                </a:cubicBezTo>
                <a:lnTo>
                  <a:pt x="11291" y="1007"/>
                </a:lnTo>
                <a:cubicBezTo>
                  <a:pt x="16320" y="1256"/>
                  <a:pt x="20345" y="5281"/>
                  <a:pt x="20594" y="10309"/>
                </a:cubicBezTo>
                <a:lnTo>
                  <a:pt x="19145" y="10309"/>
                </a:lnTo>
                <a:cubicBezTo>
                  <a:pt x="18875" y="10309"/>
                  <a:pt x="18655" y="10529"/>
                  <a:pt x="18655" y="10800"/>
                </a:cubicBezTo>
                <a:cubicBezTo>
                  <a:pt x="18655" y="11071"/>
                  <a:pt x="18875" y="11291"/>
                  <a:pt x="19145" y="11291"/>
                </a:cubicBezTo>
                <a:lnTo>
                  <a:pt x="20594" y="11291"/>
                </a:lnTo>
                <a:cubicBezTo>
                  <a:pt x="20345" y="16319"/>
                  <a:pt x="16320" y="20344"/>
                  <a:pt x="11291" y="20593"/>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4965" y="6634"/>
                </a:moveTo>
                <a:lnTo>
                  <a:pt x="12189" y="12188"/>
                </a:lnTo>
                <a:lnTo>
                  <a:pt x="6635" y="14966"/>
                </a:lnTo>
                <a:lnTo>
                  <a:pt x="9411" y="9412"/>
                </a:lnTo>
                <a:cubicBezTo>
                  <a:pt x="9411" y="9412"/>
                  <a:pt x="14965" y="6634"/>
                  <a:pt x="14965" y="6634"/>
                </a:cubicBezTo>
                <a:close/>
                <a:moveTo>
                  <a:pt x="4552" y="17048"/>
                </a:moveTo>
                <a:lnTo>
                  <a:pt x="12883" y="12883"/>
                </a:lnTo>
                <a:lnTo>
                  <a:pt x="17048" y="4551"/>
                </a:lnTo>
                <a:lnTo>
                  <a:pt x="8717" y="8717"/>
                </a:lnTo>
                <a:cubicBezTo>
                  <a:pt x="8717" y="8717"/>
                  <a:pt x="4552" y="17048"/>
                  <a:pt x="4552" y="17048"/>
                </a:cubicBezTo>
                <a:close/>
                <a:moveTo>
                  <a:pt x="11494" y="11494"/>
                </a:moveTo>
                <a:cubicBezTo>
                  <a:pt x="11877" y="11111"/>
                  <a:pt x="11877" y="10489"/>
                  <a:pt x="11494" y="10106"/>
                </a:cubicBezTo>
                <a:cubicBezTo>
                  <a:pt x="11111" y="9722"/>
                  <a:pt x="10489" y="9722"/>
                  <a:pt x="10106" y="10106"/>
                </a:cubicBezTo>
                <a:cubicBezTo>
                  <a:pt x="9723" y="10489"/>
                  <a:pt x="9723" y="11111"/>
                  <a:pt x="10106" y="11494"/>
                </a:cubicBezTo>
                <a:cubicBezTo>
                  <a:pt x="10489" y="11878"/>
                  <a:pt x="11111" y="11878"/>
                  <a:pt x="11494" y="1149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7" name="Shape 2938"/>
          <p:cNvSpPr/>
          <p:nvPr/>
        </p:nvSpPr>
        <p:spPr>
          <a:xfrm>
            <a:off x="2253266" y="246182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20458"/>
                </a:moveTo>
                <a:lnTo>
                  <a:pt x="14727" y="18775"/>
                </a:lnTo>
                <a:lnTo>
                  <a:pt x="14727" y="1142"/>
                </a:lnTo>
                <a:lnTo>
                  <a:pt x="20618" y="2825"/>
                </a:lnTo>
                <a:cubicBezTo>
                  <a:pt x="20618" y="2825"/>
                  <a:pt x="20618" y="20458"/>
                  <a:pt x="20618" y="20458"/>
                </a:cubicBezTo>
                <a:close/>
                <a:moveTo>
                  <a:pt x="13745" y="18775"/>
                </a:moveTo>
                <a:lnTo>
                  <a:pt x="7855" y="20458"/>
                </a:ln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2" y="1990"/>
                </a:moveTo>
                <a:lnTo>
                  <a:pt x="21244" y="1983"/>
                </a:lnTo>
                <a:lnTo>
                  <a:pt x="14371" y="19"/>
                </a:lnTo>
                <a:lnTo>
                  <a:pt x="14369" y="27"/>
                </a:lnTo>
                <a:cubicBezTo>
                  <a:pt x="14326" y="14"/>
                  <a:pt x="14284" y="0"/>
                  <a:pt x="14236" y="0"/>
                </a:cubicBezTo>
                <a:cubicBezTo>
                  <a:pt x="14189" y="0"/>
                  <a:pt x="14147" y="14"/>
                  <a:pt x="14104" y="27"/>
                </a:cubicBezTo>
                <a:lnTo>
                  <a:pt x="14102" y="19"/>
                </a:lnTo>
                <a:lnTo>
                  <a:pt x="7364" y="1944"/>
                </a:lnTo>
                <a:lnTo>
                  <a:pt x="626" y="19"/>
                </a:lnTo>
                <a:lnTo>
                  <a:pt x="623" y="27"/>
                </a:lnTo>
                <a:cubicBezTo>
                  <a:pt x="581" y="14"/>
                  <a:pt x="538" y="0"/>
                  <a:pt x="491" y="0"/>
                </a:cubicBezTo>
                <a:cubicBezTo>
                  <a:pt x="220" y="0"/>
                  <a:pt x="0" y="220"/>
                  <a:pt x="0" y="491"/>
                </a:cubicBezTo>
                <a:lnTo>
                  <a:pt x="0" y="19145"/>
                </a:lnTo>
                <a:cubicBezTo>
                  <a:pt x="0" y="19370"/>
                  <a:pt x="153" y="19551"/>
                  <a:pt x="358" y="19610"/>
                </a:cubicBezTo>
                <a:lnTo>
                  <a:pt x="356" y="19618"/>
                </a:lnTo>
                <a:lnTo>
                  <a:pt x="7229" y="21581"/>
                </a:lnTo>
                <a:lnTo>
                  <a:pt x="7231" y="21573"/>
                </a:lnTo>
                <a:cubicBezTo>
                  <a:pt x="7274" y="21586"/>
                  <a:pt x="7316" y="21600"/>
                  <a:pt x="7364" y="21600"/>
                </a:cubicBezTo>
                <a:cubicBezTo>
                  <a:pt x="7411" y="21600"/>
                  <a:pt x="7454" y="21586"/>
                  <a:pt x="7496" y="21573"/>
                </a:cubicBezTo>
                <a:lnTo>
                  <a:pt x="7499" y="21581"/>
                </a:lnTo>
                <a:lnTo>
                  <a:pt x="14236" y="19656"/>
                </a:lnTo>
                <a:lnTo>
                  <a:pt x="20975" y="21581"/>
                </a:lnTo>
                <a:lnTo>
                  <a:pt x="20977" y="21573"/>
                </a:lnTo>
                <a:cubicBezTo>
                  <a:pt x="21020" y="21586"/>
                  <a:pt x="21062" y="21600"/>
                  <a:pt x="21109" y="21600"/>
                </a:cubicBezTo>
                <a:cubicBezTo>
                  <a:pt x="21380" y="21600"/>
                  <a:pt x="21600" y="21380"/>
                  <a:pt x="21600" y="21109"/>
                </a:cubicBezTo>
                <a:lnTo>
                  <a:pt x="21600" y="2455"/>
                </a:lnTo>
                <a:cubicBezTo>
                  <a:pt x="21600" y="2231"/>
                  <a:pt x="21447" y="2049"/>
                  <a:pt x="21242" y="199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8" name="Shape 2939"/>
          <p:cNvSpPr/>
          <p:nvPr/>
        </p:nvSpPr>
        <p:spPr>
          <a:xfrm>
            <a:off x="2653212" y="246182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7547" y="12509"/>
                </a:moveTo>
                <a:lnTo>
                  <a:pt x="18520" y="12645"/>
                </a:lnTo>
                <a:cubicBezTo>
                  <a:pt x="18572" y="12276"/>
                  <a:pt x="18589" y="11922"/>
                  <a:pt x="18572" y="11593"/>
                </a:cubicBezTo>
                <a:lnTo>
                  <a:pt x="17592" y="11644"/>
                </a:lnTo>
                <a:cubicBezTo>
                  <a:pt x="17606" y="11910"/>
                  <a:pt x="17591" y="12201"/>
                  <a:pt x="17547" y="12509"/>
                </a:cubicBezTo>
                <a:moveTo>
                  <a:pt x="17444" y="10833"/>
                </a:moveTo>
                <a:lnTo>
                  <a:pt x="18374" y="10520"/>
                </a:lnTo>
                <a:cubicBezTo>
                  <a:pt x="18262" y="10187"/>
                  <a:pt x="18104" y="9869"/>
                  <a:pt x="17890" y="9546"/>
                </a:cubicBezTo>
                <a:lnTo>
                  <a:pt x="17072" y="10089"/>
                </a:lnTo>
                <a:cubicBezTo>
                  <a:pt x="17237" y="10339"/>
                  <a:pt x="17359" y="10582"/>
                  <a:pt x="17444" y="10833"/>
                </a:cubicBezTo>
                <a:moveTo>
                  <a:pt x="17529" y="13890"/>
                </a:moveTo>
                <a:cubicBezTo>
                  <a:pt x="17440" y="13801"/>
                  <a:pt x="17317" y="13745"/>
                  <a:pt x="17182" y="13745"/>
                </a:cubicBezTo>
                <a:cubicBezTo>
                  <a:pt x="16910" y="13745"/>
                  <a:pt x="16691" y="13965"/>
                  <a:pt x="16691" y="14236"/>
                </a:cubicBezTo>
                <a:cubicBezTo>
                  <a:pt x="16691" y="14372"/>
                  <a:pt x="16746" y="14495"/>
                  <a:pt x="16835" y="14583"/>
                </a:cubicBezTo>
                <a:lnTo>
                  <a:pt x="17469" y="15218"/>
                </a:lnTo>
                <a:lnTo>
                  <a:pt x="16835" y="15853"/>
                </a:lnTo>
                <a:cubicBezTo>
                  <a:pt x="16746" y="15942"/>
                  <a:pt x="16691" y="16064"/>
                  <a:pt x="16691" y="16200"/>
                </a:cubicBezTo>
                <a:cubicBezTo>
                  <a:pt x="16691" y="16471"/>
                  <a:pt x="16910" y="16691"/>
                  <a:pt x="17182" y="16691"/>
                </a:cubicBezTo>
                <a:cubicBezTo>
                  <a:pt x="17317" y="16691"/>
                  <a:pt x="17440" y="16636"/>
                  <a:pt x="17529" y="16547"/>
                </a:cubicBezTo>
                <a:lnTo>
                  <a:pt x="18164" y="15912"/>
                </a:lnTo>
                <a:lnTo>
                  <a:pt x="18798" y="16547"/>
                </a:lnTo>
                <a:cubicBezTo>
                  <a:pt x="18887" y="16636"/>
                  <a:pt x="19010" y="16691"/>
                  <a:pt x="19145" y="16691"/>
                </a:cubicBezTo>
                <a:cubicBezTo>
                  <a:pt x="19417" y="16691"/>
                  <a:pt x="19636" y="16471"/>
                  <a:pt x="19636" y="16200"/>
                </a:cubicBezTo>
                <a:cubicBezTo>
                  <a:pt x="19636" y="16064"/>
                  <a:pt x="19582" y="15942"/>
                  <a:pt x="19493" y="15853"/>
                </a:cubicBezTo>
                <a:lnTo>
                  <a:pt x="18858" y="15218"/>
                </a:lnTo>
                <a:lnTo>
                  <a:pt x="19493" y="14583"/>
                </a:lnTo>
                <a:cubicBezTo>
                  <a:pt x="19582" y="14495"/>
                  <a:pt x="19636" y="14372"/>
                  <a:pt x="19636" y="14236"/>
                </a:cubicBezTo>
                <a:cubicBezTo>
                  <a:pt x="19636" y="13965"/>
                  <a:pt x="19417" y="13745"/>
                  <a:pt x="19145" y="13745"/>
                </a:cubicBezTo>
                <a:cubicBezTo>
                  <a:pt x="19009" y="13745"/>
                  <a:pt x="18887" y="13801"/>
                  <a:pt x="18798" y="13890"/>
                </a:cubicBezTo>
                <a:lnTo>
                  <a:pt x="18164" y="14524"/>
                </a:lnTo>
                <a:cubicBezTo>
                  <a:pt x="18164" y="14524"/>
                  <a:pt x="17529" y="13890"/>
                  <a:pt x="17529" y="13890"/>
                </a:cubicBezTo>
                <a:close/>
                <a:moveTo>
                  <a:pt x="20618" y="20458"/>
                </a:moveTo>
                <a:lnTo>
                  <a:pt x="14727" y="18775"/>
                </a:lnTo>
                <a:lnTo>
                  <a:pt x="14727" y="7698"/>
                </a:lnTo>
                <a:cubicBezTo>
                  <a:pt x="14950" y="7802"/>
                  <a:pt x="15155" y="7914"/>
                  <a:pt x="15324" y="8034"/>
                </a:cubicBezTo>
                <a:lnTo>
                  <a:pt x="15893" y="7234"/>
                </a:lnTo>
                <a:cubicBezTo>
                  <a:pt x="15627" y="7044"/>
                  <a:pt x="15313" y="6872"/>
                  <a:pt x="14959" y="6721"/>
                </a:cubicBezTo>
                <a:lnTo>
                  <a:pt x="14727" y="7263"/>
                </a:lnTo>
                <a:lnTo>
                  <a:pt x="14727" y="1142"/>
                </a:lnTo>
                <a:lnTo>
                  <a:pt x="20618" y="2825"/>
                </a:lnTo>
                <a:cubicBezTo>
                  <a:pt x="20618" y="2825"/>
                  <a:pt x="20618" y="20458"/>
                  <a:pt x="20618" y="20458"/>
                </a:cubicBezTo>
                <a:close/>
                <a:moveTo>
                  <a:pt x="13745" y="18775"/>
                </a:moveTo>
                <a:lnTo>
                  <a:pt x="7855" y="20458"/>
                </a:lnTo>
                <a:lnTo>
                  <a:pt x="7855" y="9347"/>
                </a:lnTo>
                <a:lnTo>
                  <a:pt x="8249" y="10199"/>
                </a:lnTo>
                <a:cubicBezTo>
                  <a:pt x="8580" y="10045"/>
                  <a:pt x="8881" y="9843"/>
                  <a:pt x="9168" y="9581"/>
                </a:cubicBezTo>
                <a:lnTo>
                  <a:pt x="8505" y="8857"/>
                </a:lnTo>
                <a:cubicBezTo>
                  <a:pt x="8297" y="9048"/>
                  <a:pt x="8088" y="9187"/>
                  <a:pt x="7855" y="9299"/>
                </a:cubicBez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3" y="27"/>
                </a:lnTo>
                <a:cubicBezTo>
                  <a:pt x="580" y="14"/>
                  <a:pt x="538" y="0"/>
                  <a:pt x="491" y="0"/>
                </a:cubicBezTo>
                <a:cubicBezTo>
                  <a:pt x="220" y="0"/>
                  <a:pt x="0" y="220"/>
                  <a:pt x="0" y="491"/>
                </a:cubicBezTo>
                <a:lnTo>
                  <a:pt x="0" y="19145"/>
                </a:lnTo>
                <a:cubicBezTo>
                  <a:pt x="0" y="19370"/>
                  <a:pt x="153" y="19551"/>
                  <a:pt x="359" y="19610"/>
                </a:cubicBezTo>
                <a:lnTo>
                  <a:pt x="356" y="19618"/>
                </a:lnTo>
                <a:lnTo>
                  <a:pt x="7228" y="21581"/>
                </a:lnTo>
                <a:lnTo>
                  <a:pt x="7231" y="21573"/>
                </a:lnTo>
                <a:cubicBezTo>
                  <a:pt x="7274" y="21586"/>
                  <a:pt x="7317" y="21600"/>
                  <a:pt x="7364" y="21600"/>
                </a:cubicBezTo>
                <a:cubicBezTo>
                  <a:pt x="7411" y="21600"/>
                  <a:pt x="7453" y="21586"/>
                  <a:pt x="7496" y="21573"/>
                </a:cubicBezTo>
                <a:lnTo>
                  <a:pt x="7499" y="21581"/>
                </a:lnTo>
                <a:lnTo>
                  <a:pt x="14236" y="19656"/>
                </a:lnTo>
                <a:lnTo>
                  <a:pt x="20975" y="21581"/>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moveTo>
                  <a:pt x="16435" y="9275"/>
                </a:moveTo>
                <a:lnTo>
                  <a:pt x="16518" y="9374"/>
                </a:lnTo>
                <a:lnTo>
                  <a:pt x="17269" y="8740"/>
                </a:lnTo>
                <a:lnTo>
                  <a:pt x="17184" y="8640"/>
                </a:lnTo>
                <a:cubicBezTo>
                  <a:pt x="17013" y="8438"/>
                  <a:pt x="16840" y="8236"/>
                  <a:pt x="16677" y="8019"/>
                </a:cubicBezTo>
                <a:lnTo>
                  <a:pt x="15891" y="8606"/>
                </a:lnTo>
                <a:cubicBezTo>
                  <a:pt x="16066" y="8840"/>
                  <a:pt x="16251" y="9059"/>
                  <a:pt x="16435" y="9275"/>
                </a:cubicBezTo>
                <a:moveTo>
                  <a:pt x="6270" y="11022"/>
                </a:moveTo>
                <a:lnTo>
                  <a:pt x="5739" y="10196"/>
                </a:lnTo>
                <a:cubicBezTo>
                  <a:pt x="5432" y="10394"/>
                  <a:pt x="5153" y="10605"/>
                  <a:pt x="4909" y="10825"/>
                </a:cubicBezTo>
                <a:lnTo>
                  <a:pt x="5568" y="11554"/>
                </a:lnTo>
                <a:cubicBezTo>
                  <a:pt x="5772" y="11370"/>
                  <a:pt x="6008" y="11191"/>
                  <a:pt x="6270" y="11022"/>
                </a:cubicBezTo>
                <a:moveTo>
                  <a:pt x="5004" y="12185"/>
                </a:moveTo>
                <a:lnTo>
                  <a:pt x="4196" y="11628"/>
                </a:lnTo>
                <a:cubicBezTo>
                  <a:pt x="3975" y="11949"/>
                  <a:pt x="3812" y="12288"/>
                  <a:pt x="3713" y="12634"/>
                </a:cubicBezTo>
                <a:lnTo>
                  <a:pt x="4656" y="12906"/>
                </a:lnTo>
                <a:cubicBezTo>
                  <a:pt x="4727" y="12661"/>
                  <a:pt x="4844" y="12418"/>
                  <a:pt x="5004" y="12185"/>
                </a:cubicBezTo>
                <a:moveTo>
                  <a:pt x="10467" y="8318"/>
                </a:moveTo>
                <a:lnTo>
                  <a:pt x="9972" y="7470"/>
                </a:lnTo>
                <a:cubicBezTo>
                  <a:pt x="9623" y="7674"/>
                  <a:pt x="9362" y="7936"/>
                  <a:pt x="9132" y="8189"/>
                </a:cubicBezTo>
                <a:lnTo>
                  <a:pt x="9857" y="8850"/>
                </a:lnTo>
                <a:cubicBezTo>
                  <a:pt x="10063" y="8624"/>
                  <a:pt x="10245" y="8448"/>
                  <a:pt x="10467" y="8318"/>
                </a:cubicBezTo>
                <a:moveTo>
                  <a:pt x="3927" y="15709"/>
                </a:moveTo>
                <a:cubicBezTo>
                  <a:pt x="4469" y="15709"/>
                  <a:pt x="4909" y="15270"/>
                  <a:pt x="4909" y="14727"/>
                </a:cubicBezTo>
                <a:cubicBezTo>
                  <a:pt x="4909" y="14185"/>
                  <a:pt x="4469" y="13745"/>
                  <a:pt x="3927" y="13745"/>
                </a:cubicBezTo>
                <a:cubicBezTo>
                  <a:pt x="3385" y="13745"/>
                  <a:pt x="2945" y="14185"/>
                  <a:pt x="2945" y="14727"/>
                </a:cubicBezTo>
                <a:cubicBezTo>
                  <a:pt x="2945" y="15270"/>
                  <a:pt x="3385" y="15709"/>
                  <a:pt x="3927" y="15709"/>
                </a:cubicBezTo>
                <a:moveTo>
                  <a:pt x="12273" y="7855"/>
                </a:moveTo>
                <a:cubicBezTo>
                  <a:pt x="12815" y="7855"/>
                  <a:pt x="13255" y="7415"/>
                  <a:pt x="13255" y="6873"/>
                </a:cubicBezTo>
                <a:cubicBezTo>
                  <a:pt x="13255" y="6331"/>
                  <a:pt x="12815" y="5891"/>
                  <a:pt x="12273" y="5891"/>
                </a:cubicBezTo>
                <a:cubicBezTo>
                  <a:pt x="11730" y="5891"/>
                  <a:pt x="11291" y="6331"/>
                  <a:pt x="11291" y="6873"/>
                </a:cubicBezTo>
                <a:cubicBezTo>
                  <a:pt x="11291" y="7415"/>
                  <a:pt x="11730" y="7855"/>
                  <a:pt x="12273" y="785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49" name="Shape 2940"/>
          <p:cNvSpPr/>
          <p:nvPr/>
        </p:nvSpPr>
        <p:spPr>
          <a:xfrm>
            <a:off x="3053158" y="246182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8345"/>
                </a:moveTo>
                <a:cubicBezTo>
                  <a:pt x="9444" y="8345"/>
                  <a:pt x="8345" y="9444"/>
                  <a:pt x="8345" y="10800"/>
                </a:cubicBezTo>
                <a:cubicBezTo>
                  <a:pt x="8345" y="12156"/>
                  <a:pt x="9444" y="13255"/>
                  <a:pt x="10800" y="13255"/>
                </a:cubicBezTo>
                <a:cubicBezTo>
                  <a:pt x="12156" y="13255"/>
                  <a:pt x="13255" y="12156"/>
                  <a:pt x="13255" y="10800"/>
                </a:cubicBezTo>
                <a:cubicBezTo>
                  <a:pt x="13255" y="9444"/>
                  <a:pt x="12156" y="8345"/>
                  <a:pt x="10800" y="8345"/>
                </a:cubicBezTo>
                <a:moveTo>
                  <a:pt x="11291" y="20593"/>
                </a:moveTo>
                <a:lnTo>
                  <a:pt x="11291" y="17182"/>
                </a:lnTo>
                <a:cubicBezTo>
                  <a:pt x="11291" y="16910"/>
                  <a:pt x="11071" y="16691"/>
                  <a:pt x="10800" y="16691"/>
                </a:cubicBezTo>
                <a:cubicBezTo>
                  <a:pt x="10529" y="16691"/>
                  <a:pt x="10309" y="16910"/>
                  <a:pt x="10309" y="17182"/>
                </a:cubicBezTo>
                <a:lnTo>
                  <a:pt x="10309" y="20593"/>
                </a:lnTo>
                <a:cubicBezTo>
                  <a:pt x="5280" y="20344"/>
                  <a:pt x="1255" y="16319"/>
                  <a:pt x="1006" y="11291"/>
                </a:cubicBezTo>
                <a:lnTo>
                  <a:pt x="4418" y="11291"/>
                </a:lnTo>
                <a:cubicBezTo>
                  <a:pt x="4690" y="11291"/>
                  <a:pt x="4909" y="11071"/>
                  <a:pt x="4909" y="10800"/>
                </a:cubicBezTo>
                <a:cubicBezTo>
                  <a:pt x="4909" y="10529"/>
                  <a:pt x="4690" y="10309"/>
                  <a:pt x="4418" y="10309"/>
                </a:cubicBezTo>
                <a:lnTo>
                  <a:pt x="1006" y="10309"/>
                </a:lnTo>
                <a:cubicBezTo>
                  <a:pt x="1255" y="5281"/>
                  <a:pt x="5280" y="1256"/>
                  <a:pt x="10309" y="1007"/>
                </a:cubicBezTo>
                <a:lnTo>
                  <a:pt x="10309" y="4418"/>
                </a:lnTo>
                <a:cubicBezTo>
                  <a:pt x="10309" y="4690"/>
                  <a:pt x="10529" y="4909"/>
                  <a:pt x="10800" y="4909"/>
                </a:cubicBezTo>
                <a:cubicBezTo>
                  <a:pt x="11071" y="4909"/>
                  <a:pt x="11291" y="4690"/>
                  <a:pt x="11291" y="4418"/>
                </a:cubicBezTo>
                <a:lnTo>
                  <a:pt x="11291" y="1007"/>
                </a:lnTo>
                <a:cubicBezTo>
                  <a:pt x="16320" y="1256"/>
                  <a:pt x="20345" y="5281"/>
                  <a:pt x="20594" y="10309"/>
                </a:cubicBezTo>
                <a:lnTo>
                  <a:pt x="17182" y="10309"/>
                </a:lnTo>
                <a:cubicBezTo>
                  <a:pt x="16910" y="10309"/>
                  <a:pt x="16691" y="10529"/>
                  <a:pt x="16691" y="10800"/>
                </a:cubicBezTo>
                <a:cubicBezTo>
                  <a:pt x="16691" y="11071"/>
                  <a:pt x="16910" y="11291"/>
                  <a:pt x="17182" y="11291"/>
                </a:cubicBezTo>
                <a:lnTo>
                  <a:pt x="20594" y="11291"/>
                </a:lnTo>
                <a:cubicBezTo>
                  <a:pt x="20345" y="16319"/>
                  <a:pt x="16320" y="20344"/>
                  <a:pt x="11291" y="20593"/>
                </a:cubicBezTo>
                <a:moveTo>
                  <a:pt x="10800" y="0"/>
                </a:moveTo>
                <a:cubicBezTo>
                  <a:pt x="10800" y="0"/>
                  <a:pt x="10800" y="0"/>
                  <a:pt x="10800" y="0"/>
                </a:cubicBezTo>
                <a:cubicBezTo>
                  <a:pt x="10800" y="0"/>
                  <a:pt x="10800" y="0"/>
                  <a:pt x="10800" y="0"/>
                </a:cubicBez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0" name="Shape 2941"/>
          <p:cNvSpPr/>
          <p:nvPr/>
        </p:nvSpPr>
        <p:spPr>
          <a:xfrm>
            <a:off x="3453104" y="2461829"/>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1291" y="20593"/>
                </a:moveTo>
                <a:lnTo>
                  <a:pt x="11291" y="17648"/>
                </a:lnTo>
                <a:cubicBezTo>
                  <a:pt x="14694" y="17407"/>
                  <a:pt x="17408" y="14693"/>
                  <a:pt x="17649" y="11291"/>
                </a:cubicBezTo>
                <a:lnTo>
                  <a:pt x="20594" y="11291"/>
                </a:lnTo>
                <a:cubicBezTo>
                  <a:pt x="20345" y="16319"/>
                  <a:pt x="16320" y="20344"/>
                  <a:pt x="11291" y="20593"/>
                </a:cubicBezTo>
                <a:moveTo>
                  <a:pt x="11291" y="13205"/>
                </a:moveTo>
                <a:cubicBezTo>
                  <a:pt x="12252" y="13010"/>
                  <a:pt x="13005" y="12252"/>
                  <a:pt x="13201" y="11291"/>
                </a:cubicBezTo>
                <a:lnTo>
                  <a:pt x="16667" y="11291"/>
                </a:lnTo>
                <a:cubicBezTo>
                  <a:pt x="16431" y="14152"/>
                  <a:pt x="14152" y="16429"/>
                  <a:pt x="11291" y="16666"/>
                </a:cubicBezTo>
                <a:cubicBezTo>
                  <a:pt x="11291" y="16666"/>
                  <a:pt x="11291" y="13205"/>
                  <a:pt x="11291" y="13205"/>
                </a:cubicBezTo>
                <a:close/>
                <a:moveTo>
                  <a:pt x="11291" y="4934"/>
                </a:moveTo>
                <a:cubicBezTo>
                  <a:pt x="12233" y="5012"/>
                  <a:pt x="13111" y="5315"/>
                  <a:pt x="13875" y="5784"/>
                </a:cubicBezTo>
                <a:cubicBezTo>
                  <a:pt x="13793" y="5967"/>
                  <a:pt x="13745" y="6168"/>
                  <a:pt x="13745" y="6382"/>
                </a:cubicBezTo>
                <a:cubicBezTo>
                  <a:pt x="13745" y="7195"/>
                  <a:pt x="14405" y="7855"/>
                  <a:pt x="15218" y="7855"/>
                </a:cubicBezTo>
                <a:cubicBezTo>
                  <a:pt x="15432" y="7855"/>
                  <a:pt x="15633" y="7807"/>
                  <a:pt x="15816" y="7725"/>
                </a:cubicBezTo>
                <a:cubicBezTo>
                  <a:pt x="16286" y="8489"/>
                  <a:pt x="16589" y="9367"/>
                  <a:pt x="16667" y="10309"/>
                </a:cubicBezTo>
                <a:lnTo>
                  <a:pt x="13201" y="10309"/>
                </a:lnTo>
                <a:cubicBezTo>
                  <a:pt x="13005" y="9348"/>
                  <a:pt x="12252" y="8590"/>
                  <a:pt x="11291" y="8395"/>
                </a:cubicBezTo>
                <a:cubicBezTo>
                  <a:pt x="11291" y="8395"/>
                  <a:pt x="11291" y="4934"/>
                  <a:pt x="11291" y="4934"/>
                </a:cubicBezTo>
                <a:close/>
                <a:moveTo>
                  <a:pt x="11291" y="1007"/>
                </a:moveTo>
                <a:cubicBezTo>
                  <a:pt x="16320" y="1256"/>
                  <a:pt x="20345" y="5281"/>
                  <a:pt x="20594" y="10309"/>
                </a:cubicBezTo>
                <a:lnTo>
                  <a:pt x="17649" y="10309"/>
                </a:lnTo>
                <a:cubicBezTo>
                  <a:pt x="17563" y="9102"/>
                  <a:pt x="17162" y="7985"/>
                  <a:pt x="16534" y="7031"/>
                </a:cubicBezTo>
                <a:cubicBezTo>
                  <a:pt x="16631" y="6835"/>
                  <a:pt x="16691" y="6616"/>
                  <a:pt x="16691" y="6382"/>
                </a:cubicBezTo>
                <a:cubicBezTo>
                  <a:pt x="16691" y="5569"/>
                  <a:pt x="16032" y="4909"/>
                  <a:pt x="15218" y="4909"/>
                </a:cubicBezTo>
                <a:cubicBezTo>
                  <a:pt x="14984" y="4909"/>
                  <a:pt x="14765" y="4969"/>
                  <a:pt x="14568" y="5066"/>
                </a:cubicBezTo>
                <a:cubicBezTo>
                  <a:pt x="13614" y="4439"/>
                  <a:pt x="12498" y="4038"/>
                  <a:pt x="11291" y="3952"/>
                </a:cubicBezTo>
                <a:cubicBezTo>
                  <a:pt x="11291" y="3952"/>
                  <a:pt x="11291" y="1007"/>
                  <a:pt x="11291" y="1007"/>
                </a:cubicBezTo>
                <a:close/>
                <a:moveTo>
                  <a:pt x="10309" y="3949"/>
                </a:moveTo>
                <a:cubicBezTo>
                  <a:pt x="7225" y="4167"/>
                  <a:pt x="4703" y="6417"/>
                  <a:pt x="4078" y="9370"/>
                </a:cubicBezTo>
                <a:cubicBezTo>
                  <a:pt x="3590" y="9486"/>
                  <a:pt x="3196" y="9843"/>
                  <a:pt x="3030" y="10309"/>
                </a:cubicBezTo>
                <a:lnTo>
                  <a:pt x="1006" y="10309"/>
                </a:lnTo>
                <a:cubicBezTo>
                  <a:pt x="1255" y="5281"/>
                  <a:pt x="5280" y="1256"/>
                  <a:pt x="10309" y="1007"/>
                </a:cubicBezTo>
                <a:cubicBezTo>
                  <a:pt x="10309" y="1007"/>
                  <a:pt x="10309" y="3949"/>
                  <a:pt x="10309" y="3949"/>
                </a:cubicBezTo>
                <a:close/>
                <a:moveTo>
                  <a:pt x="10309" y="8395"/>
                </a:moveTo>
                <a:cubicBezTo>
                  <a:pt x="9348" y="8590"/>
                  <a:pt x="8595" y="9348"/>
                  <a:pt x="8399" y="10309"/>
                </a:cubicBezTo>
                <a:lnTo>
                  <a:pt x="5796" y="10309"/>
                </a:lnTo>
                <a:cubicBezTo>
                  <a:pt x="5666" y="9948"/>
                  <a:pt x="5405" y="9649"/>
                  <a:pt x="5062" y="9482"/>
                </a:cubicBezTo>
                <a:cubicBezTo>
                  <a:pt x="5626" y="7018"/>
                  <a:pt x="7730" y="5144"/>
                  <a:pt x="10309" y="4930"/>
                </a:cubicBezTo>
                <a:cubicBezTo>
                  <a:pt x="10309" y="4930"/>
                  <a:pt x="10309" y="8395"/>
                  <a:pt x="10309" y="8395"/>
                </a:cubicBezTo>
                <a:close/>
                <a:moveTo>
                  <a:pt x="10309" y="16670"/>
                </a:moveTo>
                <a:cubicBezTo>
                  <a:pt x="7730" y="16456"/>
                  <a:pt x="5626" y="14582"/>
                  <a:pt x="5062" y="12118"/>
                </a:cubicBezTo>
                <a:cubicBezTo>
                  <a:pt x="5405" y="11951"/>
                  <a:pt x="5666" y="11652"/>
                  <a:pt x="5796" y="11291"/>
                </a:cubicBezTo>
                <a:lnTo>
                  <a:pt x="8399" y="11291"/>
                </a:lnTo>
                <a:cubicBezTo>
                  <a:pt x="8595" y="12252"/>
                  <a:pt x="9348" y="13010"/>
                  <a:pt x="10309" y="13205"/>
                </a:cubicBezTo>
                <a:cubicBezTo>
                  <a:pt x="10309" y="13205"/>
                  <a:pt x="10309" y="16670"/>
                  <a:pt x="10309" y="16670"/>
                </a:cubicBezTo>
                <a:close/>
                <a:moveTo>
                  <a:pt x="10309" y="20593"/>
                </a:moveTo>
                <a:cubicBezTo>
                  <a:pt x="5280" y="20344"/>
                  <a:pt x="1255" y="16319"/>
                  <a:pt x="1006" y="11291"/>
                </a:cubicBezTo>
                <a:lnTo>
                  <a:pt x="3030" y="11291"/>
                </a:lnTo>
                <a:cubicBezTo>
                  <a:pt x="3196" y="11757"/>
                  <a:pt x="3590" y="12114"/>
                  <a:pt x="4078" y="12230"/>
                </a:cubicBezTo>
                <a:cubicBezTo>
                  <a:pt x="4703" y="15183"/>
                  <a:pt x="7225" y="17434"/>
                  <a:pt x="10309" y="17651"/>
                </a:cubicBezTo>
                <a:cubicBezTo>
                  <a:pt x="10309" y="17651"/>
                  <a:pt x="10309" y="20593"/>
                  <a:pt x="10309" y="20593"/>
                </a:cubicBezTo>
                <a:close/>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1" name="Shape 2942"/>
          <p:cNvSpPr/>
          <p:nvPr/>
        </p:nvSpPr>
        <p:spPr>
          <a:xfrm>
            <a:off x="3872095" y="2461829"/>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20400" y="12524"/>
                </a:moveTo>
                <a:cubicBezTo>
                  <a:pt x="19362" y="12218"/>
                  <a:pt x="17455" y="11782"/>
                  <a:pt x="15000" y="11782"/>
                </a:cubicBezTo>
                <a:cubicBezTo>
                  <a:pt x="12625" y="11782"/>
                  <a:pt x="11514" y="12089"/>
                  <a:pt x="10534" y="12360"/>
                </a:cubicBezTo>
                <a:cubicBezTo>
                  <a:pt x="9751" y="12577"/>
                  <a:pt x="9076" y="12764"/>
                  <a:pt x="7800" y="12764"/>
                </a:cubicBezTo>
                <a:cubicBezTo>
                  <a:pt x="6097" y="12764"/>
                  <a:pt x="5268" y="12537"/>
                  <a:pt x="4390" y="12298"/>
                </a:cubicBezTo>
                <a:cubicBezTo>
                  <a:pt x="3564" y="12073"/>
                  <a:pt x="2709" y="11842"/>
                  <a:pt x="1200" y="11792"/>
                </a:cubicBezTo>
                <a:lnTo>
                  <a:pt x="1200" y="992"/>
                </a:lnTo>
                <a:cubicBezTo>
                  <a:pt x="2511" y="1038"/>
                  <a:pt x="3242" y="1238"/>
                  <a:pt x="4010" y="1448"/>
                </a:cubicBezTo>
                <a:cubicBezTo>
                  <a:pt x="4941" y="1701"/>
                  <a:pt x="5903" y="1964"/>
                  <a:pt x="7800" y="1964"/>
                </a:cubicBezTo>
                <a:cubicBezTo>
                  <a:pt x="9273" y="1964"/>
                  <a:pt x="10109" y="1733"/>
                  <a:pt x="10918" y="1508"/>
                </a:cubicBezTo>
                <a:cubicBezTo>
                  <a:pt x="11854" y="1250"/>
                  <a:pt x="12823" y="982"/>
                  <a:pt x="15000" y="982"/>
                </a:cubicBezTo>
                <a:cubicBezTo>
                  <a:pt x="17661" y="982"/>
                  <a:pt x="19648" y="1545"/>
                  <a:pt x="20400" y="1794"/>
                </a:cubicBezTo>
                <a:cubicBezTo>
                  <a:pt x="20400" y="1794"/>
                  <a:pt x="20400" y="12524"/>
                  <a:pt x="20400" y="12524"/>
                </a:cubicBezTo>
                <a:close/>
                <a:moveTo>
                  <a:pt x="21594" y="1473"/>
                </a:moveTo>
                <a:cubicBezTo>
                  <a:pt x="21594" y="1293"/>
                  <a:pt x="21478" y="1120"/>
                  <a:pt x="21268" y="1034"/>
                </a:cubicBezTo>
                <a:cubicBezTo>
                  <a:pt x="21165" y="991"/>
                  <a:pt x="18699" y="0"/>
                  <a:pt x="15000" y="0"/>
                </a:cubicBezTo>
                <a:cubicBezTo>
                  <a:pt x="12625" y="0"/>
                  <a:pt x="11514" y="308"/>
                  <a:pt x="10534" y="579"/>
                </a:cubicBezTo>
                <a:cubicBezTo>
                  <a:pt x="9751" y="795"/>
                  <a:pt x="9076" y="982"/>
                  <a:pt x="7800" y="982"/>
                </a:cubicBezTo>
                <a:cubicBezTo>
                  <a:pt x="6097" y="982"/>
                  <a:pt x="5268" y="756"/>
                  <a:pt x="4390" y="516"/>
                </a:cubicBezTo>
                <a:cubicBezTo>
                  <a:pt x="3459" y="263"/>
                  <a:pt x="2497" y="0"/>
                  <a:pt x="600" y="0"/>
                </a:cubicBezTo>
                <a:cubicBezTo>
                  <a:pt x="268" y="0"/>
                  <a:pt x="0" y="220"/>
                  <a:pt x="0" y="491"/>
                </a:cubicBezTo>
                <a:lnTo>
                  <a:pt x="0" y="21109"/>
                </a:lnTo>
                <a:cubicBezTo>
                  <a:pt x="0" y="21380"/>
                  <a:pt x="268" y="21600"/>
                  <a:pt x="600" y="21600"/>
                </a:cubicBezTo>
                <a:cubicBezTo>
                  <a:pt x="932" y="21600"/>
                  <a:pt x="1200" y="21380"/>
                  <a:pt x="1200" y="21109"/>
                </a:cubicBezTo>
                <a:lnTo>
                  <a:pt x="1200" y="12774"/>
                </a:lnTo>
                <a:cubicBezTo>
                  <a:pt x="2511" y="12820"/>
                  <a:pt x="3242" y="13020"/>
                  <a:pt x="4010" y="13230"/>
                </a:cubicBezTo>
                <a:cubicBezTo>
                  <a:pt x="4941" y="13483"/>
                  <a:pt x="5903" y="13745"/>
                  <a:pt x="7800" y="13745"/>
                </a:cubicBezTo>
                <a:cubicBezTo>
                  <a:pt x="9273" y="13745"/>
                  <a:pt x="10109" y="13514"/>
                  <a:pt x="10918" y="13291"/>
                </a:cubicBezTo>
                <a:cubicBezTo>
                  <a:pt x="11854" y="13031"/>
                  <a:pt x="12823" y="12764"/>
                  <a:pt x="15000" y="12764"/>
                </a:cubicBezTo>
                <a:cubicBezTo>
                  <a:pt x="18400" y="12764"/>
                  <a:pt x="20709" y="13685"/>
                  <a:pt x="20733" y="13694"/>
                </a:cubicBezTo>
                <a:cubicBezTo>
                  <a:pt x="21029" y="13814"/>
                  <a:pt x="21389" y="13716"/>
                  <a:pt x="21537" y="13473"/>
                </a:cubicBezTo>
                <a:cubicBezTo>
                  <a:pt x="21580" y="13403"/>
                  <a:pt x="21594" y="13328"/>
                  <a:pt x="21594" y="13255"/>
                </a:cubicBezTo>
                <a:lnTo>
                  <a:pt x="21600" y="13255"/>
                </a:lnTo>
                <a:lnTo>
                  <a:pt x="21600" y="1473"/>
                </a:lnTo>
                <a:cubicBezTo>
                  <a:pt x="21600" y="1473"/>
                  <a:pt x="21594" y="1473"/>
                  <a:pt x="21594" y="1473"/>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2" name="Shape 2943"/>
          <p:cNvSpPr/>
          <p:nvPr/>
        </p:nvSpPr>
        <p:spPr>
          <a:xfrm>
            <a:off x="4272041" y="2461829"/>
            <a:ext cx="171406" cy="209496"/>
          </a:xfrm>
          <a:custGeom>
            <a:avLst/>
            <a:gdLst/>
            <a:ahLst/>
            <a:cxnLst>
              <a:cxn ang="0">
                <a:pos x="wd2" y="hd2"/>
              </a:cxn>
              <a:cxn ang="5400000">
                <a:pos x="wd2" y="hd2"/>
              </a:cxn>
              <a:cxn ang="10800000">
                <a:pos x="wd2" y="hd2"/>
              </a:cxn>
              <a:cxn ang="16200000">
                <a:pos x="wd2" y="hd2"/>
              </a:cxn>
            </a:cxnLst>
            <a:rect l="0" t="0" r="r" b="b"/>
            <a:pathLst>
              <a:path w="21600" h="21600" extrusionOk="0">
                <a:moveTo>
                  <a:pt x="9600" y="11782"/>
                </a:moveTo>
                <a:lnTo>
                  <a:pt x="9600" y="10800"/>
                </a:lnTo>
                <a:lnTo>
                  <a:pt x="11400" y="10800"/>
                </a:lnTo>
                <a:cubicBezTo>
                  <a:pt x="11732" y="10800"/>
                  <a:pt x="12000" y="10580"/>
                  <a:pt x="12000" y="10309"/>
                </a:cubicBezTo>
                <a:lnTo>
                  <a:pt x="12000" y="2945"/>
                </a:lnTo>
                <a:lnTo>
                  <a:pt x="19940" y="2945"/>
                </a:lnTo>
                <a:lnTo>
                  <a:pt x="16886" y="7111"/>
                </a:lnTo>
                <a:lnTo>
                  <a:pt x="16894" y="7115"/>
                </a:lnTo>
                <a:cubicBezTo>
                  <a:pt x="16840" y="7189"/>
                  <a:pt x="16800" y="7272"/>
                  <a:pt x="16800" y="7364"/>
                </a:cubicBezTo>
                <a:cubicBezTo>
                  <a:pt x="16800" y="7457"/>
                  <a:pt x="16840" y="7538"/>
                  <a:pt x="16894" y="7612"/>
                </a:cubicBezTo>
                <a:lnTo>
                  <a:pt x="16886" y="7616"/>
                </a:lnTo>
                <a:lnTo>
                  <a:pt x="19940" y="11782"/>
                </a:lnTo>
                <a:cubicBezTo>
                  <a:pt x="19940" y="11782"/>
                  <a:pt x="9600" y="11782"/>
                  <a:pt x="9600" y="11782"/>
                </a:cubicBezTo>
                <a:close/>
                <a:moveTo>
                  <a:pt x="1200" y="982"/>
                </a:moveTo>
                <a:lnTo>
                  <a:pt x="10800" y="982"/>
                </a:lnTo>
                <a:lnTo>
                  <a:pt x="10800" y="9818"/>
                </a:lnTo>
                <a:lnTo>
                  <a:pt x="1200" y="9818"/>
                </a:lnTo>
                <a:cubicBezTo>
                  <a:pt x="1200" y="9818"/>
                  <a:pt x="1200" y="982"/>
                  <a:pt x="1200" y="982"/>
                </a:cubicBezTo>
                <a:close/>
                <a:moveTo>
                  <a:pt x="21514" y="12020"/>
                </a:moveTo>
                <a:lnTo>
                  <a:pt x="18100" y="7364"/>
                </a:lnTo>
                <a:lnTo>
                  <a:pt x="21514" y="2707"/>
                </a:lnTo>
                <a:lnTo>
                  <a:pt x="21506" y="2703"/>
                </a:lnTo>
                <a:cubicBezTo>
                  <a:pt x="21560" y="2629"/>
                  <a:pt x="21600" y="2547"/>
                  <a:pt x="21600" y="2455"/>
                </a:cubicBezTo>
                <a:cubicBezTo>
                  <a:pt x="21600" y="2183"/>
                  <a:pt x="21332" y="1964"/>
                  <a:pt x="21000" y="1964"/>
                </a:cubicBezTo>
                <a:lnTo>
                  <a:pt x="12000" y="1964"/>
                </a:lnTo>
                <a:lnTo>
                  <a:pt x="12000" y="491"/>
                </a:lnTo>
                <a:cubicBezTo>
                  <a:pt x="12000" y="220"/>
                  <a:pt x="11732" y="0"/>
                  <a:pt x="11400" y="0"/>
                </a:cubicBezTo>
                <a:lnTo>
                  <a:pt x="600" y="0"/>
                </a:lnTo>
                <a:cubicBezTo>
                  <a:pt x="268" y="0"/>
                  <a:pt x="0" y="220"/>
                  <a:pt x="0" y="491"/>
                </a:cubicBezTo>
                <a:lnTo>
                  <a:pt x="0" y="21109"/>
                </a:lnTo>
                <a:cubicBezTo>
                  <a:pt x="0" y="21380"/>
                  <a:pt x="268" y="21600"/>
                  <a:pt x="600" y="21600"/>
                </a:cubicBezTo>
                <a:cubicBezTo>
                  <a:pt x="932" y="21600"/>
                  <a:pt x="1200" y="21380"/>
                  <a:pt x="1200" y="21109"/>
                </a:cubicBezTo>
                <a:lnTo>
                  <a:pt x="1200" y="10800"/>
                </a:lnTo>
                <a:lnTo>
                  <a:pt x="8400" y="10800"/>
                </a:lnTo>
                <a:lnTo>
                  <a:pt x="8400" y="12273"/>
                </a:lnTo>
                <a:cubicBezTo>
                  <a:pt x="8400" y="12544"/>
                  <a:pt x="8668" y="12764"/>
                  <a:pt x="9000" y="12764"/>
                </a:cubicBezTo>
                <a:lnTo>
                  <a:pt x="21000" y="12764"/>
                </a:lnTo>
                <a:cubicBezTo>
                  <a:pt x="21332" y="12764"/>
                  <a:pt x="21600" y="12544"/>
                  <a:pt x="21600" y="12273"/>
                </a:cubicBezTo>
                <a:cubicBezTo>
                  <a:pt x="21600" y="12181"/>
                  <a:pt x="21560" y="12098"/>
                  <a:pt x="21506" y="12024"/>
                </a:cubicBezTo>
                <a:cubicBezTo>
                  <a:pt x="21506" y="12024"/>
                  <a:pt x="21514" y="12020"/>
                  <a:pt x="21514" y="12020"/>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3" name="Shape 2944"/>
          <p:cNvSpPr/>
          <p:nvPr/>
        </p:nvSpPr>
        <p:spPr>
          <a:xfrm>
            <a:off x="4681509" y="2456911"/>
            <a:ext cx="209496" cy="209495"/>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4" name="Shape 2945"/>
          <p:cNvSpPr/>
          <p:nvPr/>
        </p:nvSpPr>
        <p:spPr>
          <a:xfrm>
            <a:off x="5081455" y="2456911"/>
            <a:ext cx="209496" cy="209495"/>
          </a:xfrm>
          <a:custGeom>
            <a:avLst/>
            <a:gdLst/>
            <a:ahLst/>
            <a:cxnLst>
              <a:cxn ang="0">
                <a:pos x="wd2" y="hd2"/>
              </a:cxn>
              <a:cxn ang="5400000">
                <a:pos x="wd2" y="hd2"/>
              </a:cxn>
              <a:cxn ang="10800000">
                <a:pos x="wd2" y="hd2"/>
              </a:cxn>
              <a:cxn ang="16200000">
                <a:pos x="wd2" y="hd2"/>
              </a:cxn>
            </a:cxnLst>
            <a:rect l="0" t="0" r="r" b="b"/>
            <a:pathLst>
              <a:path w="21600" h="21600" extrusionOk="0">
                <a:moveTo>
                  <a:pt x="17658" y="8342"/>
                </a:moveTo>
                <a:cubicBezTo>
                  <a:pt x="17614" y="6914"/>
                  <a:pt x="17383" y="5576"/>
                  <a:pt x="17008" y="4408"/>
                </a:cubicBezTo>
                <a:cubicBezTo>
                  <a:pt x="17543" y="4130"/>
                  <a:pt x="18018" y="3797"/>
                  <a:pt x="18435" y="3427"/>
                </a:cubicBezTo>
                <a:cubicBezTo>
                  <a:pt x="19673" y="4722"/>
                  <a:pt x="20474" y="6437"/>
                  <a:pt x="20593" y="8342"/>
                </a:cubicBezTo>
                <a:cubicBezTo>
                  <a:pt x="20593" y="8342"/>
                  <a:pt x="17658" y="8342"/>
                  <a:pt x="17658" y="8342"/>
                </a:cubicBezTo>
                <a:close/>
                <a:moveTo>
                  <a:pt x="15485" y="1482"/>
                </a:moveTo>
                <a:cubicBezTo>
                  <a:pt x="16306" y="1786"/>
                  <a:pt x="17058" y="2226"/>
                  <a:pt x="17723" y="2769"/>
                </a:cubicBezTo>
                <a:cubicBezTo>
                  <a:pt x="17412" y="3036"/>
                  <a:pt x="17056" y="3275"/>
                  <a:pt x="16666" y="3486"/>
                </a:cubicBezTo>
                <a:cubicBezTo>
                  <a:pt x="16337" y="2707"/>
                  <a:pt x="15939" y="2026"/>
                  <a:pt x="15485" y="1482"/>
                </a:cubicBezTo>
                <a:moveTo>
                  <a:pt x="12764" y="0"/>
                </a:moveTo>
                <a:cubicBezTo>
                  <a:pt x="9919" y="0"/>
                  <a:pt x="7396" y="1350"/>
                  <a:pt x="5780" y="3437"/>
                </a:cubicBezTo>
                <a:cubicBezTo>
                  <a:pt x="6514" y="3197"/>
                  <a:pt x="7287" y="3044"/>
                  <a:pt x="8086" y="2983"/>
                </a:cubicBezTo>
                <a:cubicBezTo>
                  <a:pt x="7991" y="2912"/>
                  <a:pt x="7892" y="2844"/>
                  <a:pt x="7804" y="2769"/>
                </a:cubicBezTo>
                <a:cubicBezTo>
                  <a:pt x="8469" y="2226"/>
                  <a:pt x="9222" y="1786"/>
                  <a:pt x="10042" y="1482"/>
                </a:cubicBezTo>
                <a:cubicBezTo>
                  <a:pt x="9694" y="1899"/>
                  <a:pt x="9380" y="2398"/>
                  <a:pt x="9104" y="2959"/>
                </a:cubicBezTo>
                <a:cubicBezTo>
                  <a:pt x="9451" y="2968"/>
                  <a:pt x="9793" y="2996"/>
                  <a:pt x="10131" y="3040"/>
                </a:cubicBezTo>
                <a:cubicBezTo>
                  <a:pt x="10712" y="1983"/>
                  <a:pt x="11449" y="1263"/>
                  <a:pt x="12269" y="1056"/>
                </a:cubicBezTo>
                <a:lnTo>
                  <a:pt x="12269" y="3575"/>
                </a:lnTo>
                <a:cubicBezTo>
                  <a:pt x="12608" y="3701"/>
                  <a:pt x="12938" y="3844"/>
                  <a:pt x="13258" y="4006"/>
                </a:cubicBezTo>
                <a:lnTo>
                  <a:pt x="13258" y="1056"/>
                </a:lnTo>
                <a:cubicBezTo>
                  <a:pt x="14282" y="1315"/>
                  <a:pt x="15181" y="2363"/>
                  <a:pt x="15801" y="3883"/>
                </a:cubicBezTo>
                <a:cubicBezTo>
                  <a:pt x="15207" y="4107"/>
                  <a:pt x="14555" y="4261"/>
                  <a:pt x="13865" y="4342"/>
                </a:cubicBezTo>
                <a:cubicBezTo>
                  <a:pt x="14263" y="4581"/>
                  <a:pt x="14647" y="4840"/>
                  <a:pt x="15006" y="5131"/>
                </a:cubicBezTo>
                <a:cubicBezTo>
                  <a:pt x="15391" y="5041"/>
                  <a:pt x="15767" y="4935"/>
                  <a:pt x="16122" y="4801"/>
                </a:cubicBezTo>
                <a:cubicBezTo>
                  <a:pt x="16296" y="5379"/>
                  <a:pt x="16430" y="6009"/>
                  <a:pt x="16526" y="6670"/>
                </a:cubicBezTo>
                <a:cubicBezTo>
                  <a:pt x="17157" y="7466"/>
                  <a:pt x="17663" y="8363"/>
                  <a:pt x="18025" y="9331"/>
                </a:cubicBezTo>
                <a:lnTo>
                  <a:pt x="20593" y="9331"/>
                </a:lnTo>
                <a:cubicBezTo>
                  <a:pt x="20478" y="11173"/>
                  <a:pt x="19721" y="12834"/>
                  <a:pt x="18551" y="14114"/>
                </a:cubicBezTo>
                <a:cubicBezTo>
                  <a:pt x="18470" y="14700"/>
                  <a:pt x="18342" y="15272"/>
                  <a:pt x="18163" y="15821"/>
                </a:cubicBezTo>
                <a:cubicBezTo>
                  <a:pt x="20250" y="14204"/>
                  <a:pt x="21600" y="11681"/>
                  <a:pt x="21600" y="8836"/>
                </a:cubicBezTo>
                <a:cubicBezTo>
                  <a:pt x="21600" y="3956"/>
                  <a:pt x="17644" y="0"/>
                  <a:pt x="12764" y="0"/>
                </a:cubicBezTo>
                <a:moveTo>
                  <a:pt x="13731" y="12269"/>
                </a:moveTo>
                <a:cubicBezTo>
                  <a:pt x="13687" y="10842"/>
                  <a:pt x="13456" y="9504"/>
                  <a:pt x="13081" y="8335"/>
                </a:cubicBezTo>
                <a:cubicBezTo>
                  <a:pt x="13616" y="8057"/>
                  <a:pt x="14091" y="7725"/>
                  <a:pt x="14507" y="7354"/>
                </a:cubicBezTo>
                <a:cubicBezTo>
                  <a:pt x="15746" y="8649"/>
                  <a:pt x="16547" y="10365"/>
                  <a:pt x="16666" y="12269"/>
                </a:cubicBezTo>
                <a:cubicBezTo>
                  <a:pt x="16666" y="12269"/>
                  <a:pt x="13731" y="12269"/>
                  <a:pt x="13731" y="12269"/>
                </a:cubicBezTo>
                <a:close/>
                <a:moveTo>
                  <a:pt x="14507" y="18173"/>
                </a:moveTo>
                <a:cubicBezTo>
                  <a:pt x="14091" y="17803"/>
                  <a:pt x="13616" y="17470"/>
                  <a:pt x="13081" y="17192"/>
                </a:cubicBezTo>
                <a:cubicBezTo>
                  <a:pt x="13456" y="16024"/>
                  <a:pt x="13687" y="14686"/>
                  <a:pt x="13731" y="13258"/>
                </a:cubicBezTo>
                <a:lnTo>
                  <a:pt x="16666" y="13258"/>
                </a:lnTo>
                <a:cubicBezTo>
                  <a:pt x="16547" y="15163"/>
                  <a:pt x="15746" y="16878"/>
                  <a:pt x="14507" y="18173"/>
                </a:cubicBezTo>
                <a:moveTo>
                  <a:pt x="11558" y="20118"/>
                </a:moveTo>
                <a:cubicBezTo>
                  <a:pt x="12012" y="19574"/>
                  <a:pt x="12409" y="18893"/>
                  <a:pt x="12738" y="18114"/>
                </a:cubicBezTo>
                <a:cubicBezTo>
                  <a:pt x="13129" y="18325"/>
                  <a:pt x="13485" y="18564"/>
                  <a:pt x="13796" y="18831"/>
                </a:cubicBezTo>
                <a:cubicBezTo>
                  <a:pt x="13131" y="19374"/>
                  <a:pt x="12378" y="19814"/>
                  <a:pt x="11558" y="20118"/>
                </a:cubicBezTo>
                <a:moveTo>
                  <a:pt x="9331" y="20544"/>
                </a:moveTo>
                <a:lnTo>
                  <a:pt x="9331" y="17204"/>
                </a:lnTo>
                <a:cubicBezTo>
                  <a:pt x="10246" y="17253"/>
                  <a:pt x="11108" y="17428"/>
                  <a:pt x="11874" y="17717"/>
                </a:cubicBezTo>
                <a:cubicBezTo>
                  <a:pt x="11254" y="19237"/>
                  <a:pt x="10355" y="20286"/>
                  <a:pt x="9331" y="20544"/>
                </a:cubicBezTo>
                <a:moveTo>
                  <a:pt x="9331" y="13258"/>
                </a:moveTo>
                <a:lnTo>
                  <a:pt x="12749" y="13258"/>
                </a:lnTo>
                <a:cubicBezTo>
                  <a:pt x="12709" y="14550"/>
                  <a:pt x="12510" y="15752"/>
                  <a:pt x="12195" y="16799"/>
                </a:cubicBezTo>
                <a:cubicBezTo>
                  <a:pt x="11327" y="16471"/>
                  <a:pt x="10357" y="16273"/>
                  <a:pt x="9331" y="16223"/>
                </a:cubicBezTo>
                <a:cubicBezTo>
                  <a:pt x="9331" y="16223"/>
                  <a:pt x="9331" y="13258"/>
                  <a:pt x="9331" y="13258"/>
                </a:cubicBezTo>
                <a:close/>
                <a:moveTo>
                  <a:pt x="9331" y="9305"/>
                </a:moveTo>
                <a:cubicBezTo>
                  <a:pt x="10357" y="9254"/>
                  <a:pt x="11327" y="9056"/>
                  <a:pt x="12195" y="8728"/>
                </a:cubicBezTo>
                <a:cubicBezTo>
                  <a:pt x="12510" y="9775"/>
                  <a:pt x="12709" y="10977"/>
                  <a:pt x="12749" y="12269"/>
                </a:cubicBezTo>
                <a:lnTo>
                  <a:pt x="9331" y="12269"/>
                </a:lnTo>
                <a:cubicBezTo>
                  <a:pt x="9331" y="12269"/>
                  <a:pt x="9331" y="9305"/>
                  <a:pt x="9331" y="9305"/>
                </a:cubicBezTo>
                <a:close/>
                <a:moveTo>
                  <a:pt x="9331" y="4983"/>
                </a:moveTo>
                <a:cubicBezTo>
                  <a:pt x="10355" y="5242"/>
                  <a:pt x="11254" y="6290"/>
                  <a:pt x="11874" y="7810"/>
                </a:cubicBezTo>
                <a:cubicBezTo>
                  <a:pt x="11108" y="8099"/>
                  <a:pt x="10246" y="8275"/>
                  <a:pt x="9331" y="8323"/>
                </a:cubicBezTo>
                <a:cubicBezTo>
                  <a:pt x="9331" y="8323"/>
                  <a:pt x="9331" y="4983"/>
                  <a:pt x="9331" y="4983"/>
                </a:cubicBezTo>
                <a:close/>
                <a:moveTo>
                  <a:pt x="13796" y="6696"/>
                </a:moveTo>
                <a:cubicBezTo>
                  <a:pt x="13485" y="6963"/>
                  <a:pt x="13129" y="7203"/>
                  <a:pt x="12738" y="7413"/>
                </a:cubicBezTo>
                <a:cubicBezTo>
                  <a:pt x="12409" y="6634"/>
                  <a:pt x="12012" y="5954"/>
                  <a:pt x="11557" y="5410"/>
                </a:cubicBezTo>
                <a:cubicBezTo>
                  <a:pt x="12378" y="5714"/>
                  <a:pt x="13131" y="6153"/>
                  <a:pt x="13796" y="6696"/>
                </a:cubicBezTo>
                <a:moveTo>
                  <a:pt x="8342" y="8323"/>
                </a:moveTo>
                <a:cubicBezTo>
                  <a:pt x="7427" y="8275"/>
                  <a:pt x="6564" y="8099"/>
                  <a:pt x="5799" y="7810"/>
                </a:cubicBezTo>
                <a:cubicBezTo>
                  <a:pt x="6419" y="6290"/>
                  <a:pt x="7318" y="5242"/>
                  <a:pt x="8342" y="4983"/>
                </a:cubicBezTo>
                <a:cubicBezTo>
                  <a:pt x="8342" y="4983"/>
                  <a:pt x="8342" y="8323"/>
                  <a:pt x="8342" y="8323"/>
                </a:cubicBezTo>
                <a:close/>
                <a:moveTo>
                  <a:pt x="8342" y="12269"/>
                </a:moveTo>
                <a:lnTo>
                  <a:pt x="4923" y="12269"/>
                </a:lnTo>
                <a:cubicBezTo>
                  <a:pt x="4964" y="10977"/>
                  <a:pt x="5163" y="9775"/>
                  <a:pt x="5478" y="8728"/>
                </a:cubicBezTo>
                <a:cubicBezTo>
                  <a:pt x="6346" y="9056"/>
                  <a:pt x="7316" y="9254"/>
                  <a:pt x="8342" y="9305"/>
                </a:cubicBezTo>
                <a:cubicBezTo>
                  <a:pt x="8342" y="9305"/>
                  <a:pt x="8342" y="12269"/>
                  <a:pt x="8342" y="12269"/>
                </a:cubicBezTo>
                <a:close/>
                <a:moveTo>
                  <a:pt x="8342" y="16223"/>
                </a:moveTo>
                <a:cubicBezTo>
                  <a:pt x="7316" y="16273"/>
                  <a:pt x="6346" y="16471"/>
                  <a:pt x="5478" y="16799"/>
                </a:cubicBezTo>
                <a:cubicBezTo>
                  <a:pt x="5163" y="15752"/>
                  <a:pt x="4964" y="14550"/>
                  <a:pt x="4923" y="13258"/>
                </a:cubicBezTo>
                <a:lnTo>
                  <a:pt x="8342" y="13258"/>
                </a:lnTo>
                <a:cubicBezTo>
                  <a:pt x="8342" y="13258"/>
                  <a:pt x="8342" y="16223"/>
                  <a:pt x="8342" y="16223"/>
                </a:cubicBezTo>
                <a:close/>
                <a:moveTo>
                  <a:pt x="8342" y="20544"/>
                </a:moveTo>
                <a:cubicBezTo>
                  <a:pt x="7318" y="20286"/>
                  <a:pt x="6419" y="19237"/>
                  <a:pt x="5799" y="17717"/>
                </a:cubicBezTo>
                <a:cubicBezTo>
                  <a:pt x="6564" y="17428"/>
                  <a:pt x="7427" y="17253"/>
                  <a:pt x="8342" y="17204"/>
                </a:cubicBezTo>
                <a:cubicBezTo>
                  <a:pt x="8342" y="17204"/>
                  <a:pt x="8342" y="20544"/>
                  <a:pt x="8342" y="20544"/>
                </a:cubicBezTo>
                <a:close/>
                <a:moveTo>
                  <a:pt x="3877" y="18831"/>
                </a:moveTo>
                <a:cubicBezTo>
                  <a:pt x="4188" y="18564"/>
                  <a:pt x="4544" y="18325"/>
                  <a:pt x="4935" y="18114"/>
                </a:cubicBezTo>
                <a:cubicBezTo>
                  <a:pt x="5264" y="18893"/>
                  <a:pt x="5661" y="19574"/>
                  <a:pt x="6115" y="20118"/>
                </a:cubicBezTo>
                <a:cubicBezTo>
                  <a:pt x="5295" y="19814"/>
                  <a:pt x="4541" y="19374"/>
                  <a:pt x="3877" y="18831"/>
                </a:cubicBezTo>
                <a:moveTo>
                  <a:pt x="1007" y="13258"/>
                </a:moveTo>
                <a:lnTo>
                  <a:pt x="3942" y="13258"/>
                </a:lnTo>
                <a:cubicBezTo>
                  <a:pt x="3986" y="14686"/>
                  <a:pt x="4217" y="16024"/>
                  <a:pt x="4591" y="17192"/>
                </a:cubicBezTo>
                <a:cubicBezTo>
                  <a:pt x="4057" y="17470"/>
                  <a:pt x="3582" y="17803"/>
                  <a:pt x="3166" y="18173"/>
                </a:cubicBezTo>
                <a:cubicBezTo>
                  <a:pt x="1927" y="16878"/>
                  <a:pt x="1126" y="15163"/>
                  <a:pt x="1007" y="13258"/>
                </a:cubicBezTo>
                <a:moveTo>
                  <a:pt x="3166" y="7354"/>
                </a:moveTo>
                <a:cubicBezTo>
                  <a:pt x="3582" y="7725"/>
                  <a:pt x="4057" y="8057"/>
                  <a:pt x="4591" y="8335"/>
                </a:cubicBezTo>
                <a:cubicBezTo>
                  <a:pt x="4217" y="9504"/>
                  <a:pt x="3986" y="10842"/>
                  <a:pt x="3942" y="12269"/>
                </a:cubicBezTo>
                <a:lnTo>
                  <a:pt x="1007" y="12269"/>
                </a:lnTo>
                <a:cubicBezTo>
                  <a:pt x="1126" y="10365"/>
                  <a:pt x="1927" y="8649"/>
                  <a:pt x="3166" y="7354"/>
                </a:cubicBezTo>
                <a:moveTo>
                  <a:pt x="6115" y="5410"/>
                </a:moveTo>
                <a:cubicBezTo>
                  <a:pt x="5661" y="5954"/>
                  <a:pt x="5264" y="6634"/>
                  <a:pt x="4935" y="7413"/>
                </a:cubicBezTo>
                <a:cubicBezTo>
                  <a:pt x="4544" y="7203"/>
                  <a:pt x="4188" y="6963"/>
                  <a:pt x="3877" y="6696"/>
                </a:cubicBezTo>
                <a:cubicBezTo>
                  <a:pt x="4542" y="6153"/>
                  <a:pt x="5295" y="5714"/>
                  <a:pt x="6115" y="5410"/>
                </a:cubicBezTo>
                <a:moveTo>
                  <a:pt x="8836" y="3927"/>
                </a:moveTo>
                <a:cubicBezTo>
                  <a:pt x="3956" y="3927"/>
                  <a:pt x="0" y="7883"/>
                  <a:pt x="0" y="12764"/>
                </a:cubicBezTo>
                <a:cubicBezTo>
                  <a:pt x="0" y="17644"/>
                  <a:pt x="3956" y="21600"/>
                  <a:pt x="8836" y="21600"/>
                </a:cubicBezTo>
                <a:cubicBezTo>
                  <a:pt x="13717" y="21600"/>
                  <a:pt x="17673" y="17644"/>
                  <a:pt x="17673" y="12764"/>
                </a:cubicBezTo>
                <a:cubicBezTo>
                  <a:pt x="17673" y="7883"/>
                  <a:pt x="13717" y="3927"/>
                  <a:pt x="8836" y="392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5" name="Shape 2946"/>
          <p:cNvSpPr/>
          <p:nvPr/>
        </p:nvSpPr>
        <p:spPr>
          <a:xfrm>
            <a:off x="5481401" y="2456911"/>
            <a:ext cx="209496" cy="209495"/>
          </a:xfrm>
          <a:custGeom>
            <a:avLst/>
            <a:gdLst/>
            <a:ahLst/>
            <a:cxnLst>
              <a:cxn ang="0">
                <a:pos x="wd2" y="hd2"/>
              </a:cxn>
              <a:cxn ang="5400000">
                <a:pos x="wd2" y="hd2"/>
              </a:cxn>
              <a:cxn ang="10800000">
                <a:pos x="wd2" y="hd2"/>
              </a:cxn>
              <a:cxn ang="16200000">
                <a:pos x="wd2" y="hd2"/>
              </a:cxn>
            </a:cxnLst>
            <a:rect l="0" t="0" r="r" b="b"/>
            <a:pathLst>
              <a:path w="21600" h="21600" extrusionOk="0">
                <a:moveTo>
                  <a:pt x="19595" y="9980"/>
                </a:moveTo>
                <a:cubicBezTo>
                  <a:pt x="19587" y="9894"/>
                  <a:pt x="19575" y="9811"/>
                  <a:pt x="19565" y="9726"/>
                </a:cubicBezTo>
                <a:cubicBezTo>
                  <a:pt x="19542" y="9539"/>
                  <a:pt x="19514" y="9355"/>
                  <a:pt x="19480" y="9172"/>
                </a:cubicBezTo>
                <a:cubicBezTo>
                  <a:pt x="19463" y="9078"/>
                  <a:pt x="19444" y="8986"/>
                  <a:pt x="19424" y="8893"/>
                </a:cubicBezTo>
                <a:cubicBezTo>
                  <a:pt x="19384" y="8712"/>
                  <a:pt x="19337" y="8533"/>
                  <a:pt x="19286" y="8356"/>
                </a:cubicBezTo>
                <a:cubicBezTo>
                  <a:pt x="19263" y="8276"/>
                  <a:pt x="19244" y="8195"/>
                  <a:pt x="19218" y="8116"/>
                </a:cubicBezTo>
                <a:cubicBezTo>
                  <a:pt x="19143" y="7879"/>
                  <a:pt x="19057" y="7646"/>
                  <a:pt x="18963" y="7418"/>
                </a:cubicBezTo>
                <a:cubicBezTo>
                  <a:pt x="18923" y="7321"/>
                  <a:pt x="18876" y="7229"/>
                  <a:pt x="18833" y="7134"/>
                </a:cubicBezTo>
                <a:cubicBezTo>
                  <a:pt x="18771" y="6999"/>
                  <a:pt x="18708" y="6865"/>
                  <a:pt x="18640" y="6734"/>
                </a:cubicBezTo>
                <a:cubicBezTo>
                  <a:pt x="18580" y="6618"/>
                  <a:pt x="18516" y="6504"/>
                  <a:pt x="18450" y="6391"/>
                </a:cubicBezTo>
                <a:cubicBezTo>
                  <a:pt x="18392" y="6291"/>
                  <a:pt x="18331" y="6192"/>
                  <a:pt x="18269" y="6094"/>
                </a:cubicBezTo>
                <a:cubicBezTo>
                  <a:pt x="18192" y="5971"/>
                  <a:pt x="18114" y="5849"/>
                  <a:pt x="18031" y="5731"/>
                </a:cubicBezTo>
                <a:cubicBezTo>
                  <a:pt x="17986" y="5667"/>
                  <a:pt x="17936" y="5605"/>
                  <a:pt x="17889" y="5541"/>
                </a:cubicBezTo>
                <a:cubicBezTo>
                  <a:pt x="17544" y="5080"/>
                  <a:pt x="17159" y="4651"/>
                  <a:pt x="16732" y="4265"/>
                </a:cubicBezTo>
                <a:cubicBezTo>
                  <a:pt x="16705" y="4241"/>
                  <a:pt x="16679" y="4216"/>
                  <a:pt x="16652" y="4192"/>
                </a:cubicBezTo>
                <a:cubicBezTo>
                  <a:pt x="16499" y="4058"/>
                  <a:pt x="16343" y="3927"/>
                  <a:pt x="16181" y="3803"/>
                </a:cubicBezTo>
                <a:cubicBezTo>
                  <a:pt x="16173" y="3796"/>
                  <a:pt x="16165" y="3790"/>
                  <a:pt x="16156" y="3784"/>
                </a:cubicBezTo>
                <a:cubicBezTo>
                  <a:pt x="15459" y="3252"/>
                  <a:pt x="14680" y="2821"/>
                  <a:pt x="13842" y="2513"/>
                </a:cubicBezTo>
                <a:cubicBezTo>
                  <a:pt x="13592" y="2912"/>
                  <a:pt x="13337" y="3420"/>
                  <a:pt x="13040" y="3590"/>
                </a:cubicBezTo>
                <a:cubicBezTo>
                  <a:pt x="12610" y="3835"/>
                  <a:pt x="12641" y="4817"/>
                  <a:pt x="13469" y="4725"/>
                </a:cubicBezTo>
                <a:cubicBezTo>
                  <a:pt x="13469" y="4725"/>
                  <a:pt x="13224" y="4970"/>
                  <a:pt x="13469" y="5860"/>
                </a:cubicBezTo>
                <a:cubicBezTo>
                  <a:pt x="13715" y="6750"/>
                  <a:pt x="14126" y="6943"/>
                  <a:pt x="15341" y="6443"/>
                </a:cubicBezTo>
                <a:cubicBezTo>
                  <a:pt x="15862" y="6228"/>
                  <a:pt x="16258" y="6340"/>
                  <a:pt x="16200" y="6873"/>
                </a:cubicBezTo>
                <a:cubicBezTo>
                  <a:pt x="16077" y="8008"/>
                  <a:pt x="15202" y="7960"/>
                  <a:pt x="15862" y="9788"/>
                </a:cubicBezTo>
                <a:cubicBezTo>
                  <a:pt x="16261" y="10892"/>
                  <a:pt x="17243" y="11322"/>
                  <a:pt x="17611" y="12181"/>
                </a:cubicBezTo>
                <a:cubicBezTo>
                  <a:pt x="17814" y="12653"/>
                  <a:pt x="18591" y="13088"/>
                  <a:pt x="19250" y="13384"/>
                </a:cubicBezTo>
                <a:cubicBezTo>
                  <a:pt x="19321" y="13153"/>
                  <a:pt x="19380" y="12917"/>
                  <a:pt x="19432" y="12677"/>
                </a:cubicBezTo>
                <a:cubicBezTo>
                  <a:pt x="19452" y="12587"/>
                  <a:pt x="19467" y="12494"/>
                  <a:pt x="19484" y="12402"/>
                </a:cubicBezTo>
                <a:cubicBezTo>
                  <a:pt x="19517" y="12224"/>
                  <a:pt x="19545" y="12044"/>
                  <a:pt x="19566" y="11862"/>
                </a:cubicBezTo>
                <a:cubicBezTo>
                  <a:pt x="19576" y="11776"/>
                  <a:pt x="19588" y="11691"/>
                  <a:pt x="19596" y="11604"/>
                </a:cubicBezTo>
                <a:cubicBezTo>
                  <a:pt x="19620" y="11340"/>
                  <a:pt x="19636" y="11072"/>
                  <a:pt x="19636" y="10800"/>
                </a:cubicBezTo>
                <a:cubicBezTo>
                  <a:pt x="19636" y="10523"/>
                  <a:pt x="19620" y="10250"/>
                  <a:pt x="19595" y="9980"/>
                </a:cubicBezTo>
                <a:moveTo>
                  <a:pt x="10800" y="20618"/>
                </a:moveTo>
                <a:cubicBezTo>
                  <a:pt x="5377" y="20618"/>
                  <a:pt x="982" y="16223"/>
                  <a:pt x="982" y="10800"/>
                </a:cubicBezTo>
                <a:cubicBezTo>
                  <a:pt x="982" y="5377"/>
                  <a:pt x="5377" y="982"/>
                  <a:pt x="10800" y="982"/>
                </a:cubicBezTo>
                <a:cubicBezTo>
                  <a:pt x="16222" y="982"/>
                  <a:pt x="20618" y="5377"/>
                  <a:pt x="20618" y="10800"/>
                </a:cubicBezTo>
                <a:cubicBezTo>
                  <a:pt x="20618" y="16223"/>
                  <a:pt x="16222" y="20618"/>
                  <a:pt x="10800" y="20618"/>
                </a:cubicBezTo>
                <a:moveTo>
                  <a:pt x="10800" y="0"/>
                </a:moveTo>
                <a:cubicBezTo>
                  <a:pt x="4835" y="0"/>
                  <a:pt x="0" y="4836"/>
                  <a:pt x="0" y="10800"/>
                </a:cubicBezTo>
                <a:cubicBezTo>
                  <a:pt x="0" y="16765"/>
                  <a:pt x="4835" y="21600"/>
                  <a:pt x="10800" y="21600"/>
                </a:cubicBezTo>
                <a:cubicBezTo>
                  <a:pt x="16764" y="21600"/>
                  <a:pt x="21600" y="16765"/>
                  <a:pt x="21600" y="10800"/>
                </a:cubicBezTo>
                <a:cubicBezTo>
                  <a:pt x="21600" y="4836"/>
                  <a:pt x="16764" y="0"/>
                  <a:pt x="10800" y="0"/>
                </a:cubicBezTo>
                <a:moveTo>
                  <a:pt x="8407" y="9726"/>
                </a:moveTo>
                <a:cubicBezTo>
                  <a:pt x="8468" y="9020"/>
                  <a:pt x="9603" y="8284"/>
                  <a:pt x="10370" y="7947"/>
                </a:cubicBezTo>
                <a:cubicBezTo>
                  <a:pt x="11137" y="7609"/>
                  <a:pt x="11843" y="7486"/>
                  <a:pt x="11751" y="6903"/>
                </a:cubicBezTo>
                <a:cubicBezTo>
                  <a:pt x="11659" y="6320"/>
                  <a:pt x="11444" y="5891"/>
                  <a:pt x="10248" y="5891"/>
                </a:cubicBezTo>
                <a:cubicBezTo>
                  <a:pt x="9051" y="5891"/>
                  <a:pt x="9573" y="7486"/>
                  <a:pt x="8591" y="6535"/>
                </a:cubicBezTo>
                <a:cubicBezTo>
                  <a:pt x="7609" y="5584"/>
                  <a:pt x="8805" y="5830"/>
                  <a:pt x="9296" y="5615"/>
                </a:cubicBezTo>
                <a:cubicBezTo>
                  <a:pt x="9787" y="5400"/>
                  <a:pt x="10278" y="4510"/>
                  <a:pt x="9419" y="4449"/>
                </a:cubicBezTo>
                <a:cubicBezTo>
                  <a:pt x="8560" y="4388"/>
                  <a:pt x="8744" y="4817"/>
                  <a:pt x="8069" y="4572"/>
                </a:cubicBezTo>
                <a:cubicBezTo>
                  <a:pt x="7394" y="4326"/>
                  <a:pt x="7087" y="5431"/>
                  <a:pt x="6658" y="5277"/>
                </a:cubicBezTo>
                <a:cubicBezTo>
                  <a:pt x="6373" y="5176"/>
                  <a:pt x="5613" y="4605"/>
                  <a:pt x="5110" y="4044"/>
                </a:cubicBezTo>
                <a:cubicBezTo>
                  <a:pt x="4094" y="4900"/>
                  <a:pt x="3277" y="5982"/>
                  <a:pt x="2729" y="7212"/>
                </a:cubicBezTo>
                <a:cubicBezTo>
                  <a:pt x="2875" y="8862"/>
                  <a:pt x="3774" y="9726"/>
                  <a:pt x="3774" y="9726"/>
                </a:cubicBezTo>
                <a:cubicBezTo>
                  <a:pt x="3774" y="9726"/>
                  <a:pt x="4234" y="10800"/>
                  <a:pt x="6995" y="12119"/>
                </a:cubicBezTo>
                <a:cubicBezTo>
                  <a:pt x="6995" y="12119"/>
                  <a:pt x="7517" y="12150"/>
                  <a:pt x="6903" y="11536"/>
                </a:cubicBezTo>
                <a:cubicBezTo>
                  <a:pt x="6290" y="10923"/>
                  <a:pt x="5615" y="10156"/>
                  <a:pt x="6382" y="9757"/>
                </a:cubicBezTo>
                <a:cubicBezTo>
                  <a:pt x="7149" y="9358"/>
                  <a:pt x="7364" y="9389"/>
                  <a:pt x="7548" y="10125"/>
                </a:cubicBezTo>
                <a:cubicBezTo>
                  <a:pt x="7732" y="10861"/>
                  <a:pt x="8345" y="10432"/>
                  <a:pt x="8407" y="9726"/>
                </a:cubicBezTo>
                <a:moveTo>
                  <a:pt x="16246" y="12871"/>
                </a:moveTo>
                <a:cubicBezTo>
                  <a:pt x="15893" y="13086"/>
                  <a:pt x="15908" y="13561"/>
                  <a:pt x="16200" y="13822"/>
                </a:cubicBezTo>
                <a:cubicBezTo>
                  <a:pt x="16491" y="14083"/>
                  <a:pt x="17074" y="14420"/>
                  <a:pt x="17258" y="13822"/>
                </a:cubicBezTo>
                <a:cubicBezTo>
                  <a:pt x="17442" y="13224"/>
                  <a:pt x="16599" y="12656"/>
                  <a:pt x="16246" y="12871"/>
                </a:cubicBezTo>
                <a:moveTo>
                  <a:pt x="12027" y="12948"/>
                </a:moveTo>
                <a:cubicBezTo>
                  <a:pt x="10984" y="12058"/>
                  <a:pt x="11107" y="11659"/>
                  <a:pt x="9787" y="11659"/>
                </a:cubicBezTo>
                <a:cubicBezTo>
                  <a:pt x="8468" y="11659"/>
                  <a:pt x="7640" y="11966"/>
                  <a:pt x="7977" y="13807"/>
                </a:cubicBezTo>
                <a:cubicBezTo>
                  <a:pt x="8315" y="15648"/>
                  <a:pt x="9296" y="14819"/>
                  <a:pt x="9205" y="16231"/>
                </a:cubicBezTo>
                <a:cubicBezTo>
                  <a:pt x="9112" y="17642"/>
                  <a:pt x="9450" y="17949"/>
                  <a:pt x="9665" y="18286"/>
                </a:cubicBezTo>
                <a:cubicBezTo>
                  <a:pt x="9880" y="18624"/>
                  <a:pt x="10524" y="19606"/>
                  <a:pt x="10769" y="18225"/>
                </a:cubicBezTo>
                <a:cubicBezTo>
                  <a:pt x="11015" y="16844"/>
                  <a:pt x="11475" y="16077"/>
                  <a:pt x="11996" y="15402"/>
                </a:cubicBezTo>
                <a:cubicBezTo>
                  <a:pt x="12518" y="14727"/>
                  <a:pt x="13070" y="13837"/>
                  <a:pt x="12027" y="12948"/>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6" name="Shape 2947"/>
          <p:cNvSpPr/>
          <p:nvPr/>
        </p:nvSpPr>
        <p:spPr>
          <a:xfrm>
            <a:off x="5881346" y="2456911"/>
            <a:ext cx="209496" cy="209495"/>
          </a:xfrm>
          <a:custGeom>
            <a:avLst/>
            <a:gdLst/>
            <a:ahLst/>
            <a:cxnLst>
              <a:cxn ang="0">
                <a:pos x="wd2" y="hd2"/>
              </a:cxn>
              <a:cxn ang="5400000">
                <a:pos x="wd2" y="hd2"/>
              </a:cxn>
              <a:cxn ang="10800000">
                <a:pos x="wd2" y="hd2"/>
              </a:cxn>
              <a:cxn ang="16200000">
                <a:pos x="wd2" y="hd2"/>
              </a:cxn>
            </a:cxnLst>
            <a:rect l="0" t="0" r="r" b="b"/>
            <a:pathLst>
              <a:path w="21600" h="21600" extrusionOk="0">
                <a:moveTo>
                  <a:pt x="18367" y="17673"/>
                </a:moveTo>
                <a:lnTo>
                  <a:pt x="20127" y="17673"/>
                </a:lnTo>
                <a:cubicBezTo>
                  <a:pt x="20398" y="17673"/>
                  <a:pt x="20618" y="17453"/>
                  <a:pt x="20618" y="17182"/>
                </a:cubicBezTo>
                <a:cubicBezTo>
                  <a:pt x="20618" y="16910"/>
                  <a:pt x="20398" y="16691"/>
                  <a:pt x="20127" y="16691"/>
                </a:cubicBezTo>
                <a:lnTo>
                  <a:pt x="17182" y="16691"/>
                </a:lnTo>
                <a:cubicBezTo>
                  <a:pt x="16911" y="16691"/>
                  <a:pt x="16691" y="16910"/>
                  <a:pt x="16691" y="17182"/>
                </a:cubicBezTo>
                <a:lnTo>
                  <a:pt x="16691" y="20127"/>
                </a:lnTo>
                <a:cubicBezTo>
                  <a:pt x="16691" y="20399"/>
                  <a:pt x="16911" y="20618"/>
                  <a:pt x="17182" y="20618"/>
                </a:cubicBezTo>
                <a:cubicBezTo>
                  <a:pt x="17453" y="20618"/>
                  <a:pt x="17673" y="20399"/>
                  <a:pt x="17673" y="20127"/>
                </a:cubicBezTo>
                <a:lnTo>
                  <a:pt x="17673" y="18367"/>
                </a:lnTo>
                <a:lnTo>
                  <a:pt x="20762" y="21456"/>
                </a:lnTo>
                <a:cubicBezTo>
                  <a:pt x="20851" y="21545"/>
                  <a:pt x="20974" y="21600"/>
                  <a:pt x="21109" y="21600"/>
                </a:cubicBezTo>
                <a:cubicBezTo>
                  <a:pt x="21380" y="21600"/>
                  <a:pt x="21600" y="21380"/>
                  <a:pt x="21600" y="21109"/>
                </a:cubicBezTo>
                <a:cubicBezTo>
                  <a:pt x="21600" y="20974"/>
                  <a:pt x="21545" y="20851"/>
                  <a:pt x="21456" y="20762"/>
                </a:cubicBezTo>
                <a:cubicBezTo>
                  <a:pt x="21456" y="20762"/>
                  <a:pt x="18367" y="17673"/>
                  <a:pt x="18367" y="17673"/>
                </a:cubicBezTo>
                <a:close/>
                <a:moveTo>
                  <a:pt x="4418" y="16691"/>
                </a:moveTo>
                <a:lnTo>
                  <a:pt x="1473" y="16691"/>
                </a:lnTo>
                <a:cubicBezTo>
                  <a:pt x="1202" y="16691"/>
                  <a:pt x="982" y="16910"/>
                  <a:pt x="982" y="17182"/>
                </a:cubicBezTo>
                <a:cubicBezTo>
                  <a:pt x="982" y="17453"/>
                  <a:pt x="1202" y="17673"/>
                  <a:pt x="1473" y="17673"/>
                </a:cubicBezTo>
                <a:lnTo>
                  <a:pt x="3233" y="17673"/>
                </a:lnTo>
                <a:lnTo>
                  <a:pt x="144" y="20762"/>
                </a:lnTo>
                <a:cubicBezTo>
                  <a:pt x="55" y="20851"/>
                  <a:pt x="0" y="20974"/>
                  <a:pt x="0" y="21109"/>
                </a:cubicBezTo>
                <a:cubicBezTo>
                  <a:pt x="0" y="21380"/>
                  <a:pt x="220" y="21600"/>
                  <a:pt x="491" y="21600"/>
                </a:cubicBezTo>
                <a:cubicBezTo>
                  <a:pt x="626" y="21600"/>
                  <a:pt x="749" y="21545"/>
                  <a:pt x="838" y="21456"/>
                </a:cubicBezTo>
                <a:lnTo>
                  <a:pt x="3927" y="18367"/>
                </a:lnTo>
                <a:lnTo>
                  <a:pt x="3927" y="20127"/>
                </a:lnTo>
                <a:cubicBezTo>
                  <a:pt x="3927" y="20399"/>
                  <a:pt x="4147" y="20618"/>
                  <a:pt x="4418" y="20618"/>
                </a:cubicBezTo>
                <a:cubicBezTo>
                  <a:pt x="4689" y="20618"/>
                  <a:pt x="4909" y="20399"/>
                  <a:pt x="4909" y="20127"/>
                </a:cubicBezTo>
                <a:lnTo>
                  <a:pt x="4909" y="17182"/>
                </a:lnTo>
                <a:cubicBezTo>
                  <a:pt x="4909" y="16910"/>
                  <a:pt x="4689" y="16691"/>
                  <a:pt x="4418" y="16691"/>
                </a:cubicBezTo>
                <a:moveTo>
                  <a:pt x="14578" y="13923"/>
                </a:moveTo>
                <a:cubicBezTo>
                  <a:pt x="14366" y="13756"/>
                  <a:pt x="14123" y="13606"/>
                  <a:pt x="13863" y="13470"/>
                </a:cubicBezTo>
                <a:cubicBezTo>
                  <a:pt x="14060" y="12810"/>
                  <a:pt x="14189" y="12080"/>
                  <a:pt x="14228" y="11304"/>
                </a:cubicBezTo>
                <a:lnTo>
                  <a:pt x="15676" y="11304"/>
                </a:lnTo>
                <a:cubicBezTo>
                  <a:pt x="15574" y="12295"/>
                  <a:pt x="15177" y="13195"/>
                  <a:pt x="14578" y="13923"/>
                </a:cubicBezTo>
                <a:moveTo>
                  <a:pt x="13136" y="15120"/>
                </a:moveTo>
                <a:cubicBezTo>
                  <a:pt x="13280" y="14892"/>
                  <a:pt x="13410" y="14641"/>
                  <a:pt x="13529" y="14374"/>
                </a:cubicBezTo>
                <a:cubicBezTo>
                  <a:pt x="13660" y="14445"/>
                  <a:pt x="13781" y="14521"/>
                  <a:pt x="13893" y="14602"/>
                </a:cubicBezTo>
                <a:cubicBezTo>
                  <a:pt x="13656" y="14795"/>
                  <a:pt x="13407" y="14973"/>
                  <a:pt x="13136" y="15120"/>
                </a:cubicBezTo>
                <a:moveTo>
                  <a:pt x="11304" y="12785"/>
                </a:moveTo>
                <a:lnTo>
                  <a:pt x="11304" y="11304"/>
                </a:lnTo>
                <a:lnTo>
                  <a:pt x="13226" y="11304"/>
                </a:lnTo>
                <a:cubicBezTo>
                  <a:pt x="13193" y="11948"/>
                  <a:pt x="13093" y="12547"/>
                  <a:pt x="12949" y="13093"/>
                </a:cubicBezTo>
                <a:cubicBezTo>
                  <a:pt x="12443" y="12931"/>
                  <a:pt x="11890" y="12824"/>
                  <a:pt x="11304" y="12785"/>
                </a:cubicBezTo>
                <a:moveTo>
                  <a:pt x="11304" y="15605"/>
                </a:moveTo>
                <a:lnTo>
                  <a:pt x="11304" y="13766"/>
                </a:lnTo>
                <a:cubicBezTo>
                  <a:pt x="11784" y="13800"/>
                  <a:pt x="12233" y="13886"/>
                  <a:pt x="12642" y="14009"/>
                </a:cubicBezTo>
                <a:cubicBezTo>
                  <a:pt x="12301" y="14805"/>
                  <a:pt x="11837" y="15382"/>
                  <a:pt x="11304" y="15605"/>
                </a:cubicBezTo>
                <a:moveTo>
                  <a:pt x="11304" y="8815"/>
                </a:moveTo>
                <a:cubicBezTo>
                  <a:pt x="11890" y="8776"/>
                  <a:pt x="12443" y="8669"/>
                  <a:pt x="12949" y="8507"/>
                </a:cubicBezTo>
                <a:cubicBezTo>
                  <a:pt x="13093" y="9053"/>
                  <a:pt x="13193" y="9652"/>
                  <a:pt x="13226" y="10297"/>
                </a:cubicBezTo>
                <a:lnTo>
                  <a:pt x="11304" y="10297"/>
                </a:lnTo>
                <a:cubicBezTo>
                  <a:pt x="11304" y="10297"/>
                  <a:pt x="11304" y="8815"/>
                  <a:pt x="11304" y="8815"/>
                </a:cubicBezTo>
                <a:close/>
                <a:moveTo>
                  <a:pt x="11304" y="5995"/>
                </a:moveTo>
                <a:cubicBezTo>
                  <a:pt x="11837" y="6218"/>
                  <a:pt x="12301" y="6795"/>
                  <a:pt x="12642" y="7591"/>
                </a:cubicBezTo>
                <a:cubicBezTo>
                  <a:pt x="12233" y="7714"/>
                  <a:pt x="11784" y="7800"/>
                  <a:pt x="11304" y="7835"/>
                </a:cubicBezTo>
                <a:cubicBezTo>
                  <a:pt x="11304" y="7835"/>
                  <a:pt x="11304" y="5995"/>
                  <a:pt x="11304" y="5995"/>
                </a:cubicBezTo>
                <a:close/>
                <a:moveTo>
                  <a:pt x="13893" y="6998"/>
                </a:moveTo>
                <a:cubicBezTo>
                  <a:pt x="13781" y="7079"/>
                  <a:pt x="13660" y="7155"/>
                  <a:pt x="13529" y="7227"/>
                </a:cubicBezTo>
                <a:cubicBezTo>
                  <a:pt x="13410" y="6960"/>
                  <a:pt x="13280" y="6708"/>
                  <a:pt x="13136" y="6480"/>
                </a:cubicBezTo>
                <a:cubicBezTo>
                  <a:pt x="13407" y="6627"/>
                  <a:pt x="13656" y="6805"/>
                  <a:pt x="13893" y="6998"/>
                </a:cubicBezTo>
                <a:moveTo>
                  <a:pt x="15676" y="10297"/>
                </a:moveTo>
                <a:lnTo>
                  <a:pt x="14228" y="10297"/>
                </a:lnTo>
                <a:cubicBezTo>
                  <a:pt x="14189" y="9520"/>
                  <a:pt x="14060" y="8790"/>
                  <a:pt x="13863" y="8130"/>
                </a:cubicBezTo>
                <a:cubicBezTo>
                  <a:pt x="14123" y="7994"/>
                  <a:pt x="14366" y="7844"/>
                  <a:pt x="14578" y="7677"/>
                </a:cubicBezTo>
                <a:cubicBezTo>
                  <a:pt x="15177" y="8405"/>
                  <a:pt x="15574" y="9305"/>
                  <a:pt x="15676" y="10297"/>
                </a:cubicBezTo>
                <a:moveTo>
                  <a:pt x="10296" y="7835"/>
                </a:moveTo>
                <a:cubicBezTo>
                  <a:pt x="9816" y="7800"/>
                  <a:pt x="9367" y="7714"/>
                  <a:pt x="8958" y="7591"/>
                </a:cubicBezTo>
                <a:cubicBezTo>
                  <a:pt x="9299" y="6795"/>
                  <a:pt x="9764" y="6218"/>
                  <a:pt x="10296" y="5995"/>
                </a:cubicBezTo>
                <a:cubicBezTo>
                  <a:pt x="10296" y="5995"/>
                  <a:pt x="10296" y="7835"/>
                  <a:pt x="10296" y="7835"/>
                </a:cubicBezTo>
                <a:close/>
                <a:moveTo>
                  <a:pt x="10296" y="10297"/>
                </a:moveTo>
                <a:lnTo>
                  <a:pt x="8374" y="10297"/>
                </a:lnTo>
                <a:cubicBezTo>
                  <a:pt x="8407" y="9652"/>
                  <a:pt x="8507" y="9053"/>
                  <a:pt x="8651" y="8507"/>
                </a:cubicBezTo>
                <a:cubicBezTo>
                  <a:pt x="9158" y="8669"/>
                  <a:pt x="9710" y="8776"/>
                  <a:pt x="10296" y="8815"/>
                </a:cubicBezTo>
                <a:cubicBezTo>
                  <a:pt x="10296" y="8815"/>
                  <a:pt x="10296" y="10297"/>
                  <a:pt x="10296" y="10297"/>
                </a:cubicBezTo>
                <a:close/>
                <a:moveTo>
                  <a:pt x="10296" y="12785"/>
                </a:moveTo>
                <a:cubicBezTo>
                  <a:pt x="9710" y="12824"/>
                  <a:pt x="9158" y="12931"/>
                  <a:pt x="8651" y="13093"/>
                </a:cubicBezTo>
                <a:cubicBezTo>
                  <a:pt x="8507" y="12547"/>
                  <a:pt x="8407" y="11948"/>
                  <a:pt x="8374" y="11304"/>
                </a:cubicBezTo>
                <a:lnTo>
                  <a:pt x="10296" y="11304"/>
                </a:lnTo>
                <a:cubicBezTo>
                  <a:pt x="10296" y="11304"/>
                  <a:pt x="10296" y="12785"/>
                  <a:pt x="10296" y="12785"/>
                </a:cubicBezTo>
                <a:close/>
                <a:moveTo>
                  <a:pt x="10296" y="15605"/>
                </a:moveTo>
                <a:cubicBezTo>
                  <a:pt x="9764" y="15382"/>
                  <a:pt x="9299" y="14805"/>
                  <a:pt x="8958" y="14009"/>
                </a:cubicBezTo>
                <a:cubicBezTo>
                  <a:pt x="9367" y="13886"/>
                  <a:pt x="9816" y="13800"/>
                  <a:pt x="10296" y="13766"/>
                </a:cubicBezTo>
                <a:cubicBezTo>
                  <a:pt x="10296" y="13766"/>
                  <a:pt x="10296" y="15605"/>
                  <a:pt x="10296" y="15605"/>
                </a:cubicBezTo>
                <a:close/>
                <a:moveTo>
                  <a:pt x="7707" y="14602"/>
                </a:moveTo>
                <a:cubicBezTo>
                  <a:pt x="7819" y="14521"/>
                  <a:pt x="7941" y="14445"/>
                  <a:pt x="8071" y="14374"/>
                </a:cubicBezTo>
                <a:cubicBezTo>
                  <a:pt x="8190" y="14641"/>
                  <a:pt x="8321" y="14892"/>
                  <a:pt x="8464" y="15120"/>
                </a:cubicBezTo>
                <a:cubicBezTo>
                  <a:pt x="8193" y="14973"/>
                  <a:pt x="7944" y="14795"/>
                  <a:pt x="7707" y="14602"/>
                </a:cubicBezTo>
                <a:moveTo>
                  <a:pt x="5925" y="11304"/>
                </a:moveTo>
                <a:lnTo>
                  <a:pt x="7372" y="11304"/>
                </a:lnTo>
                <a:cubicBezTo>
                  <a:pt x="7411" y="12080"/>
                  <a:pt x="7540" y="12810"/>
                  <a:pt x="7737" y="13470"/>
                </a:cubicBezTo>
                <a:cubicBezTo>
                  <a:pt x="7477" y="13606"/>
                  <a:pt x="7235" y="13756"/>
                  <a:pt x="7022" y="13923"/>
                </a:cubicBezTo>
                <a:cubicBezTo>
                  <a:pt x="6423" y="13195"/>
                  <a:pt x="6026" y="12295"/>
                  <a:pt x="5925" y="11304"/>
                </a:cubicBezTo>
                <a:moveTo>
                  <a:pt x="7022" y="7677"/>
                </a:moveTo>
                <a:cubicBezTo>
                  <a:pt x="7235" y="7844"/>
                  <a:pt x="7477" y="7994"/>
                  <a:pt x="7737" y="8130"/>
                </a:cubicBezTo>
                <a:cubicBezTo>
                  <a:pt x="7540" y="8790"/>
                  <a:pt x="7411" y="9520"/>
                  <a:pt x="7372" y="10297"/>
                </a:cubicBezTo>
                <a:lnTo>
                  <a:pt x="5925" y="10297"/>
                </a:lnTo>
                <a:cubicBezTo>
                  <a:pt x="6026" y="9305"/>
                  <a:pt x="6423" y="8405"/>
                  <a:pt x="7022" y="7677"/>
                </a:cubicBezTo>
                <a:moveTo>
                  <a:pt x="8464" y="6480"/>
                </a:moveTo>
                <a:cubicBezTo>
                  <a:pt x="8321" y="6708"/>
                  <a:pt x="8190" y="6960"/>
                  <a:pt x="8071" y="7227"/>
                </a:cubicBezTo>
                <a:cubicBezTo>
                  <a:pt x="7941" y="7155"/>
                  <a:pt x="7819" y="7079"/>
                  <a:pt x="7707" y="6998"/>
                </a:cubicBezTo>
                <a:cubicBezTo>
                  <a:pt x="7944" y="6805"/>
                  <a:pt x="8193" y="6627"/>
                  <a:pt x="8464" y="6480"/>
                </a:cubicBezTo>
                <a:moveTo>
                  <a:pt x="10800" y="4909"/>
                </a:moveTo>
                <a:cubicBezTo>
                  <a:pt x="7546" y="4909"/>
                  <a:pt x="4909" y="7546"/>
                  <a:pt x="4909" y="10800"/>
                </a:cubicBezTo>
                <a:cubicBezTo>
                  <a:pt x="4909" y="14053"/>
                  <a:pt x="7546" y="16691"/>
                  <a:pt x="10800" y="16691"/>
                </a:cubicBezTo>
                <a:cubicBezTo>
                  <a:pt x="14053" y="16691"/>
                  <a:pt x="16691" y="14053"/>
                  <a:pt x="16691" y="10800"/>
                </a:cubicBezTo>
                <a:cubicBezTo>
                  <a:pt x="16691" y="7546"/>
                  <a:pt x="14053" y="4909"/>
                  <a:pt x="10800" y="4909"/>
                </a:cubicBezTo>
                <a:moveTo>
                  <a:pt x="3233" y="3927"/>
                </a:moveTo>
                <a:lnTo>
                  <a:pt x="1473" y="3927"/>
                </a:lnTo>
                <a:cubicBezTo>
                  <a:pt x="1202" y="3927"/>
                  <a:pt x="982" y="4147"/>
                  <a:pt x="982" y="4418"/>
                </a:cubicBezTo>
                <a:cubicBezTo>
                  <a:pt x="982" y="4690"/>
                  <a:pt x="1202" y="4909"/>
                  <a:pt x="1473" y="4909"/>
                </a:cubicBezTo>
                <a:lnTo>
                  <a:pt x="4418" y="4909"/>
                </a:lnTo>
                <a:cubicBezTo>
                  <a:pt x="4689" y="4909"/>
                  <a:pt x="4909" y="4690"/>
                  <a:pt x="4909" y="4418"/>
                </a:cubicBezTo>
                <a:lnTo>
                  <a:pt x="4909" y="1473"/>
                </a:lnTo>
                <a:cubicBezTo>
                  <a:pt x="4909" y="1201"/>
                  <a:pt x="4689" y="982"/>
                  <a:pt x="4418" y="982"/>
                </a:cubicBezTo>
                <a:cubicBezTo>
                  <a:pt x="4147" y="982"/>
                  <a:pt x="3927" y="1201"/>
                  <a:pt x="3927" y="1473"/>
                </a:cubicBezTo>
                <a:lnTo>
                  <a:pt x="3927" y="3233"/>
                </a:lnTo>
                <a:lnTo>
                  <a:pt x="838" y="144"/>
                </a:lnTo>
                <a:cubicBezTo>
                  <a:pt x="749" y="55"/>
                  <a:pt x="626" y="0"/>
                  <a:pt x="491" y="0"/>
                </a:cubicBezTo>
                <a:cubicBezTo>
                  <a:pt x="220" y="0"/>
                  <a:pt x="0" y="220"/>
                  <a:pt x="0" y="491"/>
                </a:cubicBezTo>
                <a:cubicBezTo>
                  <a:pt x="0" y="627"/>
                  <a:pt x="55" y="749"/>
                  <a:pt x="144" y="838"/>
                </a:cubicBezTo>
                <a:cubicBezTo>
                  <a:pt x="144" y="838"/>
                  <a:pt x="3233" y="3927"/>
                  <a:pt x="3233" y="3927"/>
                </a:cubicBezTo>
                <a:close/>
                <a:moveTo>
                  <a:pt x="17182" y="4909"/>
                </a:moveTo>
                <a:lnTo>
                  <a:pt x="20127" y="4909"/>
                </a:lnTo>
                <a:cubicBezTo>
                  <a:pt x="20398" y="4909"/>
                  <a:pt x="20618" y="4690"/>
                  <a:pt x="20618" y="4418"/>
                </a:cubicBezTo>
                <a:cubicBezTo>
                  <a:pt x="20618" y="4147"/>
                  <a:pt x="20398" y="3927"/>
                  <a:pt x="20127" y="3927"/>
                </a:cubicBezTo>
                <a:lnTo>
                  <a:pt x="18367" y="3927"/>
                </a:lnTo>
                <a:lnTo>
                  <a:pt x="21456" y="838"/>
                </a:lnTo>
                <a:cubicBezTo>
                  <a:pt x="21545" y="749"/>
                  <a:pt x="21600" y="627"/>
                  <a:pt x="21600" y="491"/>
                </a:cubicBezTo>
                <a:cubicBezTo>
                  <a:pt x="21600" y="220"/>
                  <a:pt x="21380" y="0"/>
                  <a:pt x="21109" y="0"/>
                </a:cubicBezTo>
                <a:cubicBezTo>
                  <a:pt x="20974" y="0"/>
                  <a:pt x="20851" y="55"/>
                  <a:pt x="20762" y="144"/>
                </a:cubicBezTo>
                <a:lnTo>
                  <a:pt x="17673" y="3233"/>
                </a:lnTo>
                <a:lnTo>
                  <a:pt x="17673" y="1473"/>
                </a:lnTo>
                <a:cubicBezTo>
                  <a:pt x="17673" y="1201"/>
                  <a:pt x="17453" y="982"/>
                  <a:pt x="17182" y="982"/>
                </a:cubicBezTo>
                <a:cubicBezTo>
                  <a:pt x="16911" y="982"/>
                  <a:pt x="16691" y="1201"/>
                  <a:pt x="16691" y="1473"/>
                </a:cubicBezTo>
                <a:lnTo>
                  <a:pt x="16691" y="4418"/>
                </a:lnTo>
                <a:cubicBezTo>
                  <a:pt x="16691" y="4690"/>
                  <a:pt x="16911" y="4909"/>
                  <a:pt x="17182" y="4909"/>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7" name="Shape 2948"/>
          <p:cNvSpPr/>
          <p:nvPr/>
        </p:nvSpPr>
        <p:spPr>
          <a:xfrm>
            <a:off x="6309860" y="2456911"/>
            <a:ext cx="152361" cy="209495"/>
          </a:xfrm>
          <a:custGeom>
            <a:avLst/>
            <a:gdLst/>
            <a:ahLst/>
            <a:cxnLst>
              <a:cxn ang="0">
                <a:pos x="wd2" y="hd2"/>
              </a:cxn>
              <a:cxn ang="5400000">
                <a:pos x="wd2" y="hd2"/>
              </a:cxn>
              <a:cxn ang="10800000">
                <a:pos x="wd2" y="hd2"/>
              </a:cxn>
              <a:cxn ang="16200000">
                <a:pos x="wd2" y="hd2"/>
              </a:cxn>
            </a:cxnLst>
            <a:rect l="0" t="0" r="r" b="b"/>
            <a:pathLst>
              <a:path w="21600" h="21600" extrusionOk="0">
                <a:moveTo>
                  <a:pt x="6275" y="6273"/>
                </a:moveTo>
                <a:cubicBezTo>
                  <a:pt x="6275" y="6273"/>
                  <a:pt x="6661" y="6914"/>
                  <a:pt x="8976" y="7703"/>
                </a:cubicBezTo>
                <a:cubicBezTo>
                  <a:pt x="8976" y="7703"/>
                  <a:pt x="9413" y="7721"/>
                  <a:pt x="8899" y="7354"/>
                </a:cubicBezTo>
                <a:cubicBezTo>
                  <a:pt x="8384" y="6987"/>
                  <a:pt x="7819" y="6529"/>
                  <a:pt x="8462" y="6291"/>
                </a:cubicBezTo>
                <a:cubicBezTo>
                  <a:pt x="9104" y="6052"/>
                  <a:pt x="9285" y="6071"/>
                  <a:pt x="9439" y="6511"/>
                </a:cubicBezTo>
                <a:cubicBezTo>
                  <a:pt x="9594" y="6950"/>
                  <a:pt x="10108" y="6694"/>
                  <a:pt x="10159" y="6273"/>
                </a:cubicBezTo>
                <a:cubicBezTo>
                  <a:pt x="10211" y="5851"/>
                  <a:pt x="11163" y="5411"/>
                  <a:pt x="11806" y="5209"/>
                </a:cubicBezTo>
                <a:cubicBezTo>
                  <a:pt x="12449" y="5007"/>
                  <a:pt x="13040" y="4934"/>
                  <a:pt x="12963" y="4585"/>
                </a:cubicBezTo>
                <a:cubicBezTo>
                  <a:pt x="12886" y="4237"/>
                  <a:pt x="12706" y="3980"/>
                  <a:pt x="11703" y="3980"/>
                </a:cubicBezTo>
                <a:cubicBezTo>
                  <a:pt x="10699" y="3980"/>
                  <a:pt x="11137" y="4934"/>
                  <a:pt x="10314" y="4365"/>
                </a:cubicBezTo>
                <a:cubicBezTo>
                  <a:pt x="9491" y="3797"/>
                  <a:pt x="10493" y="3944"/>
                  <a:pt x="10905" y="3816"/>
                </a:cubicBezTo>
                <a:cubicBezTo>
                  <a:pt x="11317" y="3687"/>
                  <a:pt x="11729" y="3155"/>
                  <a:pt x="11009" y="3119"/>
                </a:cubicBezTo>
                <a:cubicBezTo>
                  <a:pt x="10287" y="3082"/>
                  <a:pt x="10442" y="3339"/>
                  <a:pt x="9876" y="3192"/>
                </a:cubicBezTo>
                <a:cubicBezTo>
                  <a:pt x="9310" y="3045"/>
                  <a:pt x="9053" y="3706"/>
                  <a:pt x="8693" y="3614"/>
                </a:cubicBezTo>
                <a:cubicBezTo>
                  <a:pt x="8519" y="3570"/>
                  <a:pt x="8131" y="3374"/>
                  <a:pt x="7770" y="3142"/>
                </a:cubicBezTo>
                <a:cubicBezTo>
                  <a:pt x="6767" y="3765"/>
                  <a:pt x="6022" y="4597"/>
                  <a:pt x="5656" y="5546"/>
                </a:cubicBezTo>
                <a:cubicBezTo>
                  <a:pt x="5919" y="6021"/>
                  <a:pt x="6275" y="6273"/>
                  <a:pt x="6275" y="6273"/>
                </a:cubicBezTo>
                <a:moveTo>
                  <a:pt x="20588" y="12027"/>
                </a:moveTo>
                <a:cubicBezTo>
                  <a:pt x="20407" y="12027"/>
                  <a:pt x="20245" y="12080"/>
                  <a:pt x="20124" y="12164"/>
                </a:cubicBezTo>
                <a:lnTo>
                  <a:pt x="20119" y="12161"/>
                </a:lnTo>
                <a:cubicBezTo>
                  <a:pt x="18145" y="13734"/>
                  <a:pt x="15310" y="14727"/>
                  <a:pt x="12150" y="14727"/>
                </a:cubicBezTo>
                <a:cubicBezTo>
                  <a:pt x="6186" y="14727"/>
                  <a:pt x="1350" y="11211"/>
                  <a:pt x="1350" y="6873"/>
                </a:cubicBezTo>
                <a:cubicBezTo>
                  <a:pt x="1350" y="4606"/>
                  <a:pt x="2678" y="2571"/>
                  <a:pt x="4788" y="1137"/>
                </a:cubicBezTo>
                <a:lnTo>
                  <a:pt x="4777" y="1127"/>
                </a:lnTo>
                <a:cubicBezTo>
                  <a:pt x="4945" y="1037"/>
                  <a:pt x="5062" y="900"/>
                  <a:pt x="5062" y="736"/>
                </a:cubicBezTo>
                <a:cubicBezTo>
                  <a:pt x="5062" y="465"/>
                  <a:pt x="4760" y="245"/>
                  <a:pt x="4388" y="245"/>
                </a:cubicBezTo>
                <a:cubicBezTo>
                  <a:pt x="4192" y="245"/>
                  <a:pt x="4020" y="308"/>
                  <a:pt x="3897" y="405"/>
                </a:cubicBezTo>
                <a:lnTo>
                  <a:pt x="3895" y="403"/>
                </a:lnTo>
                <a:cubicBezTo>
                  <a:pt x="1505" y="2016"/>
                  <a:pt x="0" y="4314"/>
                  <a:pt x="0" y="6873"/>
                </a:cubicBezTo>
                <a:cubicBezTo>
                  <a:pt x="0" y="11587"/>
                  <a:pt x="5081" y="15428"/>
                  <a:pt x="11475" y="15684"/>
                </a:cubicBezTo>
                <a:lnTo>
                  <a:pt x="11475" y="20618"/>
                </a:lnTo>
                <a:lnTo>
                  <a:pt x="7425" y="20618"/>
                </a:lnTo>
                <a:cubicBezTo>
                  <a:pt x="7052" y="20618"/>
                  <a:pt x="6750" y="20838"/>
                  <a:pt x="6750" y="21109"/>
                </a:cubicBezTo>
                <a:cubicBezTo>
                  <a:pt x="6750" y="21380"/>
                  <a:pt x="7052" y="21600"/>
                  <a:pt x="7425" y="21600"/>
                </a:cubicBezTo>
                <a:lnTo>
                  <a:pt x="16875" y="21600"/>
                </a:lnTo>
                <a:cubicBezTo>
                  <a:pt x="17247" y="21600"/>
                  <a:pt x="17550" y="21380"/>
                  <a:pt x="17550" y="21109"/>
                </a:cubicBezTo>
                <a:cubicBezTo>
                  <a:pt x="17550" y="20838"/>
                  <a:pt x="17247" y="20618"/>
                  <a:pt x="16875" y="20618"/>
                </a:cubicBezTo>
                <a:lnTo>
                  <a:pt x="12825" y="20618"/>
                </a:lnTo>
                <a:lnTo>
                  <a:pt x="12825" y="15684"/>
                </a:lnTo>
                <a:cubicBezTo>
                  <a:pt x="16068" y="15554"/>
                  <a:pt x="18970" y="14500"/>
                  <a:pt x="21045" y="12880"/>
                </a:cubicBezTo>
                <a:lnTo>
                  <a:pt x="21041" y="12877"/>
                </a:lnTo>
                <a:cubicBezTo>
                  <a:pt x="21175" y="12788"/>
                  <a:pt x="21262" y="12661"/>
                  <a:pt x="21262" y="12518"/>
                </a:cubicBezTo>
                <a:cubicBezTo>
                  <a:pt x="21262" y="12247"/>
                  <a:pt x="20960" y="12027"/>
                  <a:pt x="20588" y="12027"/>
                </a:cubicBezTo>
                <a:moveTo>
                  <a:pt x="12150" y="982"/>
                </a:moveTo>
                <a:cubicBezTo>
                  <a:pt x="16623" y="982"/>
                  <a:pt x="20250" y="3619"/>
                  <a:pt x="20250" y="6873"/>
                </a:cubicBezTo>
                <a:cubicBezTo>
                  <a:pt x="20250" y="10127"/>
                  <a:pt x="16623" y="12764"/>
                  <a:pt x="12150" y="12764"/>
                </a:cubicBezTo>
                <a:cubicBezTo>
                  <a:pt x="7677" y="12764"/>
                  <a:pt x="4050" y="10127"/>
                  <a:pt x="4050" y="6873"/>
                </a:cubicBezTo>
                <a:cubicBezTo>
                  <a:pt x="4050" y="3619"/>
                  <a:pt x="7677" y="982"/>
                  <a:pt x="12150" y="982"/>
                </a:cubicBezTo>
                <a:moveTo>
                  <a:pt x="12150" y="13745"/>
                </a:moveTo>
                <a:cubicBezTo>
                  <a:pt x="17369" y="13745"/>
                  <a:pt x="21600" y="10669"/>
                  <a:pt x="21600" y="6873"/>
                </a:cubicBezTo>
                <a:cubicBezTo>
                  <a:pt x="21600" y="3077"/>
                  <a:pt x="17369" y="0"/>
                  <a:pt x="12150" y="0"/>
                </a:cubicBezTo>
                <a:cubicBezTo>
                  <a:pt x="6931" y="0"/>
                  <a:pt x="2700" y="3077"/>
                  <a:pt x="2700" y="6873"/>
                </a:cubicBezTo>
                <a:cubicBezTo>
                  <a:pt x="2700" y="10669"/>
                  <a:pt x="6931" y="13745"/>
                  <a:pt x="12150" y="13745"/>
                </a:cubicBezTo>
                <a:moveTo>
                  <a:pt x="16733" y="8152"/>
                </a:moveTo>
                <a:cubicBezTo>
                  <a:pt x="16437" y="8280"/>
                  <a:pt x="16449" y="8564"/>
                  <a:pt x="16693" y="8720"/>
                </a:cubicBezTo>
                <a:cubicBezTo>
                  <a:pt x="16938" y="8876"/>
                  <a:pt x="17427" y="9078"/>
                  <a:pt x="17581" y="8720"/>
                </a:cubicBezTo>
                <a:cubicBezTo>
                  <a:pt x="17736" y="8362"/>
                  <a:pt x="17028" y="8023"/>
                  <a:pt x="16733" y="8152"/>
                </a:cubicBezTo>
                <a:moveTo>
                  <a:pt x="11317" y="7428"/>
                </a:moveTo>
                <a:cubicBezTo>
                  <a:pt x="10211" y="7428"/>
                  <a:pt x="9516" y="7611"/>
                  <a:pt x="9800" y="8711"/>
                </a:cubicBezTo>
                <a:cubicBezTo>
                  <a:pt x="10082" y="9811"/>
                  <a:pt x="10905" y="9316"/>
                  <a:pt x="10828" y="10160"/>
                </a:cubicBezTo>
                <a:cubicBezTo>
                  <a:pt x="10751" y="11003"/>
                  <a:pt x="11034" y="11186"/>
                  <a:pt x="11214" y="11388"/>
                </a:cubicBezTo>
                <a:cubicBezTo>
                  <a:pt x="11315" y="11501"/>
                  <a:pt x="11532" y="11731"/>
                  <a:pt x="11738" y="11767"/>
                </a:cubicBezTo>
                <a:cubicBezTo>
                  <a:pt x="11768" y="11768"/>
                  <a:pt x="11798" y="11769"/>
                  <a:pt x="11828" y="11770"/>
                </a:cubicBezTo>
                <a:cubicBezTo>
                  <a:pt x="11954" y="11751"/>
                  <a:pt x="12068" y="11642"/>
                  <a:pt x="12140" y="11351"/>
                </a:cubicBezTo>
                <a:cubicBezTo>
                  <a:pt x="12346" y="10526"/>
                  <a:pt x="12732" y="10067"/>
                  <a:pt x="13169" y="9664"/>
                </a:cubicBezTo>
                <a:cubicBezTo>
                  <a:pt x="13606" y="9261"/>
                  <a:pt x="14070" y="8729"/>
                  <a:pt x="13195" y="8197"/>
                </a:cubicBezTo>
                <a:cubicBezTo>
                  <a:pt x="12320" y="7666"/>
                  <a:pt x="12423" y="7428"/>
                  <a:pt x="11317" y="7428"/>
                </a:cubicBezTo>
                <a:moveTo>
                  <a:pt x="14404" y="3284"/>
                </a:moveTo>
                <a:cubicBezTo>
                  <a:pt x="14404" y="3284"/>
                  <a:pt x="14198" y="3431"/>
                  <a:pt x="14404" y="3962"/>
                </a:cubicBezTo>
                <a:cubicBezTo>
                  <a:pt x="14610" y="4494"/>
                  <a:pt x="14955" y="4609"/>
                  <a:pt x="15974" y="4311"/>
                </a:cubicBezTo>
                <a:cubicBezTo>
                  <a:pt x="16411" y="4182"/>
                  <a:pt x="16742" y="4248"/>
                  <a:pt x="16693" y="4567"/>
                </a:cubicBezTo>
                <a:cubicBezTo>
                  <a:pt x="16591" y="5246"/>
                  <a:pt x="15858" y="5217"/>
                  <a:pt x="16411" y="6309"/>
                </a:cubicBezTo>
                <a:cubicBezTo>
                  <a:pt x="16745" y="6969"/>
                  <a:pt x="17568" y="7226"/>
                  <a:pt x="17877" y="7739"/>
                </a:cubicBezTo>
                <a:cubicBezTo>
                  <a:pt x="17984" y="7918"/>
                  <a:pt x="18288" y="8083"/>
                  <a:pt x="18633" y="8228"/>
                </a:cubicBezTo>
                <a:cubicBezTo>
                  <a:pt x="18803" y="7797"/>
                  <a:pt x="18900" y="7344"/>
                  <a:pt x="18900" y="6873"/>
                </a:cubicBezTo>
                <a:cubicBezTo>
                  <a:pt x="18900" y="4752"/>
                  <a:pt x="17047" y="2950"/>
                  <a:pt x="14457" y="2264"/>
                </a:cubicBezTo>
                <a:cubicBezTo>
                  <a:pt x="14328" y="2411"/>
                  <a:pt x="14192" y="2545"/>
                  <a:pt x="14044" y="2605"/>
                </a:cubicBezTo>
                <a:cubicBezTo>
                  <a:pt x="13684" y="2752"/>
                  <a:pt x="13710" y="3339"/>
                  <a:pt x="14404" y="328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8" name="Shape 2949"/>
          <p:cNvSpPr/>
          <p:nvPr/>
        </p:nvSpPr>
        <p:spPr>
          <a:xfrm>
            <a:off x="6700283" y="2456911"/>
            <a:ext cx="171406" cy="209495"/>
          </a:xfrm>
          <a:custGeom>
            <a:avLst/>
            <a:gdLst/>
            <a:ahLst/>
            <a:cxnLst>
              <a:cxn ang="0">
                <a:pos x="wd2" y="hd2"/>
              </a:cxn>
              <a:cxn ang="5400000">
                <a:pos x="wd2" y="hd2"/>
              </a:cxn>
              <a:cxn ang="10800000">
                <a:pos x="wd2" y="hd2"/>
              </a:cxn>
              <a:cxn ang="16200000">
                <a:pos x="wd2" y="hd2"/>
              </a:cxn>
            </a:cxnLst>
            <a:rect l="0" t="0" r="r" b="b"/>
            <a:pathLst>
              <a:path w="21600" h="21600" extrusionOk="0">
                <a:moveTo>
                  <a:pt x="17152" y="16691"/>
                </a:moveTo>
                <a:lnTo>
                  <a:pt x="3600" y="16691"/>
                </a:lnTo>
                <a:lnTo>
                  <a:pt x="3600" y="11782"/>
                </a:lnTo>
                <a:lnTo>
                  <a:pt x="17152" y="11782"/>
                </a:lnTo>
                <a:lnTo>
                  <a:pt x="20152" y="14236"/>
                </a:lnTo>
                <a:cubicBezTo>
                  <a:pt x="20152" y="14236"/>
                  <a:pt x="17152" y="16691"/>
                  <a:pt x="17152" y="16691"/>
                </a:cubicBezTo>
                <a:close/>
                <a:moveTo>
                  <a:pt x="11400" y="20618"/>
                </a:moveTo>
                <a:lnTo>
                  <a:pt x="10200" y="20618"/>
                </a:lnTo>
                <a:lnTo>
                  <a:pt x="10200" y="17673"/>
                </a:lnTo>
                <a:lnTo>
                  <a:pt x="11400" y="17673"/>
                </a:lnTo>
                <a:cubicBezTo>
                  <a:pt x="11400" y="17673"/>
                  <a:pt x="11400" y="20618"/>
                  <a:pt x="11400" y="20618"/>
                </a:cubicBezTo>
                <a:close/>
                <a:moveTo>
                  <a:pt x="11400" y="10800"/>
                </a:moveTo>
                <a:lnTo>
                  <a:pt x="10200" y="10800"/>
                </a:lnTo>
                <a:lnTo>
                  <a:pt x="10200" y="8836"/>
                </a:lnTo>
                <a:lnTo>
                  <a:pt x="11400" y="8836"/>
                </a:lnTo>
                <a:cubicBezTo>
                  <a:pt x="11400" y="8836"/>
                  <a:pt x="11400" y="10800"/>
                  <a:pt x="11400" y="10800"/>
                </a:cubicBezTo>
                <a:close/>
                <a:moveTo>
                  <a:pt x="4448" y="7855"/>
                </a:moveTo>
                <a:lnTo>
                  <a:pt x="1448" y="5400"/>
                </a:lnTo>
                <a:lnTo>
                  <a:pt x="4448" y="2945"/>
                </a:lnTo>
                <a:lnTo>
                  <a:pt x="18000" y="2945"/>
                </a:lnTo>
                <a:lnTo>
                  <a:pt x="18000" y="7855"/>
                </a:lnTo>
                <a:cubicBezTo>
                  <a:pt x="18000" y="7855"/>
                  <a:pt x="4448" y="7855"/>
                  <a:pt x="4448" y="7855"/>
                </a:cubicBezTo>
                <a:close/>
                <a:moveTo>
                  <a:pt x="10200" y="982"/>
                </a:moveTo>
                <a:lnTo>
                  <a:pt x="11400" y="982"/>
                </a:lnTo>
                <a:lnTo>
                  <a:pt x="11400" y="1964"/>
                </a:lnTo>
                <a:lnTo>
                  <a:pt x="10200" y="1964"/>
                </a:lnTo>
                <a:cubicBezTo>
                  <a:pt x="10200" y="1964"/>
                  <a:pt x="10200" y="982"/>
                  <a:pt x="10200" y="982"/>
                </a:cubicBezTo>
                <a:close/>
                <a:moveTo>
                  <a:pt x="21424" y="13889"/>
                </a:moveTo>
                <a:lnTo>
                  <a:pt x="17824" y="10944"/>
                </a:lnTo>
                <a:cubicBezTo>
                  <a:pt x="17715" y="10855"/>
                  <a:pt x="17565" y="10800"/>
                  <a:pt x="17400" y="10800"/>
                </a:cubicBezTo>
                <a:lnTo>
                  <a:pt x="12600" y="10800"/>
                </a:lnTo>
                <a:lnTo>
                  <a:pt x="12600" y="8836"/>
                </a:lnTo>
                <a:lnTo>
                  <a:pt x="18600" y="8836"/>
                </a:lnTo>
                <a:cubicBezTo>
                  <a:pt x="18932" y="8836"/>
                  <a:pt x="19200" y="8616"/>
                  <a:pt x="19200" y="8345"/>
                </a:cubicBezTo>
                <a:lnTo>
                  <a:pt x="19200" y="2455"/>
                </a:lnTo>
                <a:cubicBezTo>
                  <a:pt x="19200" y="2184"/>
                  <a:pt x="18932" y="1964"/>
                  <a:pt x="18600" y="1964"/>
                </a:cubicBezTo>
                <a:lnTo>
                  <a:pt x="12600" y="1964"/>
                </a:lnTo>
                <a:lnTo>
                  <a:pt x="12600" y="982"/>
                </a:lnTo>
                <a:cubicBezTo>
                  <a:pt x="12600" y="440"/>
                  <a:pt x="12063" y="0"/>
                  <a:pt x="11400" y="0"/>
                </a:cubicBezTo>
                <a:lnTo>
                  <a:pt x="10200" y="0"/>
                </a:lnTo>
                <a:cubicBezTo>
                  <a:pt x="9537" y="0"/>
                  <a:pt x="9000" y="440"/>
                  <a:pt x="9000" y="982"/>
                </a:cubicBezTo>
                <a:lnTo>
                  <a:pt x="9000" y="1964"/>
                </a:lnTo>
                <a:lnTo>
                  <a:pt x="4200" y="1964"/>
                </a:lnTo>
                <a:cubicBezTo>
                  <a:pt x="4034" y="1964"/>
                  <a:pt x="3885" y="2019"/>
                  <a:pt x="3776" y="2107"/>
                </a:cubicBezTo>
                <a:lnTo>
                  <a:pt x="176" y="5053"/>
                </a:lnTo>
                <a:cubicBezTo>
                  <a:pt x="67" y="5142"/>
                  <a:pt x="0" y="5265"/>
                  <a:pt x="0" y="5400"/>
                </a:cubicBezTo>
                <a:cubicBezTo>
                  <a:pt x="0" y="5536"/>
                  <a:pt x="67" y="5658"/>
                  <a:pt x="176" y="5747"/>
                </a:cubicBezTo>
                <a:lnTo>
                  <a:pt x="3776" y="8693"/>
                </a:lnTo>
                <a:cubicBezTo>
                  <a:pt x="3885" y="8782"/>
                  <a:pt x="4034" y="8836"/>
                  <a:pt x="4200" y="8836"/>
                </a:cubicBezTo>
                <a:lnTo>
                  <a:pt x="9000" y="8836"/>
                </a:lnTo>
                <a:lnTo>
                  <a:pt x="9000" y="10800"/>
                </a:lnTo>
                <a:lnTo>
                  <a:pt x="3000" y="10800"/>
                </a:lnTo>
                <a:cubicBezTo>
                  <a:pt x="2668" y="10800"/>
                  <a:pt x="2400" y="11020"/>
                  <a:pt x="2400" y="11291"/>
                </a:cubicBezTo>
                <a:lnTo>
                  <a:pt x="2400" y="17182"/>
                </a:lnTo>
                <a:cubicBezTo>
                  <a:pt x="2400" y="17453"/>
                  <a:pt x="2668" y="17673"/>
                  <a:pt x="3000" y="17673"/>
                </a:cubicBezTo>
                <a:lnTo>
                  <a:pt x="9000" y="17673"/>
                </a:lnTo>
                <a:lnTo>
                  <a:pt x="9000" y="20618"/>
                </a:lnTo>
                <a:cubicBezTo>
                  <a:pt x="9000" y="21160"/>
                  <a:pt x="9537" y="21600"/>
                  <a:pt x="10200" y="21600"/>
                </a:cubicBezTo>
                <a:lnTo>
                  <a:pt x="11400" y="21600"/>
                </a:lnTo>
                <a:cubicBezTo>
                  <a:pt x="12063" y="21600"/>
                  <a:pt x="12600" y="21160"/>
                  <a:pt x="12600" y="20618"/>
                </a:cubicBezTo>
                <a:lnTo>
                  <a:pt x="12600" y="17673"/>
                </a:lnTo>
                <a:lnTo>
                  <a:pt x="17400" y="17673"/>
                </a:lnTo>
                <a:cubicBezTo>
                  <a:pt x="17565" y="17673"/>
                  <a:pt x="17715" y="17618"/>
                  <a:pt x="17824" y="17529"/>
                </a:cubicBezTo>
                <a:lnTo>
                  <a:pt x="21424" y="14583"/>
                </a:lnTo>
                <a:cubicBezTo>
                  <a:pt x="21533" y="14495"/>
                  <a:pt x="21600" y="14372"/>
                  <a:pt x="21600" y="14236"/>
                </a:cubicBezTo>
                <a:cubicBezTo>
                  <a:pt x="21600" y="14101"/>
                  <a:pt x="21533" y="13978"/>
                  <a:pt x="21424" y="13889"/>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59" name="Shape 2950"/>
          <p:cNvSpPr/>
          <p:nvPr/>
        </p:nvSpPr>
        <p:spPr>
          <a:xfrm>
            <a:off x="7100229" y="2456911"/>
            <a:ext cx="171406" cy="209495"/>
          </a:xfrm>
          <a:custGeom>
            <a:avLst/>
            <a:gdLst/>
            <a:ahLst/>
            <a:cxnLst>
              <a:cxn ang="0">
                <a:pos x="wd2" y="hd2"/>
              </a:cxn>
              <a:cxn ang="5400000">
                <a:pos x="wd2" y="hd2"/>
              </a:cxn>
              <a:cxn ang="10800000">
                <a:pos x="wd2" y="hd2"/>
              </a:cxn>
              <a:cxn ang="16200000">
                <a:pos x="wd2" y="hd2"/>
              </a:cxn>
            </a:cxnLst>
            <a:rect l="0" t="0" r="r" b="b"/>
            <a:pathLst>
              <a:path w="21600" h="21600" extrusionOk="0">
                <a:moveTo>
                  <a:pt x="4200" y="7855"/>
                </a:moveTo>
                <a:lnTo>
                  <a:pt x="7800" y="7855"/>
                </a:lnTo>
                <a:cubicBezTo>
                  <a:pt x="8132" y="7855"/>
                  <a:pt x="8400" y="7635"/>
                  <a:pt x="8400" y="7364"/>
                </a:cubicBezTo>
                <a:cubicBezTo>
                  <a:pt x="8400" y="7092"/>
                  <a:pt x="8132" y="6873"/>
                  <a:pt x="7800" y="6873"/>
                </a:cubicBezTo>
                <a:lnTo>
                  <a:pt x="4200" y="6873"/>
                </a:lnTo>
                <a:cubicBezTo>
                  <a:pt x="3868" y="6873"/>
                  <a:pt x="3600" y="7092"/>
                  <a:pt x="3600" y="7364"/>
                </a:cubicBezTo>
                <a:cubicBezTo>
                  <a:pt x="3600" y="7635"/>
                  <a:pt x="3868" y="7855"/>
                  <a:pt x="4200" y="7855"/>
                </a:cubicBezTo>
                <a:moveTo>
                  <a:pt x="4200" y="11782"/>
                </a:moveTo>
                <a:lnTo>
                  <a:pt x="16200" y="11782"/>
                </a:lnTo>
                <a:cubicBezTo>
                  <a:pt x="16532" y="11782"/>
                  <a:pt x="16800" y="11562"/>
                  <a:pt x="16800" y="11291"/>
                </a:cubicBezTo>
                <a:cubicBezTo>
                  <a:pt x="16800" y="11020"/>
                  <a:pt x="16532" y="10800"/>
                  <a:pt x="16200" y="10800"/>
                </a:cubicBezTo>
                <a:lnTo>
                  <a:pt x="4200" y="10800"/>
                </a:lnTo>
                <a:cubicBezTo>
                  <a:pt x="3868" y="10800"/>
                  <a:pt x="3600" y="11020"/>
                  <a:pt x="3600" y="11291"/>
                </a:cubicBezTo>
                <a:cubicBezTo>
                  <a:pt x="3600" y="11562"/>
                  <a:pt x="3868" y="11782"/>
                  <a:pt x="4200" y="11782"/>
                </a:cubicBezTo>
                <a:moveTo>
                  <a:pt x="4200" y="9818"/>
                </a:moveTo>
                <a:lnTo>
                  <a:pt x="11400" y="9818"/>
                </a:lnTo>
                <a:cubicBezTo>
                  <a:pt x="11732" y="9818"/>
                  <a:pt x="12000" y="9599"/>
                  <a:pt x="12000" y="9327"/>
                </a:cubicBezTo>
                <a:cubicBezTo>
                  <a:pt x="12000" y="9056"/>
                  <a:pt x="11732" y="8836"/>
                  <a:pt x="11400" y="8836"/>
                </a:cubicBezTo>
                <a:lnTo>
                  <a:pt x="4200" y="8836"/>
                </a:lnTo>
                <a:cubicBezTo>
                  <a:pt x="3868" y="8836"/>
                  <a:pt x="3600" y="9056"/>
                  <a:pt x="3600" y="9327"/>
                </a:cubicBezTo>
                <a:cubicBezTo>
                  <a:pt x="3600" y="9599"/>
                  <a:pt x="3868" y="9818"/>
                  <a:pt x="4200" y="9818"/>
                </a:cubicBezTo>
                <a:moveTo>
                  <a:pt x="4200" y="5891"/>
                </a:moveTo>
                <a:lnTo>
                  <a:pt x="15000" y="5891"/>
                </a:lnTo>
                <a:cubicBezTo>
                  <a:pt x="15332" y="5891"/>
                  <a:pt x="15600" y="5671"/>
                  <a:pt x="15600" y="5400"/>
                </a:cubicBezTo>
                <a:cubicBezTo>
                  <a:pt x="15600" y="5129"/>
                  <a:pt x="15332" y="4909"/>
                  <a:pt x="15000" y="4909"/>
                </a:cubicBezTo>
                <a:lnTo>
                  <a:pt x="4200" y="4909"/>
                </a:lnTo>
                <a:cubicBezTo>
                  <a:pt x="3868" y="4909"/>
                  <a:pt x="3600" y="5129"/>
                  <a:pt x="3600" y="5400"/>
                </a:cubicBezTo>
                <a:cubicBezTo>
                  <a:pt x="3600" y="5671"/>
                  <a:pt x="3868" y="5891"/>
                  <a:pt x="4200" y="5891"/>
                </a:cubicBezTo>
                <a:moveTo>
                  <a:pt x="20400" y="13745"/>
                </a:moveTo>
                <a:lnTo>
                  <a:pt x="1200" y="13745"/>
                </a:lnTo>
                <a:lnTo>
                  <a:pt x="1200" y="2945"/>
                </a:lnTo>
                <a:lnTo>
                  <a:pt x="20400" y="2945"/>
                </a:lnTo>
                <a:cubicBezTo>
                  <a:pt x="20400" y="2945"/>
                  <a:pt x="20400" y="13745"/>
                  <a:pt x="20400" y="13745"/>
                </a:cubicBezTo>
                <a:close/>
                <a:moveTo>
                  <a:pt x="11400" y="20618"/>
                </a:moveTo>
                <a:lnTo>
                  <a:pt x="10200" y="20618"/>
                </a:lnTo>
                <a:lnTo>
                  <a:pt x="10200" y="14727"/>
                </a:lnTo>
                <a:lnTo>
                  <a:pt x="11400" y="14727"/>
                </a:lnTo>
                <a:cubicBezTo>
                  <a:pt x="11400" y="14727"/>
                  <a:pt x="11400" y="20618"/>
                  <a:pt x="11400" y="20618"/>
                </a:cubicBezTo>
                <a:close/>
                <a:moveTo>
                  <a:pt x="10200" y="982"/>
                </a:moveTo>
                <a:lnTo>
                  <a:pt x="11400" y="982"/>
                </a:lnTo>
                <a:lnTo>
                  <a:pt x="11400" y="1964"/>
                </a:lnTo>
                <a:lnTo>
                  <a:pt x="10200" y="1964"/>
                </a:lnTo>
                <a:cubicBezTo>
                  <a:pt x="10200" y="1964"/>
                  <a:pt x="10200" y="982"/>
                  <a:pt x="10200" y="982"/>
                </a:cubicBezTo>
                <a:close/>
                <a:moveTo>
                  <a:pt x="20400" y="1964"/>
                </a:moveTo>
                <a:lnTo>
                  <a:pt x="12600" y="1964"/>
                </a:lnTo>
                <a:lnTo>
                  <a:pt x="12600" y="982"/>
                </a:lnTo>
                <a:cubicBezTo>
                  <a:pt x="12600" y="440"/>
                  <a:pt x="12062" y="0"/>
                  <a:pt x="11400" y="0"/>
                </a:cubicBezTo>
                <a:lnTo>
                  <a:pt x="10200" y="0"/>
                </a:lnTo>
                <a:cubicBezTo>
                  <a:pt x="9537" y="0"/>
                  <a:pt x="9000" y="440"/>
                  <a:pt x="9000" y="982"/>
                </a:cubicBezTo>
                <a:lnTo>
                  <a:pt x="9000" y="1964"/>
                </a:lnTo>
                <a:lnTo>
                  <a:pt x="1200" y="1964"/>
                </a:lnTo>
                <a:cubicBezTo>
                  <a:pt x="537" y="1964"/>
                  <a:pt x="0" y="2404"/>
                  <a:pt x="0" y="2945"/>
                </a:cubicBezTo>
                <a:lnTo>
                  <a:pt x="0" y="13745"/>
                </a:lnTo>
                <a:cubicBezTo>
                  <a:pt x="0" y="14287"/>
                  <a:pt x="537" y="14727"/>
                  <a:pt x="1200" y="14727"/>
                </a:cubicBezTo>
                <a:lnTo>
                  <a:pt x="9000" y="14727"/>
                </a:lnTo>
                <a:lnTo>
                  <a:pt x="9000" y="20618"/>
                </a:lnTo>
                <a:cubicBezTo>
                  <a:pt x="9000" y="21160"/>
                  <a:pt x="9537" y="21600"/>
                  <a:pt x="10200" y="21600"/>
                </a:cubicBezTo>
                <a:lnTo>
                  <a:pt x="11400" y="21600"/>
                </a:lnTo>
                <a:cubicBezTo>
                  <a:pt x="12062" y="21600"/>
                  <a:pt x="12600" y="21160"/>
                  <a:pt x="12600" y="20618"/>
                </a:cubicBezTo>
                <a:lnTo>
                  <a:pt x="12600" y="14727"/>
                </a:lnTo>
                <a:lnTo>
                  <a:pt x="20400" y="14727"/>
                </a:lnTo>
                <a:cubicBezTo>
                  <a:pt x="21062" y="14727"/>
                  <a:pt x="21600" y="14287"/>
                  <a:pt x="21600" y="13745"/>
                </a:cubicBezTo>
                <a:lnTo>
                  <a:pt x="21600" y="2945"/>
                </a:lnTo>
                <a:cubicBezTo>
                  <a:pt x="21600" y="2404"/>
                  <a:pt x="21062" y="1964"/>
                  <a:pt x="20400" y="1964"/>
                </a:cubicBezTo>
                <a:moveTo>
                  <a:pt x="17400" y="8836"/>
                </a:moveTo>
                <a:lnTo>
                  <a:pt x="13800" y="8836"/>
                </a:lnTo>
                <a:cubicBezTo>
                  <a:pt x="13468" y="8836"/>
                  <a:pt x="13200" y="9056"/>
                  <a:pt x="13200" y="9327"/>
                </a:cubicBezTo>
                <a:cubicBezTo>
                  <a:pt x="13200" y="9599"/>
                  <a:pt x="13468" y="9818"/>
                  <a:pt x="13800" y="9818"/>
                </a:cubicBezTo>
                <a:lnTo>
                  <a:pt x="17400" y="9818"/>
                </a:lnTo>
                <a:cubicBezTo>
                  <a:pt x="17732" y="9818"/>
                  <a:pt x="18000" y="9599"/>
                  <a:pt x="18000" y="9327"/>
                </a:cubicBezTo>
                <a:cubicBezTo>
                  <a:pt x="18000" y="9056"/>
                  <a:pt x="17732" y="8836"/>
                  <a:pt x="17400" y="8836"/>
                </a:cubicBezTo>
                <a:moveTo>
                  <a:pt x="9600" y="7364"/>
                </a:moveTo>
                <a:cubicBezTo>
                  <a:pt x="9600" y="7635"/>
                  <a:pt x="9868" y="7855"/>
                  <a:pt x="10200" y="7855"/>
                </a:cubicBezTo>
                <a:lnTo>
                  <a:pt x="17400" y="7855"/>
                </a:lnTo>
                <a:cubicBezTo>
                  <a:pt x="17732" y="7855"/>
                  <a:pt x="18000" y="7635"/>
                  <a:pt x="18000" y="7364"/>
                </a:cubicBezTo>
                <a:cubicBezTo>
                  <a:pt x="18000" y="7092"/>
                  <a:pt x="17732" y="6873"/>
                  <a:pt x="17400" y="6873"/>
                </a:cubicBezTo>
                <a:lnTo>
                  <a:pt x="10200" y="6873"/>
                </a:lnTo>
                <a:cubicBezTo>
                  <a:pt x="9868" y="6873"/>
                  <a:pt x="9600" y="7092"/>
                  <a:pt x="9600" y="7364"/>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0" name="Shape 2951"/>
          <p:cNvSpPr/>
          <p:nvPr/>
        </p:nvSpPr>
        <p:spPr>
          <a:xfrm>
            <a:off x="7481129" y="2475956"/>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19636" y="20400"/>
                </a:moveTo>
                <a:lnTo>
                  <a:pt x="1964" y="20400"/>
                </a:lnTo>
                <a:cubicBezTo>
                  <a:pt x="1422" y="20400"/>
                  <a:pt x="982" y="19862"/>
                  <a:pt x="982" y="19200"/>
                </a:cubicBezTo>
                <a:cubicBezTo>
                  <a:pt x="982" y="18949"/>
                  <a:pt x="1026" y="18796"/>
                  <a:pt x="1048" y="18735"/>
                </a:cubicBezTo>
                <a:cubicBezTo>
                  <a:pt x="1065" y="18712"/>
                  <a:pt x="1048" y="18729"/>
                  <a:pt x="1078" y="18673"/>
                </a:cubicBezTo>
                <a:lnTo>
                  <a:pt x="9915" y="1873"/>
                </a:lnTo>
                <a:cubicBezTo>
                  <a:pt x="9929" y="1843"/>
                  <a:pt x="9944" y="1813"/>
                  <a:pt x="9957" y="1783"/>
                </a:cubicBezTo>
                <a:cubicBezTo>
                  <a:pt x="9960" y="1778"/>
                  <a:pt x="10234" y="1200"/>
                  <a:pt x="10800" y="1200"/>
                </a:cubicBezTo>
                <a:cubicBezTo>
                  <a:pt x="11366" y="1200"/>
                  <a:pt x="11588" y="1654"/>
                  <a:pt x="11617" y="1719"/>
                </a:cubicBezTo>
                <a:cubicBezTo>
                  <a:pt x="11641" y="1792"/>
                  <a:pt x="11650" y="1806"/>
                  <a:pt x="11685" y="1873"/>
                </a:cubicBezTo>
                <a:lnTo>
                  <a:pt x="20522" y="18673"/>
                </a:lnTo>
                <a:cubicBezTo>
                  <a:pt x="20535" y="18697"/>
                  <a:pt x="20548" y="18720"/>
                  <a:pt x="20562" y="18743"/>
                </a:cubicBezTo>
                <a:cubicBezTo>
                  <a:pt x="20576" y="18785"/>
                  <a:pt x="20618" y="18928"/>
                  <a:pt x="20618" y="19200"/>
                </a:cubicBezTo>
                <a:cubicBezTo>
                  <a:pt x="20618" y="19862"/>
                  <a:pt x="20178" y="20400"/>
                  <a:pt x="19636" y="20400"/>
                </a:cubicBezTo>
                <a:moveTo>
                  <a:pt x="21348" y="18023"/>
                </a:moveTo>
                <a:lnTo>
                  <a:pt x="12511" y="1223"/>
                </a:lnTo>
                <a:cubicBezTo>
                  <a:pt x="12511" y="1223"/>
                  <a:pt x="12057" y="0"/>
                  <a:pt x="10800" y="0"/>
                </a:cubicBezTo>
                <a:cubicBezTo>
                  <a:pt x="9616" y="0"/>
                  <a:pt x="9089" y="1223"/>
                  <a:pt x="9089" y="1223"/>
                </a:cubicBezTo>
                <a:lnTo>
                  <a:pt x="252" y="18023"/>
                </a:lnTo>
                <a:cubicBezTo>
                  <a:pt x="252" y="18023"/>
                  <a:pt x="0" y="18421"/>
                  <a:pt x="0" y="19200"/>
                </a:cubicBezTo>
                <a:cubicBezTo>
                  <a:pt x="0" y="20525"/>
                  <a:pt x="879" y="21600"/>
                  <a:pt x="1964" y="21600"/>
                </a:cubicBezTo>
                <a:lnTo>
                  <a:pt x="19636" y="21600"/>
                </a:lnTo>
                <a:cubicBezTo>
                  <a:pt x="20721" y="21600"/>
                  <a:pt x="21600" y="20525"/>
                  <a:pt x="21600" y="19200"/>
                </a:cubicBezTo>
                <a:cubicBezTo>
                  <a:pt x="21600" y="18362"/>
                  <a:pt x="21348" y="18023"/>
                  <a:pt x="21348" y="18023"/>
                </a:cubicBezTo>
                <a:moveTo>
                  <a:pt x="13255" y="8400"/>
                </a:moveTo>
                <a:lnTo>
                  <a:pt x="10309" y="8400"/>
                </a:lnTo>
                <a:cubicBezTo>
                  <a:pt x="10038" y="8400"/>
                  <a:pt x="9818" y="8668"/>
                  <a:pt x="9818" y="9000"/>
                </a:cubicBezTo>
                <a:cubicBezTo>
                  <a:pt x="9818" y="9332"/>
                  <a:pt x="10038" y="9600"/>
                  <a:pt x="10309" y="9600"/>
                </a:cubicBezTo>
                <a:lnTo>
                  <a:pt x="11821" y="9600"/>
                </a:lnTo>
                <a:cubicBezTo>
                  <a:pt x="10310" y="11177"/>
                  <a:pt x="7852" y="14224"/>
                  <a:pt x="7852" y="17384"/>
                </a:cubicBezTo>
                <a:lnTo>
                  <a:pt x="7857" y="17384"/>
                </a:lnTo>
                <a:cubicBezTo>
                  <a:pt x="7857" y="17389"/>
                  <a:pt x="7855" y="17394"/>
                  <a:pt x="7855" y="17400"/>
                </a:cubicBezTo>
                <a:cubicBezTo>
                  <a:pt x="7855" y="17732"/>
                  <a:pt x="8074" y="18000"/>
                  <a:pt x="8345" y="18000"/>
                </a:cubicBezTo>
                <a:cubicBezTo>
                  <a:pt x="8617" y="18000"/>
                  <a:pt x="8836" y="17732"/>
                  <a:pt x="8836" y="17400"/>
                </a:cubicBezTo>
                <a:cubicBezTo>
                  <a:pt x="8836" y="17394"/>
                  <a:pt x="8833" y="17389"/>
                  <a:pt x="8833" y="17384"/>
                </a:cubicBezTo>
                <a:cubicBezTo>
                  <a:pt x="8833" y="14516"/>
                  <a:pt x="11431" y="11542"/>
                  <a:pt x="12764" y="10204"/>
                </a:cubicBezTo>
                <a:lnTo>
                  <a:pt x="12764" y="12600"/>
                </a:lnTo>
                <a:cubicBezTo>
                  <a:pt x="12764" y="12932"/>
                  <a:pt x="12983" y="13200"/>
                  <a:pt x="13255" y="13200"/>
                </a:cubicBezTo>
                <a:cubicBezTo>
                  <a:pt x="13526" y="13200"/>
                  <a:pt x="13745" y="12932"/>
                  <a:pt x="13745" y="12600"/>
                </a:cubicBezTo>
                <a:lnTo>
                  <a:pt x="13745" y="9000"/>
                </a:lnTo>
                <a:cubicBezTo>
                  <a:pt x="13745" y="8668"/>
                  <a:pt x="13526" y="8400"/>
                  <a:pt x="13255" y="84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1" name="Shape 2952"/>
          <p:cNvSpPr/>
          <p:nvPr/>
        </p:nvSpPr>
        <p:spPr>
          <a:xfrm>
            <a:off x="7881075" y="2456911"/>
            <a:ext cx="209496" cy="209495"/>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0"/>
                  <a:pt x="17453" y="0"/>
                  <a:pt x="17182" y="0"/>
                </a:cubicBezTo>
                <a:cubicBezTo>
                  <a:pt x="16910" y="0"/>
                  <a:pt x="16691" y="220"/>
                  <a:pt x="16691" y="491"/>
                </a:cubicBezTo>
                <a:lnTo>
                  <a:pt x="16691" y="982"/>
                </a:lnTo>
                <a:lnTo>
                  <a:pt x="4909" y="982"/>
                </a:lnTo>
                <a:lnTo>
                  <a:pt x="4909" y="491"/>
                </a:lnTo>
                <a:cubicBezTo>
                  <a:pt x="4909" y="220"/>
                  <a:pt x="4690" y="0"/>
                  <a:pt x="4418" y="0"/>
                </a:cubicBezTo>
                <a:cubicBezTo>
                  <a:pt x="4147" y="0"/>
                  <a:pt x="3927" y="220"/>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9"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2" name="Shape 2953"/>
          <p:cNvSpPr/>
          <p:nvPr/>
        </p:nvSpPr>
        <p:spPr>
          <a:xfrm>
            <a:off x="8281021" y="2456911"/>
            <a:ext cx="209496" cy="209495"/>
          </a:xfrm>
          <a:custGeom>
            <a:avLst/>
            <a:gdLst/>
            <a:ahLst/>
            <a:cxnLst>
              <a:cxn ang="0">
                <a:pos x="wd2" y="hd2"/>
              </a:cxn>
              <a:cxn ang="5400000">
                <a:pos x="wd2" y="hd2"/>
              </a:cxn>
              <a:cxn ang="10800000">
                <a:pos x="wd2" y="hd2"/>
              </a:cxn>
              <a:cxn ang="16200000">
                <a:pos x="wd2" y="hd2"/>
              </a:cxn>
            </a:cxnLst>
            <a:rect l="0" t="0" r="r" b="b"/>
            <a:pathLst>
              <a:path w="21600" h="21600" extrusionOk="0">
                <a:moveTo>
                  <a:pt x="20618" y="13745"/>
                </a:moveTo>
                <a:lnTo>
                  <a:pt x="982" y="13745"/>
                </a:lnTo>
                <a:lnTo>
                  <a:pt x="982" y="12764"/>
                </a:lnTo>
                <a:lnTo>
                  <a:pt x="20618" y="12764"/>
                </a:lnTo>
                <a:cubicBezTo>
                  <a:pt x="20618" y="12764"/>
                  <a:pt x="20618" y="13745"/>
                  <a:pt x="20618" y="13745"/>
                </a:cubicBezTo>
                <a:close/>
                <a:moveTo>
                  <a:pt x="17673" y="15015"/>
                </a:moveTo>
                <a:lnTo>
                  <a:pt x="16691" y="15997"/>
                </a:lnTo>
                <a:lnTo>
                  <a:pt x="16691" y="14727"/>
                </a:lnTo>
                <a:lnTo>
                  <a:pt x="17673" y="14727"/>
                </a:lnTo>
                <a:cubicBezTo>
                  <a:pt x="17673" y="14727"/>
                  <a:pt x="17673" y="15015"/>
                  <a:pt x="17673" y="15015"/>
                </a:cubicBezTo>
                <a:close/>
                <a:moveTo>
                  <a:pt x="17673" y="17960"/>
                </a:moveTo>
                <a:lnTo>
                  <a:pt x="16894" y="17182"/>
                </a:lnTo>
                <a:lnTo>
                  <a:pt x="17673" y="16403"/>
                </a:lnTo>
                <a:cubicBezTo>
                  <a:pt x="17673" y="16403"/>
                  <a:pt x="17673" y="17960"/>
                  <a:pt x="17673" y="17960"/>
                </a:cubicBezTo>
                <a:close/>
                <a:moveTo>
                  <a:pt x="16691" y="19924"/>
                </a:moveTo>
                <a:lnTo>
                  <a:pt x="16691" y="18367"/>
                </a:lnTo>
                <a:lnTo>
                  <a:pt x="17469" y="19145"/>
                </a:lnTo>
                <a:cubicBezTo>
                  <a:pt x="17469" y="19145"/>
                  <a:pt x="16691" y="19924"/>
                  <a:pt x="16691" y="19924"/>
                </a:cubicBezTo>
                <a:close/>
                <a:moveTo>
                  <a:pt x="4909" y="15997"/>
                </a:moveTo>
                <a:lnTo>
                  <a:pt x="3927" y="15015"/>
                </a:lnTo>
                <a:lnTo>
                  <a:pt x="3927" y="14727"/>
                </a:lnTo>
                <a:lnTo>
                  <a:pt x="4909" y="14727"/>
                </a:lnTo>
                <a:cubicBezTo>
                  <a:pt x="4909" y="14727"/>
                  <a:pt x="4909" y="15997"/>
                  <a:pt x="4909" y="15997"/>
                </a:cubicBezTo>
                <a:close/>
                <a:moveTo>
                  <a:pt x="3927" y="17960"/>
                </a:moveTo>
                <a:lnTo>
                  <a:pt x="3927" y="16403"/>
                </a:lnTo>
                <a:lnTo>
                  <a:pt x="4706" y="17182"/>
                </a:lnTo>
                <a:cubicBezTo>
                  <a:pt x="4706" y="17182"/>
                  <a:pt x="3927" y="17960"/>
                  <a:pt x="3927" y="17960"/>
                </a:cubicBezTo>
                <a:close/>
                <a:moveTo>
                  <a:pt x="4909" y="19924"/>
                </a:moveTo>
                <a:lnTo>
                  <a:pt x="4131" y="19145"/>
                </a:lnTo>
                <a:lnTo>
                  <a:pt x="4909" y="18367"/>
                </a:lnTo>
                <a:cubicBezTo>
                  <a:pt x="4909" y="18367"/>
                  <a:pt x="4909" y="19924"/>
                  <a:pt x="4909" y="19924"/>
                </a:cubicBezTo>
                <a:close/>
                <a:moveTo>
                  <a:pt x="1964" y="1964"/>
                </a:moveTo>
                <a:lnTo>
                  <a:pt x="19636" y="1964"/>
                </a:lnTo>
                <a:lnTo>
                  <a:pt x="19636" y="11782"/>
                </a:lnTo>
                <a:lnTo>
                  <a:pt x="1964" y="11782"/>
                </a:lnTo>
                <a:cubicBezTo>
                  <a:pt x="1964" y="11782"/>
                  <a:pt x="1964" y="1964"/>
                  <a:pt x="1964" y="1964"/>
                </a:cubicBezTo>
                <a:close/>
                <a:moveTo>
                  <a:pt x="20618" y="11782"/>
                </a:moveTo>
                <a:lnTo>
                  <a:pt x="20618" y="1964"/>
                </a:lnTo>
                <a:cubicBezTo>
                  <a:pt x="20618" y="1422"/>
                  <a:pt x="20178" y="982"/>
                  <a:pt x="19636" y="982"/>
                </a:cubicBezTo>
                <a:lnTo>
                  <a:pt x="17673" y="982"/>
                </a:lnTo>
                <a:lnTo>
                  <a:pt x="17673" y="491"/>
                </a:lnTo>
                <a:cubicBezTo>
                  <a:pt x="17673" y="220"/>
                  <a:pt x="17453" y="0"/>
                  <a:pt x="17182" y="0"/>
                </a:cubicBezTo>
                <a:cubicBezTo>
                  <a:pt x="16910" y="0"/>
                  <a:pt x="16691" y="220"/>
                  <a:pt x="16691" y="491"/>
                </a:cubicBezTo>
                <a:lnTo>
                  <a:pt x="16691" y="982"/>
                </a:lnTo>
                <a:lnTo>
                  <a:pt x="4909" y="982"/>
                </a:lnTo>
                <a:lnTo>
                  <a:pt x="4909" y="491"/>
                </a:lnTo>
                <a:cubicBezTo>
                  <a:pt x="4909" y="220"/>
                  <a:pt x="4690" y="0"/>
                  <a:pt x="4418" y="0"/>
                </a:cubicBezTo>
                <a:cubicBezTo>
                  <a:pt x="4147" y="0"/>
                  <a:pt x="3927" y="220"/>
                  <a:pt x="3927" y="491"/>
                </a:cubicBezTo>
                <a:lnTo>
                  <a:pt x="3927" y="982"/>
                </a:lnTo>
                <a:lnTo>
                  <a:pt x="1964" y="982"/>
                </a:lnTo>
                <a:cubicBezTo>
                  <a:pt x="1422" y="982"/>
                  <a:pt x="982" y="1422"/>
                  <a:pt x="982" y="1964"/>
                </a:cubicBezTo>
                <a:lnTo>
                  <a:pt x="982" y="11782"/>
                </a:lnTo>
                <a:cubicBezTo>
                  <a:pt x="440" y="11782"/>
                  <a:pt x="0" y="12222"/>
                  <a:pt x="0" y="12764"/>
                </a:cubicBezTo>
                <a:lnTo>
                  <a:pt x="0" y="13745"/>
                </a:lnTo>
                <a:cubicBezTo>
                  <a:pt x="0" y="14287"/>
                  <a:pt x="440" y="14727"/>
                  <a:pt x="982" y="14727"/>
                </a:cubicBezTo>
                <a:lnTo>
                  <a:pt x="2945" y="14727"/>
                </a:lnTo>
                <a:lnTo>
                  <a:pt x="2945" y="21109"/>
                </a:lnTo>
                <a:cubicBezTo>
                  <a:pt x="2945" y="21380"/>
                  <a:pt x="3165" y="21600"/>
                  <a:pt x="3436" y="21600"/>
                </a:cubicBezTo>
                <a:cubicBezTo>
                  <a:pt x="3708" y="21600"/>
                  <a:pt x="3927" y="21380"/>
                  <a:pt x="3927" y="21109"/>
                </a:cubicBezTo>
                <a:lnTo>
                  <a:pt x="3927" y="20331"/>
                </a:lnTo>
                <a:lnTo>
                  <a:pt x="5053" y="21456"/>
                </a:lnTo>
                <a:cubicBezTo>
                  <a:pt x="5141" y="21545"/>
                  <a:pt x="5264" y="21600"/>
                  <a:pt x="5400" y="21600"/>
                </a:cubicBezTo>
                <a:cubicBezTo>
                  <a:pt x="5671" y="21600"/>
                  <a:pt x="5891" y="21380"/>
                  <a:pt x="5891" y="21109"/>
                </a:cubicBezTo>
                <a:lnTo>
                  <a:pt x="5891" y="14727"/>
                </a:lnTo>
                <a:lnTo>
                  <a:pt x="15709" y="14727"/>
                </a:lnTo>
                <a:lnTo>
                  <a:pt x="15709" y="21109"/>
                </a:lnTo>
                <a:cubicBezTo>
                  <a:pt x="15709" y="21380"/>
                  <a:pt x="15929" y="21600"/>
                  <a:pt x="16200" y="21600"/>
                </a:cubicBezTo>
                <a:cubicBezTo>
                  <a:pt x="16336" y="21600"/>
                  <a:pt x="16458" y="21545"/>
                  <a:pt x="16548" y="21456"/>
                </a:cubicBezTo>
                <a:lnTo>
                  <a:pt x="17673" y="20331"/>
                </a:lnTo>
                <a:lnTo>
                  <a:pt x="17673" y="21109"/>
                </a:lnTo>
                <a:cubicBezTo>
                  <a:pt x="17673" y="21380"/>
                  <a:pt x="17892" y="21600"/>
                  <a:pt x="18164" y="21600"/>
                </a:cubicBezTo>
                <a:cubicBezTo>
                  <a:pt x="18435" y="21600"/>
                  <a:pt x="18655" y="21380"/>
                  <a:pt x="18655" y="21109"/>
                </a:cubicBezTo>
                <a:lnTo>
                  <a:pt x="18655" y="14727"/>
                </a:lnTo>
                <a:lnTo>
                  <a:pt x="20618" y="14727"/>
                </a:lnTo>
                <a:cubicBezTo>
                  <a:pt x="21160" y="14727"/>
                  <a:pt x="21600" y="14287"/>
                  <a:pt x="21600" y="13745"/>
                </a:cubicBezTo>
                <a:lnTo>
                  <a:pt x="21600" y="12764"/>
                </a:lnTo>
                <a:cubicBezTo>
                  <a:pt x="21600" y="12222"/>
                  <a:pt x="21160" y="11782"/>
                  <a:pt x="20618" y="11782"/>
                </a:cubicBezTo>
                <a:moveTo>
                  <a:pt x="12620" y="4072"/>
                </a:moveTo>
                <a:cubicBezTo>
                  <a:pt x="12531" y="3982"/>
                  <a:pt x="12408" y="3927"/>
                  <a:pt x="12273" y="3927"/>
                </a:cubicBezTo>
                <a:cubicBezTo>
                  <a:pt x="12001" y="3927"/>
                  <a:pt x="11782" y="4147"/>
                  <a:pt x="11782" y="4418"/>
                </a:cubicBezTo>
                <a:cubicBezTo>
                  <a:pt x="11782" y="4554"/>
                  <a:pt x="11837" y="4677"/>
                  <a:pt x="11926" y="4765"/>
                </a:cubicBezTo>
                <a:lnTo>
                  <a:pt x="13542" y="6382"/>
                </a:lnTo>
                <a:lnTo>
                  <a:pt x="6873" y="6382"/>
                </a:lnTo>
                <a:cubicBezTo>
                  <a:pt x="6601" y="6382"/>
                  <a:pt x="6382" y="6602"/>
                  <a:pt x="6382" y="6873"/>
                </a:cubicBezTo>
                <a:cubicBezTo>
                  <a:pt x="6382" y="7144"/>
                  <a:pt x="6601" y="7364"/>
                  <a:pt x="6873" y="7364"/>
                </a:cubicBezTo>
                <a:lnTo>
                  <a:pt x="13542" y="7364"/>
                </a:lnTo>
                <a:lnTo>
                  <a:pt x="11926" y="8980"/>
                </a:lnTo>
                <a:cubicBezTo>
                  <a:pt x="11837" y="9069"/>
                  <a:pt x="11782" y="9192"/>
                  <a:pt x="11782" y="9327"/>
                </a:cubicBezTo>
                <a:cubicBezTo>
                  <a:pt x="11782" y="9599"/>
                  <a:pt x="12001" y="9818"/>
                  <a:pt x="12273" y="9818"/>
                </a:cubicBezTo>
                <a:cubicBezTo>
                  <a:pt x="12408" y="9818"/>
                  <a:pt x="12531" y="9764"/>
                  <a:pt x="12620" y="9674"/>
                </a:cubicBezTo>
                <a:lnTo>
                  <a:pt x="15074" y="7220"/>
                </a:lnTo>
                <a:cubicBezTo>
                  <a:pt x="15163" y="7131"/>
                  <a:pt x="15218" y="7008"/>
                  <a:pt x="15218" y="6873"/>
                </a:cubicBezTo>
                <a:cubicBezTo>
                  <a:pt x="15218" y="6738"/>
                  <a:pt x="15163" y="6614"/>
                  <a:pt x="15074" y="6526"/>
                </a:cubicBezTo>
                <a:cubicBezTo>
                  <a:pt x="15074" y="6526"/>
                  <a:pt x="12620" y="4072"/>
                  <a:pt x="12620" y="4072"/>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3" name="Shape 2955"/>
          <p:cNvSpPr/>
          <p:nvPr/>
        </p:nvSpPr>
        <p:spPr>
          <a:xfrm>
            <a:off x="653483" y="346932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10529" y="17673"/>
                  <a:pt x="10309" y="17892"/>
                  <a:pt x="10309" y="18164"/>
                </a:cubicBezTo>
                <a:lnTo>
                  <a:pt x="10309" y="21109"/>
                </a:lnTo>
                <a:cubicBezTo>
                  <a:pt x="10309" y="21380"/>
                  <a:pt x="10529" y="21600"/>
                  <a:pt x="10800" y="21600"/>
                </a:cubicBezTo>
                <a:cubicBezTo>
                  <a:pt x="11071" y="21600"/>
                  <a:pt x="11291" y="21380"/>
                  <a:pt x="11291" y="21109"/>
                </a:cubicBezTo>
                <a:lnTo>
                  <a:pt x="11291" y="18164"/>
                </a:lnTo>
                <a:cubicBezTo>
                  <a:pt x="11291" y="17892"/>
                  <a:pt x="11071" y="17673"/>
                  <a:pt x="10800" y="17673"/>
                </a:cubicBezTo>
                <a:moveTo>
                  <a:pt x="10800" y="15709"/>
                </a:moveTo>
                <a:cubicBezTo>
                  <a:pt x="8089" y="15709"/>
                  <a:pt x="5891" y="13511"/>
                  <a:pt x="5891" y="10800"/>
                </a:cubicBezTo>
                <a:cubicBezTo>
                  <a:pt x="5891" y="8088"/>
                  <a:pt x="8089" y="5891"/>
                  <a:pt x="10800" y="5891"/>
                </a:cubicBezTo>
                <a:cubicBezTo>
                  <a:pt x="13511" y="5891"/>
                  <a:pt x="15709" y="8088"/>
                  <a:pt x="15709" y="10800"/>
                </a:cubicBezTo>
                <a:cubicBezTo>
                  <a:pt x="15709" y="13511"/>
                  <a:pt x="13511" y="15709"/>
                  <a:pt x="10800" y="15709"/>
                </a:cubicBezTo>
                <a:moveTo>
                  <a:pt x="10800" y="4909"/>
                </a:moveTo>
                <a:cubicBezTo>
                  <a:pt x="7547" y="4909"/>
                  <a:pt x="4909" y="7547"/>
                  <a:pt x="4909" y="10800"/>
                </a:cubicBezTo>
                <a:cubicBezTo>
                  <a:pt x="4909" y="14054"/>
                  <a:pt x="7547" y="16691"/>
                  <a:pt x="10800" y="16691"/>
                </a:cubicBezTo>
                <a:cubicBezTo>
                  <a:pt x="14053" y="16691"/>
                  <a:pt x="16691" y="14054"/>
                  <a:pt x="16691" y="10800"/>
                </a:cubicBezTo>
                <a:cubicBezTo>
                  <a:pt x="16691" y="7547"/>
                  <a:pt x="14053" y="4909"/>
                  <a:pt x="10800" y="4909"/>
                </a:cubicBezTo>
                <a:moveTo>
                  <a:pt x="16354" y="15660"/>
                </a:moveTo>
                <a:cubicBezTo>
                  <a:pt x="16162" y="15468"/>
                  <a:pt x="15851" y="15468"/>
                  <a:pt x="15659" y="15660"/>
                </a:cubicBezTo>
                <a:cubicBezTo>
                  <a:pt x="15468" y="15851"/>
                  <a:pt x="15468" y="16163"/>
                  <a:pt x="15659" y="16354"/>
                </a:cubicBezTo>
                <a:lnTo>
                  <a:pt x="17742" y="18437"/>
                </a:lnTo>
                <a:cubicBezTo>
                  <a:pt x="17934" y="18629"/>
                  <a:pt x="18245" y="18629"/>
                  <a:pt x="18437" y="18437"/>
                </a:cubicBezTo>
                <a:cubicBezTo>
                  <a:pt x="18628" y="18245"/>
                  <a:pt x="18628" y="17934"/>
                  <a:pt x="18437" y="17743"/>
                </a:cubicBezTo>
                <a:cubicBezTo>
                  <a:pt x="18437" y="17743"/>
                  <a:pt x="16354" y="15660"/>
                  <a:pt x="16354" y="15660"/>
                </a:cubicBezTo>
                <a:close/>
                <a:moveTo>
                  <a:pt x="21109" y="10309"/>
                </a:moveTo>
                <a:lnTo>
                  <a:pt x="18164" y="10309"/>
                </a:lnTo>
                <a:cubicBezTo>
                  <a:pt x="17893" y="10309"/>
                  <a:pt x="17673" y="10529"/>
                  <a:pt x="17673" y="10800"/>
                </a:cubicBezTo>
                <a:cubicBezTo>
                  <a:pt x="17673" y="11071"/>
                  <a:pt x="17893" y="11291"/>
                  <a:pt x="18164" y="11291"/>
                </a:cubicBezTo>
                <a:lnTo>
                  <a:pt x="21109" y="11291"/>
                </a:lnTo>
                <a:cubicBezTo>
                  <a:pt x="21380" y="11291"/>
                  <a:pt x="21600" y="11071"/>
                  <a:pt x="21600" y="10800"/>
                </a:cubicBezTo>
                <a:cubicBezTo>
                  <a:pt x="21600" y="10529"/>
                  <a:pt x="21380" y="10309"/>
                  <a:pt x="21109" y="10309"/>
                </a:cubicBezTo>
                <a:moveTo>
                  <a:pt x="5246" y="15660"/>
                </a:moveTo>
                <a:lnTo>
                  <a:pt x="3163" y="17743"/>
                </a:lnTo>
                <a:cubicBezTo>
                  <a:pt x="2972" y="17934"/>
                  <a:pt x="2972" y="18245"/>
                  <a:pt x="3163" y="18437"/>
                </a:cubicBezTo>
                <a:cubicBezTo>
                  <a:pt x="3355" y="18629"/>
                  <a:pt x="3666" y="18629"/>
                  <a:pt x="3858" y="18437"/>
                </a:cubicBezTo>
                <a:lnTo>
                  <a:pt x="5941" y="16354"/>
                </a:lnTo>
                <a:cubicBezTo>
                  <a:pt x="6132" y="16163"/>
                  <a:pt x="6132" y="15851"/>
                  <a:pt x="5941" y="15660"/>
                </a:cubicBezTo>
                <a:cubicBezTo>
                  <a:pt x="5749" y="15468"/>
                  <a:pt x="5438" y="15468"/>
                  <a:pt x="5246" y="15660"/>
                </a:cubicBezTo>
                <a:moveTo>
                  <a:pt x="16354" y="5941"/>
                </a:moveTo>
                <a:lnTo>
                  <a:pt x="18437" y="3857"/>
                </a:lnTo>
                <a:cubicBezTo>
                  <a:pt x="18628" y="3666"/>
                  <a:pt x="18628" y="3355"/>
                  <a:pt x="18437" y="3163"/>
                </a:cubicBezTo>
                <a:cubicBezTo>
                  <a:pt x="18245" y="2971"/>
                  <a:pt x="17934" y="2971"/>
                  <a:pt x="17742" y="3163"/>
                </a:cubicBezTo>
                <a:lnTo>
                  <a:pt x="15659" y="5247"/>
                </a:lnTo>
                <a:cubicBezTo>
                  <a:pt x="15468" y="5437"/>
                  <a:pt x="15468" y="5749"/>
                  <a:pt x="15659" y="5941"/>
                </a:cubicBezTo>
                <a:cubicBezTo>
                  <a:pt x="15851" y="6132"/>
                  <a:pt x="16162" y="6132"/>
                  <a:pt x="16354" y="5941"/>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3927" y="10800"/>
                </a:moveTo>
                <a:cubicBezTo>
                  <a:pt x="3927" y="10529"/>
                  <a:pt x="3707" y="10309"/>
                  <a:pt x="3436" y="10309"/>
                </a:cubicBezTo>
                <a:lnTo>
                  <a:pt x="491" y="10309"/>
                </a:lnTo>
                <a:cubicBezTo>
                  <a:pt x="220" y="10309"/>
                  <a:pt x="0" y="10529"/>
                  <a:pt x="0" y="10800"/>
                </a:cubicBezTo>
                <a:cubicBezTo>
                  <a:pt x="0" y="11071"/>
                  <a:pt x="220" y="11291"/>
                  <a:pt x="491" y="11291"/>
                </a:cubicBezTo>
                <a:lnTo>
                  <a:pt x="3436" y="11291"/>
                </a:lnTo>
                <a:cubicBezTo>
                  <a:pt x="3707" y="11291"/>
                  <a:pt x="3927" y="11071"/>
                  <a:pt x="3927" y="10800"/>
                </a:cubicBezTo>
                <a:moveTo>
                  <a:pt x="5246" y="5941"/>
                </a:moveTo>
                <a:cubicBezTo>
                  <a:pt x="5438" y="6132"/>
                  <a:pt x="5749" y="6132"/>
                  <a:pt x="5941" y="5941"/>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1"/>
                  <a:pt x="5246" y="5941"/>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4" name="Shape 2956"/>
          <p:cNvSpPr/>
          <p:nvPr/>
        </p:nvSpPr>
        <p:spPr>
          <a:xfrm>
            <a:off x="1053429" y="346932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415"/>
                </a:moveTo>
                <a:lnTo>
                  <a:pt x="9040" y="18655"/>
                </a:lnTo>
                <a:lnTo>
                  <a:pt x="9327" y="18655"/>
                </a:lnTo>
                <a:cubicBezTo>
                  <a:pt x="9598" y="18655"/>
                  <a:pt x="9818" y="18435"/>
                  <a:pt x="9818" y="18164"/>
                </a:cubicBezTo>
                <a:lnTo>
                  <a:pt x="9818" y="15709"/>
                </a:lnTo>
                <a:lnTo>
                  <a:pt x="11782" y="15709"/>
                </a:lnTo>
                <a:lnTo>
                  <a:pt x="11782" y="18164"/>
                </a:lnTo>
                <a:cubicBezTo>
                  <a:pt x="11782" y="18435"/>
                  <a:pt x="12002" y="18655"/>
                  <a:pt x="12273" y="18655"/>
                </a:cubicBezTo>
                <a:lnTo>
                  <a:pt x="12560" y="18655"/>
                </a:lnTo>
                <a:cubicBezTo>
                  <a:pt x="12560" y="18655"/>
                  <a:pt x="10800" y="20415"/>
                  <a:pt x="10800" y="20415"/>
                </a:cubicBezTo>
                <a:close/>
                <a:moveTo>
                  <a:pt x="13745" y="17673"/>
                </a:moveTo>
                <a:lnTo>
                  <a:pt x="12764" y="17673"/>
                </a:lnTo>
                <a:lnTo>
                  <a:pt x="12764" y="15218"/>
                </a:lnTo>
                <a:cubicBezTo>
                  <a:pt x="12764" y="14947"/>
                  <a:pt x="12544" y="14727"/>
                  <a:pt x="12273" y="14727"/>
                </a:cubicBezTo>
                <a:lnTo>
                  <a:pt x="9327" y="14727"/>
                </a:lnTo>
                <a:cubicBezTo>
                  <a:pt x="9056" y="14727"/>
                  <a:pt x="8836" y="14947"/>
                  <a:pt x="8836" y="15218"/>
                </a:cubicBezTo>
                <a:lnTo>
                  <a:pt x="8836" y="17673"/>
                </a:lnTo>
                <a:lnTo>
                  <a:pt x="7855" y="17673"/>
                </a:lnTo>
                <a:cubicBezTo>
                  <a:pt x="7584" y="17673"/>
                  <a:pt x="7364" y="17892"/>
                  <a:pt x="7364" y="18164"/>
                </a:cubicBezTo>
                <a:cubicBezTo>
                  <a:pt x="7364" y="18299"/>
                  <a:pt x="7419" y="18422"/>
                  <a:pt x="7507" y="18511"/>
                </a:cubicBezTo>
                <a:lnTo>
                  <a:pt x="10453" y="21456"/>
                </a:lnTo>
                <a:cubicBezTo>
                  <a:pt x="10542" y="21545"/>
                  <a:pt x="10665" y="21600"/>
                  <a:pt x="10800" y="21600"/>
                </a:cubicBezTo>
                <a:cubicBezTo>
                  <a:pt x="10935" y="21600"/>
                  <a:pt x="11058" y="21545"/>
                  <a:pt x="11147" y="21456"/>
                </a:cubicBezTo>
                <a:lnTo>
                  <a:pt x="14093" y="18511"/>
                </a:lnTo>
                <a:cubicBezTo>
                  <a:pt x="14181" y="18422"/>
                  <a:pt x="14236" y="18299"/>
                  <a:pt x="14236" y="18164"/>
                </a:cubicBezTo>
                <a:cubicBezTo>
                  <a:pt x="14236" y="17892"/>
                  <a:pt x="14016" y="17673"/>
                  <a:pt x="13745" y="17673"/>
                </a:cubicBezTo>
                <a:moveTo>
                  <a:pt x="5891" y="10800"/>
                </a:moveTo>
                <a:cubicBezTo>
                  <a:pt x="5891" y="8088"/>
                  <a:pt x="8089" y="5891"/>
                  <a:pt x="10800" y="5891"/>
                </a:cubicBezTo>
                <a:cubicBezTo>
                  <a:pt x="13511" y="5891"/>
                  <a:pt x="15709" y="8088"/>
                  <a:pt x="15709" y="10800"/>
                </a:cubicBezTo>
                <a:cubicBezTo>
                  <a:pt x="15709" y="10800"/>
                  <a:pt x="5891" y="10800"/>
                  <a:pt x="5891" y="10800"/>
                </a:cubicBezTo>
                <a:close/>
                <a:moveTo>
                  <a:pt x="21109" y="10800"/>
                </a:moveTo>
                <a:lnTo>
                  <a:pt x="16691" y="10800"/>
                </a:lnTo>
                <a:cubicBezTo>
                  <a:pt x="16691" y="7547"/>
                  <a:pt x="14053" y="4909"/>
                  <a:pt x="10800" y="4909"/>
                </a:cubicBezTo>
                <a:cubicBezTo>
                  <a:pt x="7547" y="4909"/>
                  <a:pt x="4909" y="7547"/>
                  <a:pt x="4909" y="10800"/>
                </a:cubicBezTo>
                <a:lnTo>
                  <a:pt x="491" y="10800"/>
                </a:lnTo>
                <a:cubicBezTo>
                  <a:pt x="220" y="10800"/>
                  <a:pt x="0" y="11020"/>
                  <a:pt x="0" y="11291"/>
                </a:cubicBezTo>
                <a:cubicBezTo>
                  <a:pt x="0" y="11562"/>
                  <a:pt x="220" y="11782"/>
                  <a:pt x="491" y="11782"/>
                </a:cubicBezTo>
                <a:lnTo>
                  <a:pt x="21109" y="11782"/>
                </a:lnTo>
                <a:cubicBezTo>
                  <a:pt x="21380" y="11782"/>
                  <a:pt x="21600" y="11562"/>
                  <a:pt x="21600" y="11291"/>
                </a:cubicBezTo>
                <a:cubicBezTo>
                  <a:pt x="21600" y="11020"/>
                  <a:pt x="21380" y="10800"/>
                  <a:pt x="21109" y="10800"/>
                </a:cubicBezTo>
                <a:moveTo>
                  <a:pt x="10800" y="3927"/>
                </a:moveTo>
                <a:cubicBezTo>
                  <a:pt x="11071" y="3927"/>
                  <a:pt x="11291" y="3708"/>
                  <a:pt x="11291" y="3436"/>
                </a:cubicBezTo>
                <a:lnTo>
                  <a:pt x="11291" y="491"/>
                </a:lnTo>
                <a:cubicBezTo>
                  <a:pt x="11291" y="220"/>
                  <a:pt x="11071" y="0"/>
                  <a:pt x="10800" y="0"/>
                </a:cubicBezTo>
                <a:cubicBezTo>
                  <a:pt x="10529" y="0"/>
                  <a:pt x="10309" y="220"/>
                  <a:pt x="10309" y="491"/>
                </a:cubicBezTo>
                <a:lnTo>
                  <a:pt x="10309" y="3436"/>
                </a:lnTo>
                <a:cubicBezTo>
                  <a:pt x="10309" y="3708"/>
                  <a:pt x="10529" y="3927"/>
                  <a:pt x="10800" y="3927"/>
                </a:cubicBezTo>
                <a:moveTo>
                  <a:pt x="16354" y="5940"/>
                </a:moveTo>
                <a:lnTo>
                  <a:pt x="18437" y="3857"/>
                </a:lnTo>
                <a:cubicBezTo>
                  <a:pt x="18628" y="3666"/>
                  <a:pt x="18628" y="3355"/>
                  <a:pt x="18437" y="3163"/>
                </a:cubicBezTo>
                <a:cubicBezTo>
                  <a:pt x="18245" y="2971"/>
                  <a:pt x="17934" y="2971"/>
                  <a:pt x="17742" y="3163"/>
                </a:cubicBezTo>
                <a:lnTo>
                  <a:pt x="15659" y="5247"/>
                </a:lnTo>
                <a:cubicBezTo>
                  <a:pt x="15468" y="5437"/>
                  <a:pt x="15468" y="5749"/>
                  <a:pt x="15659" y="5940"/>
                </a:cubicBezTo>
                <a:cubicBezTo>
                  <a:pt x="15851" y="6132"/>
                  <a:pt x="16162" y="6132"/>
                  <a:pt x="16354" y="5940"/>
                </a:cubicBezTo>
                <a:moveTo>
                  <a:pt x="5246" y="5940"/>
                </a:moveTo>
                <a:cubicBezTo>
                  <a:pt x="5438" y="6132"/>
                  <a:pt x="5749" y="6132"/>
                  <a:pt x="5941" y="5940"/>
                </a:cubicBezTo>
                <a:cubicBezTo>
                  <a:pt x="6132" y="5749"/>
                  <a:pt x="6132" y="5437"/>
                  <a:pt x="5941" y="5247"/>
                </a:cubicBezTo>
                <a:lnTo>
                  <a:pt x="3858" y="3163"/>
                </a:lnTo>
                <a:cubicBezTo>
                  <a:pt x="3666" y="2971"/>
                  <a:pt x="3355" y="2971"/>
                  <a:pt x="3163" y="3163"/>
                </a:cubicBezTo>
                <a:cubicBezTo>
                  <a:pt x="2972" y="3355"/>
                  <a:pt x="2972" y="3666"/>
                  <a:pt x="3163" y="3857"/>
                </a:cubicBezTo>
                <a:cubicBezTo>
                  <a:pt x="3163" y="3857"/>
                  <a:pt x="5246" y="5940"/>
                  <a:pt x="5246" y="5940"/>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5" name="Shape 2957"/>
          <p:cNvSpPr/>
          <p:nvPr/>
        </p:nvSpPr>
        <p:spPr>
          <a:xfrm>
            <a:off x="1453375" y="346932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1185"/>
                </a:moveTo>
                <a:lnTo>
                  <a:pt x="12560" y="2945"/>
                </a:lnTo>
                <a:lnTo>
                  <a:pt x="12273" y="2945"/>
                </a:lnTo>
                <a:cubicBezTo>
                  <a:pt x="12002" y="2945"/>
                  <a:pt x="11782" y="3165"/>
                  <a:pt x="11782" y="3436"/>
                </a:cubicBezTo>
                <a:lnTo>
                  <a:pt x="11782" y="5891"/>
                </a:lnTo>
                <a:lnTo>
                  <a:pt x="9818" y="5891"/>
                </a:lnTo>
                <a:lnTo>
                  <a:pt x="9818" y="3436"/>
                </a:lnTo>
                <a:cubicBezTo>
                  <a:pt x="9818" y="3165"/>
                  <a:pt x="9598" y="2945"/>
                  <a:pt x="9327" y="2945"/>
                </a:cubicBezTo>
                <a:lnTo>
                  <a:pt x="9040" y="2945"/>
                </a:lnTo>
                <a:cubicBezTo>
                  <a:pt x="9040" y="2945"/>
                  <a:pt x="10800" y="1185"/>
                  <a:pt x="10800" y="1185"/>
                </a:cubicBezTo>
                <a:close/>
                <a:moveTo>
                  <a:pt x="7855" y="3927"/>
                </a:moveTo>
                <a:lnTo>
                  <a:pt x="8836" y="3927"/>
                </a:lnTo>
                <a:lnTo>
                  <a:pt x="8836" y="6382"/>
                </a:lnTo>
                <a:cubicBezTo>
                  <a:pt x="8836" y="6653"/>
                  <a:pt x="9056" y="6873"/>
                  <a:pt x="9327" y="6873"/>
                </a:cubicBezTo>
                <a:lnTo>
                  <a:pt x="12273" y="6873"/>
                </a:lnTo>
                <a:cubicBezTo>
                  <a:pt x="12544" y="6873"/>
                  <a:pt x="12764" y="6653"/>
                  <a:pt x="12764" y="6382"/>
                </a:cubicBezTo>
                <a:lnTo>
                  <a:pt x="12764" y="3927"/>
                </a:lnTo>
                <a:lnTo>
                  <a:pt x="13745" y="3927"/>
                </a:lnTo>
                <a:cubicBezTo>
                  <a:pt x="14016" y="3927"/>
                  <a:pt x="14236" y="3708"/>
                  <a:pt x="14236" y="3436"/>
                </a:cubicBezTo>
                <a:cubicBezTo>
                  <a:pt x="14236" y="3301"/>
                  <a:pt x="14181" y="3178"/>
                  <a:pt x="14093" y="3089"/>
                </a:cubicBezTo>
                <a:lnTo>
                  <a:pt x="11147" y="144"/>
                </a:lnTo>
                <a:cubicBezTo>
                  <a:pt x="11059" y="55"/>
                  <a:pt x="10935" y="0"/>
                  <a:pt x="10800" y="0"/>
                </a:cubicBezTo>
                <a:cubicBezTo>
                  <a:pt x="10665" y="0"/>
                  <a:pt x="10542" y="55"/>
                  <a:pt x="10452" y="144"/>
                </a:cubicBezTo>
                <a:lnTo>
                  <a:pt x="7507" y="3089"/>
                </a:lnTo>
                <a:cubicBezTo>
                  <a:pt x="7419" y="3178"/>
                  <a:pt x="7364" y="3301"/>
                  <a:pt x="7364" y="3436"/>
                </a:cubicBezTo>
                <a:cubicBezTo>
                  <a:pt x="7364" y="3708"/>
                  <a:pt x="7584" y="3927"/>
                  <a:pt x="7855" y="3927"/>
                </a:cubicBezTo>
                <a:moveTo>
                  <a:pt x="5246" y="15759"/>
                </a:moveTo>
                <a:cubicBezTo>
                  <a:pt x="5438" y="15950"/>
                  <a:pt x="5749" y="15950"/>
                  <a:pt x="5941" y="15759"/>
                </a:cubicBezTo>
                <a:cubicBezTo>
                  <a:pt x="6132" y="15567"/>
                  <a:pt x="6132" y="15256"/>
                  <a:pt x="5941" y="15064"/>
                </a:cubicBezTo>
                <a:lnTo>
                  <a:pt x="3858" y="12981"/>
                </a:lnTo>
                <a:cubicBezTo>
                  <a:pt x="3666" y="12790"/>
                  <a:pt x="3355" y="12790"/>
                  <a:pt x="3163" y="12981"/>
                </a:cubicBezTo>
                <a:cubicBezTo>
                  <a:pt x="2971" y="13173"/>
                  <a:pt x="2971" y="13484"/>
                  <a:pt x="3163" y="13675"/>
                </a:cubicBezTo>
                <a:cubicBezTo>
                  <a:pt x="3163" y="13675"/>
                  <a:pt x="5246" y="15759"/>
                  <a:pt x="5246" y="15759"/>
                </a:cubicBezTo>
                <a:close/>
                <a:moveTo>
                  <a:pt x="10309" y="10309"/>
                </a:moveTo>
                <a:lnTo>
                  <a:pt x="10309" y="13255"/>
                </a:lnTo>
                <a:cubicBezTo>
                  <a:pt x="10309" y="13526"/>
                  <a:pt x="10529" y="13745"/>
                  <a:pt x="10800" y="13745"/>
                </a:cubicBezTo>
                <a:cubicBezTo>
                  <a:pt x="11071" y="13745"/>
                  <a:pt x="11291" y="13526"/>
                  <a:pt x="11291" y="13255"/>
                </a:cubicBezTo>
                <a:lnTo>
                  <a:pt x="11291" y="10309"/>
                </a:lnTo>
                <a:cubicBezTo>
                  <a:pt x="11291" y="10038"/>
                  <a:pt x="11071" y="9818"/>
                  <a:pt x="10800" y="9818"/>
                </a:cubicBezTo>
                <a:cubicBezTo>
                  <a:pt x="10529" y="9818"/>
                  <a:pt x="10309" y="10038"/>
                  <a:pt x="10309" y="10309"/>
                </a:cubicBezTo>
                <a:moveTo>
                  <a:pt x="16354" y="15759"/>
                </a:moveTo>
                <a:lnTo>
                  <a:pt x="18437" y="13675"/>
                </a:lnTo>
                <a:cubicBezTo>
                  <a:pt x="18628" y="13484"/>
                  <a:pt x="18628" y="13173"/>
                  <a:pt x="18437" y="12981"/>
                </a:cubicBezTo>
                <a:cubicBezTo>
                  <a:pt x="18245" y="12790"/>
                  <a:pt x="17934" y="12790"/>
                  <a:pt x="17742" y="12981"/>
                </a:cubicBezTo>
                <a:lnTo>
                  <a:pt x="15659" y="15064"/>
                </a:lnTo>
                <a:cubicBezTo>
                  <a:pt x="15468" y="15256"/>
                  <a:pt x="15468" y="15567"/>
                  <a:pt x="15659" y="15759"/>
                </a:cubicBezTo>
                <a:cubicBezTo>
                  <a:pt x="15851" y="15950"/>
                  <a:pt x="16162" y="15950"/>
                  <a:pt x="16354" y="15759"/>
                </a:cubicBezTo>
                <a:moveTo>
                  <a:pt x="5891" y="20618"/>
                </a:moveTo>
                <a:cubicBezTo>
                  <a:pt x="5891" y="17907"/>
                  <a:pt x="8089" y="15709"/>
                  <a:pt x="10800" y="15709"/>
                </a:cubicBezTo>
                <a:cubicBezTo>
                  <a:pt x="13511" y="15709"/>
                  <a:pt x="15709" y="17907"/>
                  <a:pt x="15709" y="20618"/>
                </a:cubicBezTo>
                <a:cubicBezTo>
                  <a:pt x="15709" y="20618"/>
                  <a:pt x="5891" y="20618"/>
                  <a:pt x="5891" y="20618"/>
                </a:cubicBezTo>
                <a:close/>
                <a:moveTo>
                  <a:pt x="21109" y="20618"/>
                </a:moveTo>
                <a:lnTo>
                  <a:pt x="16691" y="20618"/>
                </a:lnTo>
                <a:cubicBezTo>
                  <a:pt x="16691" y="17365"/>
                  <a:pt x="14053" y="14727"/>
                  <a:pt x="10800" y="14727"/>
                </a:cubicBezTo>
                <a:cubicBezTo>
                  <a:pt x="7547" y="14727"/>
                  <a:pt x="4909" y="17365"/>
                  <a:pt x="4909" y="20618"/>
                </a:cubicBezTo>
                <a:lnTo>
                  <a:pt x="491" y="20618"/>
                </a:lnTo>
                <a:cubicBezTo>
                  <a:pt x="220" y="20618"/>
                  <a:pt x="0" y="20838"/>
                  <a:pt x="0" y="21109"/>
                </a:cubicBezTo>
                <a:cubicBezTo>
                  <a:pt x="0" y="21380"/>
                  <a:pt x="220" y="21600"/>
                  <a:pt x="491" y="21600"/>
                </a:cubicBezTo>
                <a:lnTo>
                  <a:pt x="21109" y="21600"/>
                </a:lnTo>
                <a:cubicBezTo>
                  <a:pt x="21380" y="21600"/>
                  <a:pt x="21600" y="21380"/>
                  <a:pt x="21600" y="21109"/>
                </a:cubicBezTo>
                <a:cubicBezTo>
                  <a:pt x="21600" y="20838"/>
                  <a:pt x="21380" y="20618"/>
                  <a:pt x="21109" y="20618"/>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6" name="Shape 2958"/>
          <p:cNvSpPr/>
          <p:nvPr/>
        </p:nvSpPr>
        <p:spPr>
          <a:xfrm>
            <a:off x="1853321" y="346932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1600" y="1964"/>
                </a:moveTo>
                <a:lnTo>
                  <a:pt x="19636" y="1964"/>
                </a:lnTo>
                <a:lnTo>
                  <a:pt x="18900" y="0"/>
                </a:lnTo>
                <a:lnTo>
                  <a:pt x="18164" y="1964"/>
                </a:lnTo>
                <a:lnTo>
                  <a:pt x="16200" y="1964"/>
                </a:lnTo>
                <a:lnTo>
                  <a:pt x="17795" y="3191"/>
                </a:lnTo>
                <a:lnTo>
                  <a:pt x="17059" y="5400"/>
                </a:lnTo>
                <a:lnTo>
                  <a:pt x="18900" y="4050"/>
                </a:lnTo>
                <a:lnTo>
                  <a:pt x="20741" y="5400"/>
                </a:lnTo>
                <a:lnTo>
                  <a:pt x="20005" y="3191"/>
                </a:lnTo>
                <a:cubicBezTo>
                  <a:pt x="20005" y="3191"/>
                  <a:pt x="21600" y="1964"/>
                  <a:pt x="21600" y="1964"/>
                </a:cubicBezTo>
                <a:close/>
                <a:moveTo>
                  <a:pt x="10800" y="20616"/>
                </a:moveTo>
                <a:cubicBezTo>
                  <a:pt x="5386" y="20616"/>
                  <a:pt x="982" y="16203"/>
                  <a:pt x="982" y="10777"/>
                </a:cubicBezTo>
                <a:cubicBezTo>
                  <a:pt x="982" y="6434"/>
                  <a:pt x="3745" y="2741"/>
                  <a:pt x="7690" y="1441"/>
                </a:cubicBezTo>
                <a:cubicBezTo>
                  <a:pt x="6837" y="3102"/>
                  <a:pt x="6382" y="4957"/>
                  <a:pt x="6382" y="6841"/>
                </a:cubicBezTo>
                <a:cubicBezTo>
                  <a:pt x="6382" y="13004"/>
                  <a:pt x="11118" y="18079"/>
                  <a:pt x="17134" y="18604"/>
                </a:cubicBezTo>
                <a:cubicBezTo>
                  <a:pt x="15361" y="19863"/>
                  <a:pt x="13065" y="20616"/>
                  <a:pt x="10800" y="20616"/>
                </a:cubicBezTo>
                <a:moveTo>
                  <a:pt x="7364" y="6841"/>
                </a:moveTo>
                <a:cubicBezTo>
                  <a:pt x="7364" y="4248"/>
                  <a:pt x="8276" y="1870"/>
                  <a:pt x="9794" y="5"/>
                </a:cubicBezTo>
                <a:cubicBezTo>
                  <a:pt x="4302" y="514"/>
                  <a:pt x="0" y="5140"/>
                  <a:pt x="0" y="10777"/>
                </a:cubicBezTo>
                <a:cubicBezTo>
                  <a:pt x="0" y="16755"/>
                  <a:pt x="4836" y="21600"/>
                  <a:pt x="10800" y="21600"/>
                </a:cubicBezTo>
                <a:cubicBezTo>
                  <a:pt x="14176" y="21600"/>
                  <a:pt x="17656" y="20045"/>
                  <a:pt x="19636" y="17613"/>
                </a:cubicBezTo>
                <a:cubicBezTo>
                  <a:pt x="19305" y="17644"/>
                  <a:pt x="18503" y="17665"/>
                  <a:pt x="18164" y="17665"/>
                </a:cubicBezTo>
                <a:cubicBezTo>
                  <a:pt x="12199" y="17665"/>
                  <a:pt x="7364" y="12819"/>
                  <a:pt x="7364" y="6841"/>
                </a:cubicBezTo>
                <a:moveTo>
                  <a:pt x="17673" y="10309"/>
                </a:moveTo>
                <a:lnTo>
                  <a:pt x="17137" y="11737"/>
                </a:lnTo>
                <a:lnTo>
                  <a:pt x="15709" y="11737"/>
                </a:lnTo>
                <a:lnTo>
                  <a:pt x="16869" y="12629"/>
                </a:lnTo>
                <a:lnTo>
                  <a:pt x="16334" y="14236"/>
                </a:lnTo>
                <a:lnTo>
                  <a:pt x="17673" y="13255"/>
                </a:lnTo>
                <a:lnTo>
                  <a:pt x="19011" y="14236"/>
                </a:lnTo>
                <a:lnTo>
                  <a:pt x="18476" y="12629"/>
                </a:lnTo>
                <a:lnTo>
                  <a:pt x="19636" y="11737"/>
                </a:lnTo>
                <a:lnTo>
                  <a:pt x="18208" y="11737"/>
                </a:lnTo>
                <a:cubicBezTo>
                  <a:pt x="18208" y="11737"/>
                  <a:pt x="17673" y="10309"/>
                  <a:pt x="17673" y="10309"/>
                </a:cubicBezTo>
                <a:close/>
                <a:moveTo>
                  <a:pt x="11425" y="9327"/>
                </a:moveTo>
                <a:lnTo>
                  <a:pt x="12764" y="8345"/>
                </a:lnTo>
                <a:lnTo>
                  <a:pt x="14102" y="9327"/>
                </a:lnTo>
                <a:lnTo>
                  <a:pt x="13567" y="7721"/>
                </a:lnTo>
                <a:lnTo>
                  <a:pt x="14727" y="6828"/>
                </a:lnTo>
                <a:lnTo>
                  <a:pt x="13299" y="6828"/>
                </a:lnTo>
                <a:lnTo>
                  <a:pt x="12764" y="5400"/>
                </a:lnTo>
                <a:lnTo>
                  <a:pt x="12228" y="6828"/>
                </a:lnTo>
                <a:lnTo>
                  <a:pt x="10800" y="6828"/>
                </a:lnTo>
                <a:lnTo>
                  <a:pt x="11960" y="7721"/>
                </a:lnTo>
                <a:cubicBezTo>
                  <a:pt x="11960" y="7721"/>
                  <a:pt x="11425" y="9327"/>
                  <a:pt x="11425" y="9327"/>
                </a:cubicBezTo>
                <a:close/>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7" name="Shape 2959"/>
          <p:cNvSpPr/>
          <p:nvPr/>
        </p:nvSpPr>
        <p:spPr>
          <a:xfrm>
            <a:off x="2253266" y="346932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7855" y="8836"/>
                </a:moveTo>
                <a:cubicBezTo>
                  <a:pt x="6770" y="8836"/>
                  <a:pt x="5891" y="7957"/>
                  <a:pt x="5891" y="6873"/>
                </a:cubicBezTo>
                <a:cubicBezTo>
                  <a:pt x="5891" y="5788"/>
                  <a:pt x="6770" y="4909"/>
                  <a:pt x="7855" y="4909"/>
                </a:cubicBezTo>
                <a:cubicBezTo>
                  <a:pt x="8939" y="4909"/>
                  <a:pt x="9818" y="5788"/>
                  <a:pt x="9818" y="6873"/>
                </a:cubicBezTo>
                <a:cubicBezTo>
                  <a:pt x="9818" y="7957"/>
                  <a:pt x="8939" y="8836"/>
                  <a:pt x="7855" y="8836"/>
                </a:cubicBezTo>
                <a:moveTo>
                  <a:pt x="7855" y="3927"/>
                </a:moveTo>
                <a:cubicBezTo>
                  <a:pt x="6228" y="3927"/>
                  <a:pt x="4909" y="5247"/>
                  <a:pt x="4909" y="6873"/>
                </a:cubicBezTo>
                <a:cubicBezTo>
                  <a:pt x="4909" y="8500"/>
                  <a:pt x="6228" y="9818"/>
                  <a:pt x="7855" y="9818"/>
                </a:cubicBezTo>
                <a:cubicBezTo>
                  <a:pt x="9481" y="9818"/>
                  <a:pt x="10800" y="8500"/>
                  <a:pt x="10800" y="6873"/>
                </a:cubicBezTo>
                <a:cubicBezTo>
                  <a:pt x="10800" y="5247"/>
                  <a:pt x="9481" y="3927"/>
                  <a:pt x="7855" y="3927"/>
                </a:cubicBezTo>
                <a:moveTo>
                  <a:pt x="10800" y="20618"/>
                </a:moveTo>
                <a:cubicBezTo>
                  <a:pt x="5377" y="20618"/>
                  <a:pt x="982" y="16223"/>
                  <a:pt x="982" y="10800"/>
                </a:cubicBezTo>
                <a:cubicBezTo>
                  <a:pt x="982" y="5378"/>
                  <a:pt x="5377" y="982"/>
                  <a:pt x="10800" y="982"/>
                </a:cubicBezTo>
                <a:cubicBezTo>
                  <a:pt x="16223" y="982"/>
                  <a:pt x="20618" y="5378"/>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moveTo>
                  <a:pt x="12273" y="10800"/>
                </a:moveTo>
                <a:cubicBezTo>
                  <a:pt x="12002" y="10800"/>
                  <a:pt x="11782" y="11020"/>
                  <a:pt x="11782" y="11291"/>
                </a:cubicBezTo>
                <a:cubicBezTo>
                  <a:pt x="11782" y="11562"/>
                  <a:pt x="12002" y="11782"/>
                  <a:pt x="12273" y="11782"/>
                </a:cubicBezTo>
                <a:cubicBezTo>
                  <a:pt x="12544" y="11782"/>
                  <a:pt x="12764" y="11562"/>
                  <a:pt x="12764" y="11291"/>
                </a:cubicBezTo>
                <a:cubicBezTo>
                  <a:pt x="12764" y="11020"/>
                  <a:pt x="12544" y="10800"/>
                  <a:pt x="12273" y="10800"/>
                </a:cubicBezTo>
                <a:moveTo>
                  <a:pt x="9327" y="15709"/>
                </a:moveTo>
                <a:cubicBezTo>
                  <a:pt x="9056" y="15709"/>
                  <a:pt x="8836" y="15490"/>
                  <a:pt x="8836" y="15218"/>
                </a:cubicBezTo>
                <a:cubicBezTo>
                  <a:pt x="8836" y="14947"/>
                  <a:pt x="9056" y="14727"/>
                  <a:pt x="9327" y="14727"/>
                </a:cubicBezTo>
                <a:cubicBezTo>
                  <a:pt x="9598" y="14727"/>
                  <a:pt x="9818" y="14947"/>
                  <a:pt x="9818" y="15218"/>
                </a:cubicBezTo>
                <a:cubicBezTo>
                  <a:pt x="9818" y="15490"/>
                  <a:pt x="9598" y="15709"/>
                  <a:pt x="9327" y="15709"/>
                </a:cubicBezTo>
                <a:moveTo>
                  <a:pt x="9327" y="13745"/>
                </a:moveTo>
                <a:cubicBezTo>
                  <a:pt x="8514" y="13745"/>
                  <a:pt x="7855" y="14405"/>
                  <a:pt x="7855" y="15218"/>
                </a:cubicBezTo>
                <a:cubicBezTo>
                  <a:pt x="7855" y="16032"/>
                  <a:pt x="8514" y="16691"/>
                  <a:pt x="9327" y="16691"/>
                </a:cubicBezTo>
                <a:cubicBezTo>
                  <a:pt x="10141" y="16691"/>
                  <a:pt x="10800" y="16032"/>
                  <a:pt x="10800" y="15218"/>
                </a:cubicBezTo>
                <a:cubicBezTo>
                  <a:pt x="10800" y="14405"/>
                  <a:pt x="10141" y="13745"/>
                  <a:pt x="9327" y="13745"/>
                </a:cubicBezTo>
                <a:moveTo>
                  <a:pt x="4909" y="11782"/>
                </a:moveTo>
                <a:cubicBezTo>
                  <a:pt x="4367" y="11782"/>
                  <a:pt x="3927" y="12222"/>
                  <a:pt x="3927" y="12764"/>
                </a:cubicBezTo>
                <a:cubicBezTo>
                  <a:pt x="3927" y="13305"/>
                  <a:pt x="4367" y="13745"/>
                  <a:pt x="4909" y="13745"/>
                </a:cubicBezTo>
                <a:cubicBezTo>
                  <a:pt x="5451" y="13745"/>
                  <a:pt x="5891" y="13305"/>
                  <a:pt x="5891" y="12764"/>
                </a:cubicBezTo>
                <a:cubicBezTo>
                  <a:pt x="5891" y="12222"/>
                  <a:pt x="5451" y="11782"/>
                  <a:pt x="4909" y="11782"/>
                </a:cubicBezTo>
                <a:moveTo>
                  <a:pt x="14236" y="16691"/>
                </a:moveTo>
                <a:cubicBezTo>
                  <a:pt x="13966" y="16691"/>
                  <a:pt x="13745" y="16911"/>
                  <a:pt x="13745" y="17182"/>
                </a:cubicBezTo>
                <a:cubicBezTo>
                  <a:pt x="13745" y="17453"/>
                  <a:pt x="13966" y="17673"/>
                  <a:pt x="14236" y="17673"/>
                </a:cubicBezTo>
                <a:cubicBezTo>
                  <a:pt x="14507" y="17673"/>
                  <a:pt x="14727" y="17453"/>
                  <a:pt x="14727" y="17182"/>
                </a:cubicBezTo>
                <a:cubicBezTo>
                  <a:pt x="14727" y="16911"/>
                  <a:pt x="14507" y="16691"/>
                  <a:pt x="14236" y="16691"/>
                </a:cubicBezTo>
                <a:moveTo>
                  <a:pt x="16691" y="11782"/>
                </a:moveTo>
                <a:cubicBezTo>
                  <a:pt x="16149" y="11782"/>
                  <a:pt x="15709" y="11342"/>
                  <a:pt x="15709" y="10800"/>
                </a:cubicBezTo>
                <a:cubicBezTo>
                  <a:pt x="15709" y="10258"/>
                  <a:pt x="16149" y="9818"/>
                  <a:pt x="16691" y="9818"/>
                </a:cubicBezTo>
                <a:cubicBezTo>
                  <a:pt x="17233" y="9818"/>
                  <a:pt x="17673" y="10258"/>
                  <a:pt x="17673" y="10800"/>
                </a:cubicBezTo>
                <a:cubicBezTo>
                  <a:pt x="17673" y="11342"/>
                  <a:pt x="17233" y="11782"/>
                  <a:pt x="16691" y="11782"/>
                </a:cubicBezTo>
                <a:moveTo>
                  <a:pt x="16691" y="8836"/>
                </a:moveTo>
                <a:cubicBezTo>
                  <a:pt x="15606" y="8836"/>
                  <a:pt x="14727" y="9716"/>
                  <a:pt x="14727" y="10800"/>
                </a:cubicBezTo>
                <a:cubicBezTo>
                  <a:pt x="14727" y="11884"/>
                  <a:pt x="15606" y="12764"/>
                  <a:pt x="16691" y="12764"/>
                </a:cubicBezTo>
                <a:cubicBezTo>
                  <a:pt x="17775" y="12764"/>
                  <a:pt x="18655" y="11884"/>
                  <a:pt x="18655" y="10800"/>
                </a:cubicBezTo>
                <a:cubicBezTo>
                  <a:pt x="18655" y="9716"/>
                  <a:pt x="17775" y="8836"/>
                  <a:pt x="16691" y="883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8" name="Shape 2960"/>
          <p:cNvSpPr/>
          <p:nvPr/>
        </p:nvSpPr>
        <p:spPr>
          <a:xfrm>
            <a:off x="2653212" y="3497894"/>
            <a:ext cx="209522" cy="152361"/>
          </a:xfrm>
          <a:custGeom>
            <a:avLst/>
            <a:gdLst/>
            <a:ahLst/>
            <a:cxnLst>
              <a:cxn ang="0">
                <a:pos x="wd2" y="hd2"/>
              </a:cxn>
              <a:cxn ang="5400000">
                <a:pos x="wd2" y="hd2"/>
              </a:cxn>
              <a:cxn ang="10800000">
                <a:pos x="wd2" y="hd2"/>
              </a:cxn>
              <a:cxn ang="16200000">
                <a:pos x="wd2" y="hd2"/>
              </a:cxn>
            </a:cxnLst>
            <a:rect l="0" t="0" r="r" b="b"/>
            <a:pathLst>
              <a:path w="21016" h="21600" extrusionOk="0">
                <a:moveTo>
                  <a:pt x="17140" y="11946"/>
                </a:moveTo>
                <a:cubicBezTo>
                  <a:pt x="15736" y="13192"/>
                  <a:pt x="13853" y="14375"/>
                  <a:pt x="11542" y="15211"/>
                </a:cubicBezTo>
                <a:cubicBezTo>
                  <a:pt x="9755" y="15857"/>
                  <a:pt x="7947" y="16197"/>
                  <a:pt x="6315" y="16197"/>
                </a:cubicBezTo>
                <a:cubicBezTo>
                  <a:pt x="5843" y="16197"/>
                  <a:pt x="5401" y="16158"/>
                  <a:pt x="4974" y="16102"/>
                </a:cubicBezTo>
                <a:cubicBezTo>
                  <a:pt x="4247" y="14590"/>
                  <a:pt x="3822" y="12766"/>
                  <a:pt x="3822" y="10800"/>
                </a:cubicBezTo>
                <a:cubicBezTo>
                  <a:pt x="3822" y="5581"/>
                  <a:pt x="6815" y="1350"/>
                  <a:pt x="10508" y="1350"/>
                </a:cubicBezTo>
                <a:cubicBezTo>
                  <a:pt x="14201" y="1350"/>
                  <a:pt x="17194" y="5581"/>
                  <a:pt x="17194" y="10800"/>
                </a:cubicBezTo>
                <a:cubicBezTo>
                  <a:pt x="17194" y="11189"/>
                  <a:pt x="17172" y="11570"/>
                  <a:pt x="17140" y="11946"/>
                </a:cubicBezTo>
                <a:moveTo>
                  <a:pt x="10508" y="20250"/>
                </a:moveTo>
                <a:cubicBezTo>
                  <a:pt x="8681" y="20250"/>
                  <a:pt x="7028" y="19212"/>
                  <a:pt x="5821" y="17534"/>
                </a:cubicBezTo>
                <a:cubicBezTo>
                  <a:pt x="5984" y="17541"/>
                  <a:pt x="6147" y="17547"/>
                  <a:pt x="6315" y="17547"/>
                </a:cubicBezTo>
                <a:cubicBezTo>
                  <a:pt x="7976" y="17547"/>
                  <a:pt x="9848" y="17215"/>
                  <a:pt x="11778" y="16518"/>
                </a:cubicBezTo>
                <a:cubicBezTo>
                  <a:pt x="13697" y="15824"/>
                  <a:pt x="15425" y="14854"/>
                  <a:pt x="16859" y="13742"/>
                </a:cubicBezTo>
                <a:cubicBezTo>
                  <a:pt x="15984" y="17519"/>
                  <a:pt x="13473" y="20250"/>
                  <a:pt x="10508" y="20250"/>
                </a:cubicBezTo>
                <a:moveTo>
                  <a:pt x="20938" y="6356"/>
                </a:moveTo>
                <a:cubicBezTo>
                  <a:pt x="20592" y="4617"/>
                  <a:pt x="19141" y="3452"/>
                  <a:pt x="17072" y="2964"/>
                </a:cubicBezTo>
                <a:cubicBezTo>
                  <a:pt x="17380" y="3481"/>
                  <a:pt x="17660" y="4034"/>
                  <a:pt x="17905" y="4620"/>
                </a:cubicBezTo>
                <a:cubicBezTo>
                  <a:pt x="19058" y="5088"/>
                  <a:pt x="19838" y="5815"/>
                  <a:pt x="20018" y="6721"/>
                </a:cubicBezTo>
                <a:cubicBezTo>
                  <a:pt x="20123" y="7246"/>
                  <a:pt x="20033" y="7861"/>
                  <a:pt x="19752" y="8549"/>
                </a:cubicBezTo>
                <a:cubicBezTo>
                  <a:pt x="19449" y="9292"/>
                  <a:pt x="18904" y="10122"/>
                  <a:pt x="18143" y="10958"/>
                </a:cubicBezTo>
                <a:cubicBezTo>
                  <a:pt x="18144" y="10905"/>
                  <a:pt x="18149" y="10853"/>
                  <a:pt x="18149" y="10800"/>
                </a:cubicBezTo>
                <a:cubicBezTo>
                  <a:pt x="18149" y="4835"/>
                  <a:pt x="14728" y="0"/>
                  <a:pt x="10508" y="0"/>
                </a:cubicBezTo>
                <a:cubicBezTo>
                  <a:pt x="6288" y="0"/>
                  <a:pt x="2867" y="4835"/>
                  <a:pt x="2867" y="10800"/>
                </a:cubicBezTo>
                <a:cubicBezTo>
                  <a:pt x="2867" y="12627"/>
                  <a:pt x="3190" y="14345"/>
                  <a:pt x="3756" y="15853"/>
                </a:cubicBezTo>
                <a:cubicBezTo>
                  <a:pt x="2245" y="15418"/>
                  <a:pt x="1209" y="14595"/>
                  <a:pt x="997" y="13528"/>
                </a:cubicBezTo>
                <a:cubicBezTo>
                  <a:pt x="893" y="13003"/>
                  <a:pt x="982" y="12389"/>
                  <a:pt x="1263" y="11700"/>
                </a:cubicBezTo>
                <a:cubicBezTo>
                  <a:pt x="1416" y="11327"/>
                  <a:pt x="1650" y="10926"/>
                  <a:pt x="1922" y="10518"/>
                </a:cubicBezTo>
                <a:cubicBezTo>
                  <a:pt x="1933" y="9817"/>
                  <a:pt x="1982" y="9128"/>
                  <a:pt x="2074" y="8461"/>
                </a:cubicBezTo>
                <a:cubicBezTo>
                  <a:pt x="528" y="10248"/>
                  <a:pt x="-261" y="12188"/>
                  <a:pt x="78" y="13893"/>
                </a:cubicBezTo>
                <a:cubicBezTo>
                  <a:pt x="452" y="15777"/>
                  <a:pt x="2118" y="16988"/>
                  <a:pt x="4465" y="17394"/>
                </a:cubicBezTo>
                <a:cubicBezTo>
                  <a:pt x="5863" y="19948"/>
                  <a:pt x="8046" y="21600"/>
                  <a:pt x="10508" y="21600"/>
                </a:cubicBezTo>
                <a:cubicBezTo>
                  <a:pt x="14255" y="21600"/>
                  <a:pt x="17365" y="17785"/>
                  <a:pt x="18017" y="12755"/>
                </a:cubicBezTo>
                <a:cubicBezTo>
                  <a:pt x="20167" y="10724"/>
                  <a:pt x="21339" y="8374"/>
                  <a:pt x="20938" y="6356"/>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69" name="Shape 2961"/>
          <p:cNvSpPr/>
          <p:nvPr/>
        </p:nvSpPr>
        <p:spPr>
          <a:xfrm>
            <a:off x="3081725" y="3469326"/>
            <a:ext cx="152361"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581" y="20618"/>
                  <a:pt x="1350" y="17422"/>
                  <a:pt x="1350" y="13478"/>
                </a:cubicBezTo>
                <a:cubicBezTo>
                  <a:pt x="1350" y="8836"/>
                  <a:pt x="10125" y="1166"/>
                  <a:pt x="10800" y="1166"/>
                </a:cubicBezTo>
                <a:cubicBezTo>
                  <a:pt x="11475" y="1166"/>
                  <a:pt x="20250" y="8836"/>
                  <a:pt x="20250" y="13478"/>
                </a:cubicBezTo>
                <a:cubicBezTo>
                  <a:pt x="20250" y="17422"/>
                  <a:pt x="16019" y="20618"/>
                  <a:pt x="10800" y="20618"/>
                </a:cubicBezTo>
                <a:moveTo>
                  <a:pt x="10800" y="0"/>
                </a:moveTo>
                <a:cubicBezTo>
                  <a:pt x="9450" y="0"/>
                  <a:pt x="0" y="8345"/>
                  <a:pt x="0" y="13745"/>
                </a:cubicBezTo>
                <a:cubicBezTo>
                  <a:pt x="0" y="18083"/>
                  <a:pt x="4836" y="21600"/>
                  <a:pt x="10800" y="21600"/>
                </a:cubicBezTo>
                <a:cubicBezTo>
                  <a:pt x="16765" y="21600"/>
                  <a:pt x="21600" y="18083"/>
                  <a:pt x="21600" y="13745"/>
                </a:cubicBezTo>
                <a:cubicBezTo>
                  <a:pt x="21600" y="8345"/>
                  <a:pt x="12150" y="0"/>
                  <a:pt x="10800" y="0"/>
                </a:cubicBezTo>
                <a:moveTo>
                  <a:pt x="10800" y="18655"/>
                </a:moveTo>
                <a:cubicBezTo>
                  <a:pt x="7072" y="18655"/>
                  <a:pt x="4050" y="16456"/>
                  <a:pt x="4050" y="13745"/>
                </a:cubicBezTo>
                <a:cubicBezTo>
                  <a:pt x="4050" y="13474"/>
                  <a:pt x="3748" y="13255"/>
                  <a:pt x="3375" y="13255"/>
                </a:cubicBezTo>
                <a:cubicBezTo>
                  <a:pt x="3002" y="13255"/>
                  <a:pt x="2700" y="13474"/>
                  <a:pt x="2700" y="13745"/>
                </a:cubicBezTo>
                <a:cubicBezTo>
                  <a:pt x="2700" y="16999"/>
                  <a:pt x="6327" y="19636"/>
                  <a:pt x="10800" y="19636"/>
                </a:cubicBezTo>
                <a:cubicBezTo>
                  <a:pt x="11173" y="19636"/>
                  <a:pt x="11475" y="19417"/>
                  <a:pt x="11475" y="19145"/>
                </a:cubicBezTo>
                <a:cubicBezTo>
                  <a:pt x="11475" y="18875"/>
                  <a:pt x="11173" y="18655"/>
                  <a:pt x="10800" y="1865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0" name="Shape 2962"/>
          <p:cNvSpPr/>
          <p:nvPr/>
        </p:nvSpPr>
        <p:spPr>
          <a:xfrm>
            <a:off x="3453104" y="3469326"/>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3745" y="3927"/>
                </a:moveTo>
                <a:cubicBezTo>
                  <a:pt x="13204" y="3927"/>
                  <a:pt x="12764" y="4367"/>
                  <a:pt x="12764" y="4909"/>
                </a:cubicBezTo>
                <a:cubicBezTo>
                  <a:pt x="12764" y="5451"/>
                  <a:pt x="13204" y="5891"/>
                  <a:pt x="13745" y="5891"/>
                </a:cubicBezTo>
                <a:cubicBezTo>
                  <a:pt x="14287" y="5891"/>
                  <a:pt x="14727" y="5451"/>
                  <a:pt x="14727" y="4909"/>
                </a:cubicBezTo>
                <a:cubicBezTo>
                  <a:pt x="14727" y="4367"/>
                  <a:pt x="14287" y="3927"/>
                  <a:pt x="13745" y="3927"/>
                </a:cubicBezTo>
                <a:moveTo>
                  <a:pt x="16691" y="7855"/>
                </a:moveTo>
                <a:cubicBezTo>
                  <a:pt x="16149" y="7855"/>
                  <a:pt x="15709" y="8295"/>
                  <a:pt x="15709" y="8836"/>
                </a:cubicBezTo>
                <a:cubicBezTo>
                  <a:pt x="15709" y="9378"/>
                  <a:pt x="16149" y="9818"/>
                  <a:pt x="16691" y="9818"/>
                </a:cubicBezTo>
                <a:cubicBezTo>
                  <a:pt x="17233" y="9818"/>
                  <a:pt x="17673" y="9378"/>
                  <a:pt x="17673" y="8836"/>
                </a:cubicBezTo>
                <a:cubicBezTo>
                  <a:pt x="17673" y="8295"/>
                  <a:pt x="17233" y="7855"/>
                  <a:pt x="16691" y="7855"/>
                </a:cubicBezTo>
                <a:moveTo>
                  <a:pt x="7855" y="4909"/>
                </a:moveTo>
                <a:cubicBezTo>
                  <a:pt x="7313" y="4909"/>
                  <a:pt x="6873" y="5349"/>
                  <a:pt x="6873" y="5891"/>
                </a:cubicBezTo>
                <a:cubicBezTo>
                  <a:pt x="6873" y="6433"/>
                  <a:pt x="7313" y="6873"/>
                  <a:pt x="7855" y="6873"/>
                </a:cubicBezTo>
                <a:cubicBezTo>
                  <a:pt x="8396" y="6873"/>
                  <a:pt x="8836" y="6433"/>
                  <a:pt x="8836" y="5891"/>
                </a:cubicBezTo>
                <a:cubicBezTo>
                  <a:pt x="8836" y="5349"/>
                  <a:pt x="8396" y="4909"/>
                  <a:pt x="7855" y="4909"/>
                </a:cubicBezTo>
                <a:moveTo>
                  <a:pt x="3927" y="7855"/>
                </a:moveTo>
                <a:cubicBezTo>
                  <a:pt x="3385" y="7855"/>
                  <a:pt x="2945" y="8295"/>
                  <a:pt x="2945" y="8836"/>
                </a:cubicBezTo>
                <a:cubicBezTo>
                  <a:pt x="2945" y="9378"/>
                  <a:pt x="3385" y="9818"/>
                  <a:pt x="3927" y="9818"/>
                </a:cubicBezTo>
                <a:cubicBezTo>
                  <a:pt x="4469" y="9818"/>
                  <a:pt x="4909" y="9378"/>
                  <a:pt x="4909" y="8836"/>
                </a:cubicBezTo>
                <a:cubicBezTo>
                  <a:pt x="4909" y="8295"/>
                  <a:pt x="4469" y="7855"/>
                  <a:pt x="3927" y="7855"/>
                </a:cubicBezTo>
                <a:moveTo>
                  <a:pt x="1008" y="10800"/>
                </a:moveTo>
                <a:cubicBezTo>
                  <a:pt x="1278" y="5878"/>
                  <a:pt x="5552" y="1964"/>
                  <a:pt x="10800" y="1964"/>
                </a:cubicBezTo>
                <a:cubicBezTo>
                  <a:pt x="16048" y="1964"/>
                  <a:pt x="20322" y="5878"/>
                  <a:pt x="20592" y="10800"/>
                </a:cubicBezTo>
                <a:cubicBezTo>
                  <a:pt x="20592" y="10800"/>
                  <a:pt x="1008" y="10800"/>
                  <a:pt x="1008" y="10800"/>
                </a:cubicBezTo>
                <a:close/>
                <a:moveTo>
                  <a:pt x="11291" y="1005"/>
                </a:moveTo>
                <a:lnTo>
                  <a:pt x="11291" y="491"/>
                </a:lnTo>
                <a:cubicBezTo>
                  <a:pt x="11291" y="220"/>
                  <a:pt x="11071" y="0"/>
                  <a:pt x="10800" y="0"/>
                </a:cubicBezTo>
                <a:cubicBezTo>
                  <a:pt x="10529" y="0"/>
                  <a:pt x="10309" y="220"/>
                  <a:pt x="10309" y="491"/>
                </a:cubicBezTo>
                <a:lnTo>
                  <a:pt x="10309" y="1005"/>
                </a:lnTo>
                <a:cubicBezTo>
                  <a:pt x="4574" y="1252"/>
                  <a:pt x="0" y="5756"/>
                  <a:pt x="0" y="11291"/>
                </a:cubicBezTo>
                <a:cubicBezTo>
                  <a:pt x="0" y="11562"/>
                  <a:pt x="220" y="11782"/>
                  <a:pt x="491" y="11782"/>
                </a:cubicBezTo>
                <a:lnTo>
                  <a:pt x="10309" y="11782"/>
                </a:lnTo>
                <a:lnTo>
                  <a:pt x="10309" y="18655"/>
                </a:lnTo>
                <a:cubicBezTo>
                  <a:pt x="10309" y="19739"/>
                  <a:pt x="9430" y="20618"/>
                  <a:pt x="8345" y="20618"/>
                </a:cubicBezTo>
                <a:cubicBezTo>
                  <a:pt x="7261" y="20618"/>
                  <a:pt x="6382" y="19739"/>
                  <a:pt x="6382" y="18655"/>
                </a:cubicBezTo>
                <a:cubicBezTo>
                  <a:pt x="6382" y="18383"/>
                  <a:pt x="6162" y="18164"/>
                  <a:pt x="5891" y="18164"/>
                </a:cubicBezTo>
                <a:cubicBezTo>
                  <a:pt x="5620" y="18164"/>
                  <a:pt x="5400" y="18383"/>
                  <a:pt x="5400" y="18655"/>
                </a:cubicBezTo>
                <a:cubicBezTo>
                  <a:pt x="5400" y="20281"/>
                  <a:pt x="6719" y="21600"/>
                  <a:pt x="8345" y="21600"/>
                </a:cubicBezTo>
                <a:cubicBezTo>
                  <a:pt x="9804" y="21600"/>
                  <a:pt x="11007" y="20537"/>
                  <a:pt x="11242" y="19145"/>
                </a:cubicBezTo>
                <a:lnTo>
                  <a:pt x="11291" y="19145"/>
                </a:lnTo>
                <a:lnTo>
                  <a:pt x="11291" y="11782"/>
                </a:lnTo>
                <a:lnTo>
                  <a:pt x="21109" y="11782"/>
                </a:lnTo>
                <a:cubicBezTo>
                  <a:pt x="21380" y="11782"/>
                  <a:pt x="21600" y="11562"/>
                  <a:pt x="21600" y="11291"/>
                </a:cubicBezTo>
                <a:cubicBezTo>
                  <a:pt x="21600" y="5756"/>
                  <a:pt x="17026" y="1252"/>
                  <a:pt x="11291" y="1005"/>
                </a:cubicBezTo>
                <a:moveTo>
                  <a:pt x="10800" y="6873"/>
                </a:moveTo>
                <a:cubicBezTo>
                  <a:pt x="10258" y="6873"/>
                  <a:pt x="9818" y="7313"/>
                  <a:pt x="9818" y="7855"/>
                </a:cubicBezTo>
                <a:cubicBezTo>
                  <a:pt x="9818" y="8396"/>
                  <a:pt x="10258" y="8836"/>
                  <a:pt x="10800" y="8836"/>
                </a:cubicBezTo>
                <a:cubicBezTo>
                  <a:pt x="11342" y="8836"/>
                  <a:pt x="11782" y="8396"/>
                  <a:pt x="11782" y="7855"/>
                </a:cubicBezTo>
                <a:cubicBezTo>
                  <a:pt x="11782" y="7313"/>
                  <a:pt x="11342" y="6873"/>
                  <a:pt x="10800" y="687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1" name="Shape 2963"/>
          <p:cNvSpPr/>
          <p:nvPr/>
        </p:nvSpPr>
        <p:spPr>
          <a:xfrm>
            <a:off x="3853049" y="3516939"/>
            <a:ext cx="209496" cy="114271"/>
          </a:xfrm>
          <a:custGeom>
            <a:avLst/>
            <a:gdLst/>
            <a:ahLst/>
            <a:cxnLst>
              <a:cxn ang="0">
                <a:pos x="wd2" y="hd2"/>
              </a:cxn>
              <a:cxn ang="5400000">
                <a:pos x="wd2" y="hd2"/>
              </a:cxn>
              <a:cxn ang="10800000">
                <a:pos x="wd2" y="hd2"/>
              </a:cxn>
              <a:cxn ang="16200000">
                <a:pos x="wd2" y="hd2"/>
              </a:cxn>
            </a:cxnLst>
            <a:rect l="0" t="0" r="r" b="b"/>
            <a:pathLst>
              <a:path w="21600" h="21600" extrusionOk="0">
                <a:moveTo>
                  <a:pt x="18632" y="19800"/>
                </a:moveTo>
                <a:cubicBezTo>
                  <a:pt x="18391" y="11772"/>
                  <a:pt x="14982" y="5400"/>
                  <a:pt x="10800" y="5400"/>
                </a:cubicBezTo>
                <a:cubicBezTo>
                  <a:pt x="6618" y="5400"/>
                  <a:pt x="3209" y="11772"/>
                  <a:pt x="2968" y="19800"/>
                </a:cubicBezTo>
                <a:lnTo>
                  <a:pt x="1005" y="19800"/>
                </a:lnTo>
                <a:cubicBezTo>
                  <a:pt x="1251" y="9783"/>
                  <a:pt x="5535" y="1800"/>
                  <a:pt x="10800" y="1800"/>
                </a:cubicBezTo>
                <a:cubicBezTo>
                  <a:pt x="16065" y="1800"/>
                  <a:pt x="20349" y="9783"/>
                  <a:pt x="20595" y="19800"/>
                </a:cubicBezTo>
                <a:cubicBezTo>
                  <a:pt x="20595" y="19800"/>
                  <a:pt x="18632" y="19800"/>
                  <a:pt x="18632" y="19800"/>
                </a:cubicBezTo>
                <a:close/>
                <a:moveTo>
                  <a:pt x="15687" y="19800"/>
                </a:moveTo>
                <a:cubicBezTo>
                  <a:pt x="15461" y="14755"/>
                  <a:pt x="13360" y="10800"/>
                  <a:pt x="10800" y="10800"/>
                </a:cubicBezTo>
                <a:cubicBezTo>
                  <a:pt x="8240" y="10800"/>
                  <a:pt x="6139" y="14755"/>
                  <a:pt x="5913" y="19800"/>
                </a:cubicBezTo>
                <a:lnTo>
                  <a:pt x="3950" y="19800"/>
                </a:lnTo>
                <a:cubicBezTo>
                  <a:pt x="4187" y="12767"/>
                  <a:pt x="7159" y="7200"/>
                  <a:pt x="10800" y="7200"/>
                </a:cubicBezTo>
                <a:cubicBezTo>
                  <a:pt x="14441" y="7200"/>
                  <a:pt x="17413" y="12767"/>
                  <a:pt x="17650" y="19800"/>
                </a:cubicBezTo>
                <a:cubicBezTo>
                  <a:pt x="17650" y="19800"/>
                  <a:pt x="15687" y="19800"/>
                  <a:pt x="15687" y="19800"/>
                </a:cubicBezTo>
                <a:close/>
                <a:moveTo>
                  <a:pt x="12724" y="19800"/>
                </a:moveTo>
                <a:cubicBezTo>
                  <a:pt x="12542" y="17747"/>
                  <a:pt x="11750" y="16200"/>
                  <a:pt x="10800" y="16200"/>
                </a:cubicBezTo>
                <a:cubicBezTo>
                  <a:pt x="9850" y="16200"/>
                  <a:pt x="9058" y="17747"/>
                  <a:pt x="8876" y="19800"/>
                </a:cubicBezTo>
                <a:lnTo>
                  <a:pt x="6899" y="19800"/>
                </a:lnTo>
                <a:cubicBezTo>
                  <a:pt x="7115" y="15751"/>
                  <a:pt x="8779" y="12600"/>
                  <a:pt x="10800" y="12600"/>
                </a:cubicBezTo>
                <a:cubicBezTo>
                  <a:pt x="12821" y="12600"/>
                  <a:pt x="14485" y="15751"/>
                  <a:pt x="14701" y="19800"/>
                </a:cubicBezTo>
                <a:cubicBezTo>
                  <a:pt x="14701" y="19800"/>
                  <a:pt x="12724" y="19800"/>
                  <a:pt x="12724" y="19800"/>
                </a:cubicBezTo>
                <a:close/>
                <a:moveTo>
                  <a:pt x="10800" y="0"/>
                </a:moveTo>
                <a:cubicBezTo>
                  <a:pt x="4835" y="0"/>
                  <a:pt x="0" y="9268"/>
                  <a:pt x="0" y="20700"/>
                </a:cubicBezTo>
                <a:cubicBezTo>
                  <a:pt x="0" y="21197"/>
                  <a:pt x="220" y="21600"/>
                  <a:pt x="491" y="21600"/>
                </a:cubicBezTo>
                <a:lnTo>
                  <a:pt x="9327" y="21600"/>
                </a:lnTo>
                <a:cubicBezTo>
                  <a:pt x="9599" y="21600"/>
                  <a:pt x="9818" y="21197"/>
                  <a:pt x="9818" y="20700"/>
                </a:cubicBezTo>
                <a:cubicBezTo>
                  <a:pt x="9818" y="19209"/>
                  <a:pt x="10258" y="18000"/>
                  <a:pt x="10800" y="18000"/>
                </a:cubicBezTo>
                <a:cubicBezTo>
                  <a:pt x="11342" y="18000"/>
                  <a:pt x="11782" y="19209"/>
                  <a:pt x="11782" y="20700"/>
                </a:cubicBezTo>
                <a:cubicBezTo>
                  <a:pt x="11782" y="21197"/>
                  <a:pt x="12001" y="21600"/>
                  <a:pt x="12273" y="21600"/>
                </a:cubicBezTo>
                <a:lnTo>
                  <a:pt x="21109" y="21600"/>
                </a:lnTo>
                <a:cubicBezTo>
                  <a:pt x="21380" y="21600"/>
                  <a:pt x="21600" y="21197"/>
                  <a:pt x="21600" y="20700"/>
                </a:cubicBezTo>
                <a:cubicBezTo>
                  <a:pt x="21600" y="9268"/>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2" name="Shape 2964"/>
          <p:cNvSpPr/>
          <p:nvPr/>
        </p:nvSpPr>
        <p:spPr>
          <a:xfrm>
            <a:off x="4252995" y="3497894"/>
            <a:ext cx="209496" cy="152361"/>
          </a:xfrm>
          <a:custGeom>
            <a:avLst/>
            <a:gdLst/>
            <a:ahLst/>
            <a:cxnLst>
              <a:cxn ang="0">
                <a:pos x="wd2" y="hd2"/>
              </a:cxn>
              <a:cxn ang="5400000">
                <a:pos x="wd2" y="hd2"/>
              </a:cxn>
              <a:cxn ang="10800000">
                <a:pos x="wd2" y="hd2"/>
              </a:cxn>
              <a:cxn ang="16200000">
                <a:pos x="wd2" y="hd2"/>
              </a:cxn>
            </a:cxnLst>
            <a:rect l="0" t="0" r="r" b="b"/>
            <a:pathLst>
              <a:path w="21600" h="21600" extrusionOk="0">
                <a:moveTo>
                  <a:pt x="16691" y="20250"/>
                </a:moveTo>
                <a:lnTo>
                  <a:pt x="4418" y="20250"/>
                </a:lnTo>
                <a:cubicBezTo>
                  <a:pt x="2524" y="20250"/>
                  <a:pt x="982" y="18130"/>
                  <a:pt x="982" y="15525"/>
                </a:cubicBezTo>
                <a:cubicBezTo>
                  <a:pt x="982" y="13489"/>
                  <a:pt x="1926" y="11690"/>
                  <a:pt x="3333" y="11045"/>
                </a:cubicBezTo>
                <a:lnTo>
                  <a:pt x="4165" y="10664"/>
                </a:lnTo>
                <a:lnTo>
                  <a:pt x="3982" y="9484"/>
                </a:lnTo>
                <a:cubicBezTo>
                  <a:pt x="3946" y="9247"/>
                  <a:pt x="3927" y="9008"/>
                  <a:pt x="3927" y="8775"/>
                </a:cubicBezTo>
                <a:cubicBezTo>
                  <a:pt x="3927" y="6914"/>
                  <a:pt x="5028" y="5400"/>
                  <a:pt x="6382" y="5400"/>
                </a:cubicBezTo>
                <a:cubicBezTo>
                  <a:pt x="6662" y="5400"/>
                  <a:pt x="6942" y="5470"/>
                  <a:pt x="7215" y="5605"/>
                </a:cubicBezTo>
                <a:lnTo>
                  <a:pt x="8019" y="6006"/>
                </a:lnTo>
                <a:lnTo>
                  <a:pt x="8418" y="4965"/>
                </a:lnTo>
                <a:cubicBezTo>
                  <a:pt x="9272" y="2735"/>
                  <a:pt x="10937" y="1350"/>
                  <a:pt x="12764" y="1350"/>
                </a:cubicBezTo>
                <a:cubicBezTo>
                  <a:pt x="15470" y="1350"/>
                  <a:pt x="17673" y="4378"/>
                  <a:pt x="17673" y="8100"/>
                </a:cubicBezTo>
                <a:cubicBezTo>
                  <a:pt x="17673" y="8218"/>
                  <a:pt x="17666" y="8333"/>
                  <a:pt x="17660" y="8449"/>
                </a:cubicBezTo>
                <a:lnTo>
                  <a:pt x="17655" y="8565"/>
                </a:lnTo>
                <a:lnTo>
                  <a:pt x="17610" y="9515"/>
                </a:lnTo>
                <a:lnTo>
                  <a:pt x="18245" y="9892"/>
                </a:lnTo>
                <a:cubicBezTo>
                  <a:pt x="19687" y="10747"/>
                  <a:pt x="20618" y="12693"/>
                  <a:pt x="20618" y="14850"/>
                </a:cubicBezTo>
                <a:cubicBezTo>
                  <a:pt x="20618" y="17828"/>
                  <a:pt x="18856" y="20250"/>
                  <a:pt x="16691" y="20250"/>
                </a:cubicBezTo>
                <a:moveTo>
                  <a:pt x="18634" y="8652"/>
                </a:moveTo>
                <a:cubicBezTo>
                  <a:pt x="18643" y="8469"/>
                  <a:pt x="18655" y="8287"/>
                  <a:pt x="18655" y="8100"/>
                </a:cubicBezTo>
                <a:cubicBezTo>
                  <a:pt x="18655" y="3627"/>
                  <a:pt x="16017" y="0"/>
                  <a:pt x="12764" y="0"/>
                </a:cubicBezTo>
                <a:cubicBezTo>
                  <a:pt x="10499" y="0"/>
                  <a:pt x="8536" y="1759"/>
                  <a:pt x="7550" y="4336"/>
                </a:cubicBezTo>
                <a:cubicBezTo>
                  <a:pt x="7185" y="4154"/>
                  <a:pt x="6793" y="4050"/>
                  <a:pt x="6382" y="4050"/>
                </a:cubicBezTo>
                <a:cubicBezTo>
                  <a:pt x="4484" y="4050"/>
                  <a:pt x="2945" y="6165"/>
                  <a:pt x="2945" y="8775"/>
                </a:cubicBezTo>
                <a:cubicBezTo>
                  <a:pt x="2945" y="9114"/>
                  <a:pt x="2973" y="9445"/>
                  <a:pt x="3022" y="9764"/>
                </a:cubicBezTo>
                <a:cubicBezTo>
                  <a:pt x="1267" y="10569"/>
                  <a:pt x="0" y="12841"/>
                  <a:pt x="0" y="15525"/>
                </a:cubicBezTo>
                <a:cubicBezTo>
                  <a:pt x="0" y="18880"/>
                  <a:pt x="1978" y="21600"/>
                  <a:pt x="4418" y="21600"/>
                </a:cubicBezTo>
                <a:lnTo>
                  <a:pt x="16691" y="21600"/>
                </a:lnTo>
                <a:cubicBezTo>
                  <a:pt x="19401" y="21600"/>
                  <a:pt x="21600" y="18578"/>
                  <a:pt x="21600" y="14850"/>
                </a:cubicBezTo>
                <a:cubicBezTo>
                  <a:pt x="21600" y="12072"/>
                  <a:pt x="20378" y="9687"/>
                  <a:pt x="18634" y="8652"/>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3" name="Shape 2965"/>
          <p:cNvSpPr/>
          <p:nvPr/>
        </p:nvSpPr>
        <p:spPr>
          <a:xfrm>
            <a:off x="653483" y="3916885"/>
            <a:ext cx="209496" cy="123794"/>
          </a:xfrm>
          <a:custGeom>
            <a:avLst/>
            <a:gdLst/>
            <a:ahLst/>
            <a:cxnLst>
              <a:cxn ang="0">
                <a:pos x="wd2" y="hd2"/>
              </a:cxn>
              <a:cxn ang="5400000">
                <a:pos x="wd2" y="hd2"/>
              </a:cxn>
              <a:cxn ang="10800000">
                <a:pos x="wd2" y="hd2"/>
              </a:cxn>
              <a:cxn ang="16200000">
                <a:pos x="wd2" y="hd2"/>
              </a:cxn>
            </a:cxnLst>
            <a:rect l="0" t="0" r="r" b="b"/>
            <a:pathLst>
              <a:path w="21600" h="21600" extrusionOk="0">
                <a:moveTo>
                  <a:pt x="17673" y="19938"/>
                </a:moveTo>
                <a:lnTo>
                  <a:pt x="3927" y="19938"/>
                </a:lnTo>
                <a:cubicBezTo>
                  <a:pt x="2303" y="19938"/>
                  <a:pt x="982" y="17703"/>
                  <a:pt x="982" y="14954"/>
                </a:cubicBezTo>
                <a:cubicBezTo>
                  <a:pt x="982" y="12638"/>
                  <a:pt x="1912" y="10647"/>
                  <a:pt x="3244" y="10110"/>
                </a:cubicBezTo>
                <a:cubicBezTo>
                  <a:pt x="3634" y="9954"/>
                  <a:pt x="3929" y="9410"/>
                  <a:pt x="3988" y="8739"/>
                </a:cubicBezTo>
                <a:cubicBezTo>
                  <a:pt x="4343" y="4704"/>
                  <a:pt x="6427" y="1662"/>
                  <a:pt x="8836" y="1662"/>
                </a:cubicBezTo>
                <a:cubicBezTo>
                  <a:pt x="10501" y="1662"/>
                  <a:pt x="12038" y="3081"/>
                  <a:pt x="12948" y="5461"/>
                </a:cubicBezTo>
                <a:cubicBezTo>
                  <a:pt x="13103" y="5866"/>
                  <a:pt x="13354" y="6137"/>
                  <a:pt x="13636" y="6203"/>
                </a:cubicBezTo>
                <a:cubicBezTo>
                  <a:pt x="13682" y="6215"/>
                  <a:pt x="13727" y="6219"/>
                  <a:pt x="13773" y="6219"/>
                </a:cubicBezTo>
                <a:cubicBezTo>
                  <a:pt x="14009" y="6219"/>
                  <a:pt x="14238" y="6076"/>
                  <a:pt x="14419" y="5809"/>
                </a:cubicBezTo>
                <a:cubicBezTo>
                  <a:pt x="14777" y="5278"/>
                  <a:pt x="15236" y="4985"/>
                  <a:pt x="15709" y="4985"/>
                </a:cubicBezTo>
                <a:cubicBezTo>
                  <a:pt x="16792" y="4985"/>
                  <a:pt x="17673" y="6476"/>
                  <a:pt x="17671" y="8326"/>
                </a:cubicBezTo>
                <a:lnTo>
                  <a:pt x="17667" y="8447"/>
                </a:lnTo>
                <a:cubicBezTo>
                  <a:pt x="17646" y="9234"/>
                  <a:pt x="17953" y="9937"/>
                  <a:pt x="18404" y="10132"/>
                </a:cubicBezTo>
                <a:cubicBezTo>
                  <a:pt x="19708" y="10697"/>
                  <a:pt x="20618" y="12680"/>
                  <a:pt x="20618" y="14954"/>
                </a:cubicBezTo>
                <a:cubicBezTo>
                  <a:pt x="20618" y="17703"/>
                  <a:pt x="19297" y="19938"/>
                  <a:pt x="17673" y="19938"/>
                </a:cubicBezTo>
                <a:moveTo>
                  <a:pt x="18648" y="8523"/>
                </a:moveTo>
                <a:cubicBezTo>
                  <a:pt x="18650" y="8451"/>
                  <a:pt x="18655" y="8381"/>
                  <a:pt x="18655" y="8308"/>
                </a:cubicBezTo>
                <a:cubicBezTo>
                  <a:pt x="18655" y="5556"/>
                  <a:pt x="17335" y="3323"/>
                  <a:pt x="15709" y="3323"/>
                </a:cubicBezTo>
                <a:cubicBezTo>
                  <a:pt x="14967" y="3323"/>
                  <a:pt x="14290" y="3791"/>
                  <a:pt x="13773" y="4558"/>
                </a:cubicBezTo>
                <a:cubicBezTo>
                  <a:pt x="12724" y="1819"/>
                  <a:pt x="10909" y="0"/>
                  <a:pt x="8836" y="0"/>
                </a:cubicBezTo>
                <a:cubicBezTo>
                  <a:pt x="5880" y="0"/>
                  <a:pt x="3439" y="3690"/>
                  <a:pt x="3017" y="8494"/>
                </a:cubicBezTo>
                <a:cubicBezTo>
                  <a:pt x="1288" y="9190"/>
                  <a:pt x="0" y="11814"/>
                  <a:pt x="0" y="14954"/>
                </a:cubicBezTo>
                <a:cubicBezTo>
                  <a:pt x="0" y="18624"/>
                  <a:pt x="1758" y="21600"/>
                  <a:pt x="3927" y="21600"/>
                </a:cubicBezTo>
                <a:lnTo>
                  <a:pt x="17673" y="21600"/>
                </a:lnTo>
                <a:cubicBezTo>
                  <a:pt x="19842" y="21600"/>
                  <a:pt x="21600" y="18624"/>
                  <a:pt x="21600" y="14954"/>
                </a:cubicBezTo>
                <a:cubicBezTo>
                  <a:pt x="21600" y="11855"/>
                  <a:pt x="20344" y="9259"/>
                  <a:pt x="18648" y="8523"/>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4" name="Shape 2966"/>
          <p:cNvSpPr/>
          <p:nvPr/>
        </p:nvSpPr>
        <p:spPr>
          <a:xfrm>
            <a:off x="1053429" y="3888318"/>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17673" y="20400"/>
                </a:moveTo>
                <a:lnTo>
                  <a:pt x="3927" y="20400"/>
                </a:lnTo>
                <a:cubicBezTo>
                  <a:pt x="2303" y="20400"/>
                  <a:pt x="982" y="18785"/>
                  <a:pt x="982" y="16800"/>
                </a:cubicBezTo>
                <a:cubicBezTo>
                  <a:pt x="982" y="15128"/>
                  <a:pt x="1912" y="13690"/>
                  <a:pt x="3244" y="13302"/>
                </a:cubicBezTo>
                <a:cubicBezTo>
                  <a:pt x="3634" y="13189"/>
                  <a:pt x="3929" y="12796"/>
                  <a:pt x="3988" y="12312"/>
                </a:cubicBezTo>
                <a:cubicBezTo>
                  <a:pt x="4343" y="9397"/>
                  <a:pt x="6427" y="7200"/>
                  <a:pt x="8836" y="7200"/>
                </a:cubicBezTo>
                <a:cubicBezTo>
                  <a:pt x="10501" y="7200"/>
                  <a:pt x="11547" y="7626"/>
                  <a:pt x="12457" y="9344"/>
                </a:cubicBezTo>
                <a:cubicBezTo>
                  <a:pt x="12612" y="9636"/>
                  <a:pt x="13354" y="10432"/>
                  <a:pt x="13636" y="10480"/>
                </a:cubicBezTo>
                <a:cubicBezTo>
                  <a:pt x="13682" y="10488"/>
                  <a:pt x="13773" y="10492"/>
                  <a:pt x="13773" y="10492"/>
                </a:cubicBezTo>
                <a:cubicBezTo>
                  <a:pt x="14009" y="10492"/>
                  <a:pt x="14238" y="10388"/>
                  <a:pt x="14419" y="10195"/>
                </a:cubicBezTo>
                <a:cubicBezTo>
                  <a:pt x="14777" y="9812"/>
                  <a:pt x="15236" y="9600"/>
                  <a:pt x="15709" y="9600"/>
                </a:cubicBezTo>
                <a:cubicBezTo>
                  <a:pt x="16792" y="9600"/>
                  <a:pt x="17673" y="10677"/>
                  <a:pt x="17671" y="12013"/>
                </a:cubicBezTo>
                <a:lnTo>
                  <a:pt x="17667" y="12101"/>
                </a:lnTo>
                <a:cubicBezTo>
                  <a:pt x="17646" y="12669"/>
                  <a:pt x="17953" y="13177"/>
                  <a:pt x="18404" y="13318"/>
                </a:cubicBezTo>
                <a:cubicBezTo>
                  <a:pt x="19708" y="13726"/>
                  <a:pt x="20618" y="15158"/>
                  <a:pt x="20618" y="16800"/>
                </a:cubicBezTo>
                <a:cubicBezTo>
                  <a:pt x="20618" y="18785"/>
                  <a:pt x="19297" y="20400"/>
                  <a:pt x="17673" y="20400"/>
                </a:cubicBezTo>
                <a:moveTo>
                  <a:pt x="15709" y="1200"/>
                </a:moveTo>
                <a:cubicBezTo>
                  <a:pt x="18420" y="1200"/>
                  <a:pt x="20618" y="3887"/>
                  <a:pt x="20618" y="7200"/>
                </a:cubicBezTo>
                <a:cubicBezTo>
                  <a:pt x="20618" y="9162"/>
                  <a:pt x="19844" y="10898"/>
                  <a:pt x="18654" y="11992"/>
                </a:cubicBezTo>
                <a:cubicBezTo>
                  <a:pt x="18651" y="10008"/>
                  <a:pt x="17334" y="8400"/>
                  <a:pt x="15709" y="8400"/>
                </a:cubicBezTo>
                <a:cubicBezTo>
                  <a:pt x="14967" y="8400"/>
                  <a:pt x="14290" y="8738"/>
                  <a:pt x="13773" y="9292"/>
                </a:cubicBezTo>
                <a:cubicBezTo>
                  <a:pt x="13082" y="7989"/>
                  <a:pt x="12054" y="6984"/>
                  <a:pt x="10843" y="6443"/>
                </a:cubicBezTo>
                <a:cubicBezTo>
                  <a:pt x="11149" y="3488"/>
                  <a:pt x="13208" y="1200"/>
                  <a:pt x="15709" y="1200"/>
                </a:cubicBezTo>
                <a:moveTo>
                  <a:pt x="19575" y="12625"/>
                </a:moveTo>
                <a:cubicBezTo>
                  <a:pt x="20814" y="11304"/>
                  <a:pt x="21600" y="9367"/>
                  <a:pt x="21600" y="7200"/>
                </a:cubicBezTo>
                <a:cubicBezTo>
                  <a:pt x="21600" y="3224"/>
                  <a:pt x="18962" y="0"/>
                  <a:pt x="15709" y="0"/>
                </a:cubicBezTo>
                <a:cubicBezTo>
                  <a:pt x="12754" y="0"/>
                  <a:pt x="10314" y="2663"/>
                  <a:pt x="9890" y="6130"/>
                </a:cubicBezTo>
                <a:cubicBezTo>
                  <a:pt x="9547" y="6053"/>
                  <a:pt x="9198" y="6000"/>
                  <a:pt x="8836" y="6000"/>
                </a:cubicBezTo>
                <a:cubicBezTo>
                  <a:pt x="5880" y="6000"/>
                  <a:pt x="3439" y="8665"/>
                  <a:pt x="3017" y="12135"/>
                </a:cubicBezTo>
                <a:cubicBezTo>
                  <a:pt x="1288" y="12638"/>
                  <a:pt x="0" y="14532"/>
                  <a:pt x="0" y="16800"/>
                </a:cubicBezTo>
                <a:cubicBezTo>
                  <a:pt x="0" y="19451"/>
                  <a:pt x="1758" y="21600"/>
                  <a:pt x="3927" y="21600"/>
                </a:cubicBezTo>
                <a:lnTo>
                  <a:pt x="17673" y="21600"/>
                </a:lnTo>
                <a:cubicBezTo>
                  <a:pt x="19842" y="21600"/>
                  <a:pt x="21600" y="19451"/>
                  <a:pt x="21600" y="16800"/>
                </a:cubicBezTo>
                <a:cubicBezTo>
                  <a:pt x="21600" y="14997"/>
                  <a:pt x="20778" y="13443"/>
                  <a:pt x="19575" y="1262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5" name="Shape 2967"/>
          <p:cNvSpPr/>
          <p:nvPr/>
        </p:nvSpPr>
        <p:spPr>
          <a:xfrm>
            <a:off x="1453375" y="3878795"/>
            <a:ext cx="209496" cy="190451"/>
          </a:xfrm>
          <a:custGeom>
            <a:avLst/>
            <a:gdLst/>
            <a:ahLst/>
            <a:cxnLst>
              <a:cxn ang="0">
                <a:pos x="wd2" y="hd2"/>
              </a:cxn>
              <a:cxn ang="5400000">
                <a:pos x="wd2" y="hd2"/>
              </a:cxn>
              <a:cxn ang="10800000">
                <a:pos x="wd2" y="hd2"/>
              </a:cxn>
              <a:cxn ang="16200000">
                <a:pos x="wd2" y="hd2"/>
              </a:cxn>
            </a:cxnLst>
            <a:rect l="0" t="0" r="r" b="b"/>
            <a:pathLst>
              <a:path w="21600" h="21600" extrusionOk="0">
                <a:moveTo>
                  <a:pt x="14727" y="19440"/>
                </a:moveTo>
                <a:cubicBezTo>
                  <a:pt x="14727" y="20036"/>
                  <a:pt x="15167" y="20520"/>
                  <a:pt x="15709" y="20520"/>
                </a:cubicBezTo>
                <a:cubicBezTo>
                  <a:pt x="16251" y="20520"/>
                  <a:pt x="16691" y="20036"/>
                  <a:pt x="16691" y="19440"/>
                </a:cubicBezTo>
                <a:cubicBezTo>
                  <a:pt x="16691" y="18360"/>
                  <a:pt x="15709" y="17280"/>
                  <a:pt x="15709" y="17280"/>
                </a:cubicBezTo>
                <a:cubicBezTo>
                  <a:pt x="15709" y="17280"/>
                  <a:pt x="14727" y="18360"/>
                  <a:pt x="14727" y="19440"/>
                </a:cubicBezTo>
                <a:moveTo>
                  <a:pt x="4909" y="20520"/>
                </a:moveTo>
                <a:cubicBezTo>
                  <a:pt x="4909" y="21117"/>
                  <a:pt x="5349" y="21600"/>
                  <a:pt x="5891" y="21600"/>
                </a:cubicBezTo>
                <a:cubicBezTo>
                  <a:pt x="6433" y="21600"/>
                  <a:pt x="6873" y="21117"/>
                  <a:pt x="6873" y="20520"/>
                </a:cubicBezTo>
                <a:cubicBezTo>
                  <a:pt x="6873" y="19440"/>
                  <a:pt x="5891" y="18360"/>
                  <a:pt x="5891" y="18360"/>
                </a:cubicBezTo>
                <a:cubicBezTo>
                  <a:pt x="5891" y="18360"/>
                  <a:pt x="4909" y="19440"/>
                  <a:pt x="4909" y="20520"/>
                </a:cubicBezTo>
                <a:moveTo>
                  <a:pt x="9818" y="17280"/>
                </a:moveTo>
                <a:cubicBezTo>
                  <a:pt x="9818" y="17876"/>
                  <a:pt x="10258" y="18360"/>
                  <a:pt x="10800" y="18360"/>
                </a:cubicBezTo>
                <a:cubicBezTo>
                  <a:pt x="11342" y="18360"/>
                  <a:pt x="11782" y="17876"/>
                  <a:pt x="11782" y="17280"/>
                </a:cubicBezTo>
                <a:cubicBezTo>
                  <a:pt x="11782" y="16200"/>
                  <a:pt x="10800" y="15120"/>
                  <a:pt x="10800" y="15120"/>
                </a:cubicBezTo>
                <a:cubicBezTo>
                  <a:pt x="10800" y="15120"/>
                  <a:pt x="9818" y="16200"/>
                  <a:pt x="9818" y="17280"/>
                </a:cubicBezTo>
                <a:moveTo>
                  <a:pt x="17673" y="12960"/>
                </a:moveTo>
                <a:lnTo>
                  <a:pt x="3927" y="12960"/>
                </a:lnTo>
                <a:cubicBezTo>
                  <a:pt x="2303" y="12960"/>
                  <a:pt x="982" y="11507"/>
                  <a:pt x="982" y="9720"/>
                </a:cubicBezTo>
                <a:cubicBezTo>
                  <a:pt x="982" y="8215"/>
                  <a:pt x="1912" y="6920"/>
                  <a:pt x="3244" y="6572"/>
                </a:cubicBezTo>
                <a:cubicBezTo>
                  <a:pt x="3634" y="6470"/>
                  <a:pt x="3929" y="6117"/>
                  <a:pt x="3988" y="5681"/>
                </a:cubicBezTo>
                <a:cubicBezTo>
                  <a:pt x="4343" y="3058"/>
                  <a:pt x="6427" y="1080"/>
                  <a:pt x="8836" y="1080"/>
                </a:cubicBezTo>
                <a:cubicBezTo>
                  <a:pt x="10501" y="1080"/>
                  <a:pt x="11547" y="1463"/>
                  <a:pt x="12457" y="3010"/>
                </a:cubicBezTo>
                <a:cubicBezTo>
                  <a:pt x="12612" y="3273"/>
                  <a:pt x="13354" y="3989"/>
                  <a:pt x="13636" y="4032"/>
                </a:cubicBezTo>
                <a:cubicBezTo>
                  <a:pt x="13682" y="4039"/>
                  <a:pt x="13773" y="4043"/>
                  <a:pt x="13773" y="4043"/>
                </a:cubicBezTo>
                <a:cubicBezTo>
                  <a:pt x="14009" y="4043"/>
                  <a:pt x="14238" y="3949"/>
                  <a:pt x="14419" y="3776"/>
                </a:cubicBezTo>
                <a:cubicBezTo>
                  <a:pt x="14777" y="3431"/>
                  <a:pt x="15236" y="3240"/>
                  <a:pt x="15709" y="3240"/>
                </a:cubicBezTo>
                <a:cubicBezTo>
                  <a:pt x="16792" y="3240"/>
                  <a:pt x="17673" y="4209"/>
                  <a:pt x="17671" y="5412"/>
                </a:cubicBezTo>
                <a:lnTo>
                  <a:pt x="17667" y="5491"/>
                </a:lnTo>
                <a:cubicBezTo>
                  <a:pt x="17646" y="6002"/>
                  <a:pt x="17953" y="6459"/>
                  <a:pt x="18404" y="6586"/>
                </a:cubicBezTo>
                <a:cubicBezTo>
                  <a:pt x="19708" y="6954"/>
                  <a:pt x="20618" y="8242"/>
                  <a:pt x="20618" y="9720"/>
                </a:cubicBezTo>
                <a:cubicBezTo>
                  <a:pt x="20618" y="11507"/>
                  <a:pt x="19297" y="12960"/>
                  <a:pt x="17673" y="12960"/>
                </a:cubicBezTo>
                <a:moveTo>
                  <a:pt x="18648" y="5540"/>
                </a:moveTo>
                <a:cubicBezTo>
                  <a:pt x="18650" y="5493"/>
                  <a:pt x="18655" y="5447"/>
                  <a:pt x="18655" y="5400"/>
                </a:cubicBezTo>
                <a:cubicBezTo>
                  <a:pt x="18655" y="3611"/>
                  <a:pt x="17335" y="2160"/>
                  <a:pt x="15709" y="2160"/>
                </a:cubicBezTo>
                <a:cubicBezTo>
                  <a:pt x="14967" y="2160"/>
                  <a:pt x="14290" y="2464"/>
                  <a:pt x="13773" y="2963"/>
                </a:cubicBezTo>
                <a:cubicBezTo>
                  <a:pt x="12724" y="1182"/>
                  <a:pt x="10909" y="0"/>
                  <a:pt x="8836" y="0"/>
                </a:cubicBezTo>
                <a:cubicBezTo>
                  <a:pt x="5880" y="0"/>
                  <a:pt x="3439" y="2398"/>
                  <a:pt x="3017" y="5521"/>
                </a:cubicBezTo>
                <a:cubicBezTo>
                  <a:pt x="1288" y="5974"/>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6" name="Shape 2968"/>
          <p:cNvSpPr/>
          <p:nvPr/>
        </p:nvSpPr>
        <p:spPr>
          <a:xfrm>
            <a:off x="1853321" y="3888318"/>
            <a:ext cx="209496" cy="171406"/>
          </a:xfrm>
          <a:custGeom>
            <a:avLst/>
            <a:gdLst/>
            <a:ahLst/>
            <a:cxnLst>
              <a:cxn ang="0">
                <a:pos x="wd2" y="hd2"/>
              </a:cxn>
              <a:cxn ang="5400000">
                <a:pos x="wd2" y="hd2"/>
              </a:cxn>
              <a:cxn ang="10800000">
                <a:pos x="wd2" y="hd2"/>
              </a:cxn>
              <a:cxn ang="16200000">
                <a:pos x="wd2" y="hd2"/>
              </a:cxn>
            </a:cxnLst>
            <a:rect l="0" t="0" r="r" b="b"/>
            <a:pathLst>
              <a:path w="21600" h="21600" extrusionOk="0">
                <a:moveTo>
                  <a:pt x="17673" y="14400"/>
                </a:moveTo>
                <a:lnTo>
                  <a:pt x="3927" y="14400"/>
                </a:lnTo>
                <a:cubicBezTo>
                  <a:pt x="2303" y="14400"/>
                  <a:pt x="982" y="12785"/>
                  <a:pt x="982" y="10800"/>
                </a:cubicBezTo>
                <a:cubicBezTo>
                  <a:pt x="982" y="9128"/>
                  <a:pt x="1912" y="7690"/>
                  <a:pt x="3244" y="7302"/>
                </a:cubicBezTo>
                <a:cubicBezTo>
                  <a:pt x="3634" y="7189"/>
                  <a:pt x="3929" y="6796"/>
                  <a:pt x="3988" y="6312"/>
                </a:cubicBezTo>
                <a:cubicBezTo>
                  <a:pt x="4343" y="3397"/>
                  <a:pt x="6427" y="1200"/>
                  <a:pt x="8836" y="1200"/>
                </a:cubicBezTo>
                <a:cubicBezTo>
                  <a:pt x="10501" y="1200"/>
                  <a:pt x="11547" y="1626"/>
                  <a:pt x="12457" y="3344"/>
                </a:cubicBezTo>
                <a:cubicBezTo>
                  <a:pt x="12612" y="3636"/>
                  <a:pt x="13354" y="4432"/>
                  <a:pt x="13636" y="4480"/>
                </a:cubicBezTo>
                <a:cubicBezTo>
                  <a:pt x="13682" y="4488"/>
                  <a:pt x="13773" y="4492"/>
                  <a:pt x="13773" y="4492"/>
                </a:cubicBezTo>
                <a:cubicBezTo>
                  <a:pt x="14009" y="4492"/>
                  <a:pt x="14238" y="4388"/>
                  <a:pt x="14419" y="4195"/>
                </a:cubicBezTo>
                <a:cubicBezTo>
                  <a:pt x="14777" y="3812"/>
                  <a:pt x="15236" y="3600"/>
                  <a:pt x="15709" y="3600"/>
                </a:cubicBezTo>
                <a:cubicBezTo>
                  <a:pt x="16792" y="3600"/>
                  <a:pt x="17673" y="4676"/>
                  <a:pt x="17671" y="6013"/>
                </a:cubicBezTo>
                <a:lnTo>
                  <a:pt x="17667" y="6101"/>
                </a:lnTo>
                <a:cubicBezTo>
                  <a:pt x="17646" y="6669"/>
                  <a:pt x="17953" y="7177"/>
                  <a:pt x="18404" y="7318"/>
                </a:cubicBezTo>
                <a:cubicBezTo>
                  <a:pt x="19708" y="7726"/>
                  <a:pt x="20618" y="9158"/>
                  <a:pt x="20618" y="10800"/>
                </a:cubicBezTo>
                <a:cubicBezTo>
                  <a:pt x="20618" y="12785"/>
                  <a:pt x="19297" y="14400"/>
                  <a:pt x="17673" y="14400"/>
                </a:cubicBezTo>
                <a:moveTo>
                  <a:pt x="18648" y="6156"/>
                </a:moveTo>
                <a:cubicBezTo>
                  <a:pt x="18650" y="6104"/>
                  <a:pt x="18655" y="6053"/>
                  <a:pt x="18655" y="6000"/>
                </a:cubicBezTo>
                <a:cubicBezTo>
                  <a:pt x="18655" y="4012"/>
                  <a:pt x="17335" y="2400"/>
                  <a:pt x="15709" y="2400"/>
                </a:cubicBezTo>
                <a:cubicBezTo>
                  <a:pt x="14967" y="2400"/>
                  <a:pt x="14290" y="2738"/>
                  <a:pt x="13773" y="3292"/>
                </a:cubicBezTo>
                <a:cubicBezTo>
                  <a:pt x="12724" y="1314"/>
                  <a:pt x="10909" y="0"/>
                  <a:pt x="8836" y="0"/>
                </a:cubicBezTo>
                <a:cubicBezTo>
                  <a:pt x="5880" y="0"/>
                  <a:pt x="3439" y="2665"/>
                  <a:pt x="3017" y="6135"/>
                </a:cubicBezTo>
                <a:cubicBezTo>
                  <a:pt x="1288" y="6638"/>
                  <a:pt x="0" y="8532"/>
                  <a:pt x="0" y="10800"/>
                </a:cubicBezTo>
                <a:cubicBezTo>
                  <a:pt x="0" y="13451"/>
                  <a:pt x="1758" y="15600"/>
                  <a:pt x="3927" y="15600"/>
                </a:cubicBezTo>
                <a:lnTo>
                  <a:pt x="17673" y="15600"/>
                </a:lnTo>
                <a:cubicBezTo>
                  <a:pt x="19842" y="15600"/>
                  <a:pt x="21600" y="13451"/>
                  <a:pt x="21600" y="10800"/>
                </a:cubicBezTo>
                <a:cubicBezTo>
                  <a:pt x="21600" y="8562"/>
                  <a:pt x="20344" y="6687"/>
                  <a:pt x="18648" y="6156"/>
                </a:cubicBezTo>
                <a:moveTo>
                  <a:pt x="15218" y="16800"/>
                </a:moveTo>
                <a:cubicBezTo>
                  <a:pt x="15083" y="16800"/>
                  <a:pt x="14960" y="16867"/>
                  <a:pt x="14871" y="16976"/>
                </a:cubicBezTo>
                <a:lnTo>
                  <a:pt x="11926" y="20575"/>
                </a:lnTo>
                <a:cubicBezTo>
                  <a:pt x="11837" y="20685"/>
                  <a:pt x="11782" y="20835"/>
                  <a:pt x="11782" y="21000"/>
                </a:cubicBezTo>
                <a:cubicBezTo>
                  <a:pt x="11782" y="21332"/>
                  <a:pt x="12002" y="21600"/>
                  <a:pt x="12273" y="21600"/>
                </a:cubicBezTo>
                <a:cubicBezTo>
                  <a:pt x="12408" y="21600"/>
                  <a:pt x="12531" y="21533"/>
                  <a:pt x="12620" y="21424"/>
                </a:cubicBezTo>
                <a:lnTo>
                  <a:pt x="15565" y="17824"/>
                </a:lnTo>
                <a:cubicBezTo>
                  <a:pt x="15654" y="17716"/>
                  <a:pt x="15709" y="17566"/>
                  <a:pt x="15709" y="17400"/>
                </a:cubicBezTo>
                <a:cubicBezTo>
                  <a:pt x="15709" y="17069"/>
                  <a:pt x="15489" y="16800"/>
                  <a:pt x="15218" y="16800"/>
                </a:cubicBezTo>
                <a:moveTo>
                  <a:pt x="12764" y="17400"/>
                </a:moveTo>
                <a:cubicBezTo>
                  <a:pt x="12764" y="17069"/>
                  <a:pt x="12544" y="16800"/>
                  <a:pt x="12273" y="16800"/>
                </a:cubicBezTo>
                <a:cubicBezTo>
                  <a:pt x="12137" y="16800"/>
                  <a:pt x="12015" y="16867"/>
                  <a:pt x="11925" y="16976"/>
                </a:cubicBezTo>
                <a:lnTo>
                  <a:pt x="8981" y="20575"/>
                </a:lnTo>
                <a:cubicBezTo>
                  <a:pt x="8891" y="20685"/>
                  <a:pt x="8836" y="20835"/>
                  <a:pt x="8836" y="21000"/>
                </a:cubicBezTo>
                <a:cubicBezTo>
                  <a:pt x="8836" y="21332"/>
                  <a:pt x="9056" y="21600"/>
                  <a:pt x="9327" y="21600"/>
                </a:cubicBezTo>
                <a:cubicBezTo>
                  <a:pt x="9463" y="21600"/>
                  <a:pt x="9585" y="21533"/>
                  <a:pt x="9674" y="21424"/>
                </a:cubicBezTo>
                <a:lnTo>
                  <a:pt x="12620" y="17824"/>
                </a:lnTo>
                <a:cubicBezTo>
                  <a:pt x="12709" y="17716"/>
                  <a:pt x="12764" y="17566"/>
                  <a:pt x="12764" y="17400"/>
                </a:cubicBezTo>
                <a:moveTo>
                  <a:pt x="6873" y="17400"/>
                </a:moveTo>
                <a:cubicBezTo>
                  <a:pt x="6873" y="17069"/>
                  <a:pt x="6653" y="16800"/>
                  <a:pt x="6382" y="16800"/>
                </a:cubicBezTo>
                <a:cubicBezTo>
                  <a:pt x="6246" y="16800"/>
                  <a:pt x="6124" y="16867"/>
                  <a:pt x="6034" y="16976"/>
                </a:cubicBezTo>
                <a:lnTo>
                  <a:pt x="3090" y="20575"/>
                </a:lnTo>
                <a:cubicBezTo>
                  <a:pt x="3000" y="20685"/>
                  <a:pt x="2945" y="20835"/>
                  <a:pt x="2945" y="21000"/>
                </a:cubicBezTo>
                <a:cubicBezTo>
                  <a:pt x="2945" y="21332"/>
                  <a:pt x="3166" y="21600"/>
                  <a:pt x="3436" y="21600"/>
                </a:cubicBezTo>
                <a:cubicBezTo>
                  <a:pt x="3572" y="21600"/>
                  <a:pt x="3695" y="21533"/>
                  <a:pt x="3783" y="21424"/>
                </a:cubicBezTo>
                <a:lnTo>
                  <a:pt x="6729" y="17824"/>
                </a:lnTo>
                <a:cubicBezTo>
                  <a:pt x="6818" y="17716"/>
                  <a:pt x="6873" y="17566"/>
                  <a:pt x="6873" y="17400"/>
                </a:cubicBezTo>
                <a:moveTo>
                  <a:pt x="9818" y="17400"/>
                </a:moveTo>
                <a:cubicBezTo>
                  <a:pt x="9818" y="17069"/>
                  <a:pt x="9598" y="16800"/>
                  <a:pt x="9327" y="16800"/>
                </a:cubicBezTo>
                <a:cubicBezTo>
                  <a:pt x="9192" y="16800"/>
                  <a:pt x="9069" y="16867"/>
                  <a:pt x="8980" y="16976"/>
                </a:cubicBezTo>
                <a:lnTo>
                  <a:pt x="6035" y="20575"/>
                </a:lnTo>
                <a:cubicBezTo>
                  <a:pt x="5946" y="20685"/>
                  <a:pt x="5891" y="20835"/>
                  <a:pt x="5891" y="21000"/>
                </a:cubicBezTo>
                <a:cubicBezTo>
                  <a:pt x="5891" y="21332"/>
                  <a:pt x="6111" y="21600"/>
                  <a:pt x="6382" y="21600"/>
                </a:cubicBezTo>
                <a:cubicBezTo>
                  <a:pt x="6517" y="21600"/>
                  <a:pt x="6640" y="21533"/>
                  <a:pt x="6729" y="21424"/>
                </a:cubicBezTo>
                <a:lnTo>
                  <a:pt x="9674" y="17824"/>
                </a:lnTo>
                <a:cubicBezTo>
                  <a:pt x="9763" y="17716"/>
                  <a:pt x="9818" y="17566"/>
                  <a:pt x="9818" y="1740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7" name="Shape 2969"/>
          <p:cNvSpPr/>
          <p:nvPr/>
        </p:nvSpPr>
        <p:spPr>
          <a:xfrm>
            <a:off x="2253266" y="3878795"/>
            <a:ext cx="209496" cy="190451"/>
          </a:xfrm>
          <a:custGeom>
            <a:avLst/>
            <a:gdLst/>
            <a:ahLst/>
            <a:cxnLst>
              <a:cxn ang="0">
                <a:pos x="wd2" y="hd2"/>
              </a:cxn>
              <a:cxn ang="5400000">
                <a:pos x="wd2" y="hd2"/>
              </a:cxn>
              <a:cxn ang="10800000">
                <a:pos x="wd2" y="hd2"/>
              </a:cxn>
              <a:cxn ang="16200000">
                <a:pos x="wd2" y="hd2"/>
              </a:cxn>
            </a:cxnLst>
            <a:rect l="0" t="0" r="r" b="b"/>
            <a:pathLst>
              <a:path w="21600" h="21600" extrusionOk="0">
                <a:moveTo>
                  <a:pt x="18164" y="15120"/>
                </a:moveTo>
                <a:cubicBezTo>
                  <a:pt x="17893" y="15120"/>
                  <a:pt x="17673" y="15362"/>
                  <a:pt x="17673" y="15660"/>
                </a:cubicBezTo>
                <a:lnTo>
                  <a:pt x="17673" y="17820"/>
                </a:lnTo>
                <a:cubicBezTo>
                  <a:pt x="17673" y="18118"/>
                  <a:pt x="17893" y="18360"/>
                  <a:pt x="18164" y="18360"/>
                </a:cubicBezTo>
                <a:cubicBezTo>
                  <a:pt x="18434" y="18360"/>
                  <a:pt x="18655" y="18118"/>
                  <a:pt x="18655" y="17820"/>
                </a:cubicBezTo>
                <a:lnTo>
                  <a:pt x="18655" y="15660"/>
                </a:lnTo>
                <a:cubicBezTo>
                  <a:pt x="18655" y="15362"/>
                  <a:pt x="18434" y="15120"/>
                  <a:pt x="18164" y="15120"/>
                </a:cubicBezTo>
                <a:moveTo>
                  <a:pt x="15218" y="15120"/>
                </a:moveTo>
                <a:cubicBezTo>
                  <a:pt x="14947" y="15120"/>
                  <a:pt x="14727" y="15362"/>
                  <a:pt x="14727" y="15660"/>
                </a:cubicBezTo>
                <a:lnTo>
                  <a:pt x="14727" y="18900"/>
                </a:lnTo>
                <a:cubicBezTo>
                  <a:pt x="14727" y="19198"/>
                  <a:pt x="14947" y="19440"/>
                  <a:pt x="15218" y="19440"/>
                </a:cubicBezTo>
                <a:cubicBezTo>
                  <a:pt x="15489" y="19440"/>
                  <a:pt x="15709" y="19198"/>
                  <a:pt x="15709" y="18900"/>
                </a:cubicBezTo>
                <a:lnTo>
                  <a:pt x="15709" y="15660"/>
                </a:lnTo>
                <a:cubicBezTo>
                  <a:pt x="15709" y="15362"/>
                  <a:pt x="15489" y="15120"/>
                  <a:pt x="15218" y="15120"/>
                </a:cubicBezTo>
                <a:moveTo>
                  <a:pt x="17673" y="12960"/>
                </a:moveTo>
                <a:lnTo>
                  <a:pt x="3927" y="12960"/>
                </a:lnTo>
                <a:cubicBezTo>
                  <a:pt x="2303" y="12960"/>
                  <a:pt x="982" y="11507"/>
                  <a:pt x="982" y="9720"/>
                </a:cubicBezTo>
                <a:cubicBezTo>
                  <a:pt x="982" y="8215"/>
                  <a:pt x="1912" y="6920"/>
                  <a:pt x="3244" y="6572"/>
                </a:cubicBezTo>
                <a:cubicBezTo>
                  <a:pt x="3634" y="6470"/>
                  <a:pt x="3929" y="6117"/>
                  <a:pt x="3988" y="5681"/>
                </a:cubicBezTo>
                <a:cubicBezTo>
                  <a:pt x="4343" y="3058"/>
                  <a:pt x="6427" y="1080"/>
                  <a:pt x="8836" y="1080"/>
                </a:cubicBezTo>
                <a:cubicBezTo>
                  <a:pt x="10501" y="1080"/>
                  <a:pt x="11547" y="1463"/>
                  <a:pt x="12457" y="3010"/>
                </a:cubicBezTo>
                <a:cubicBezTo>
                  <a:pt x="12612" y="3273"/>
                  <a:pt x="13354" y="3989"/>
                  <a:pt x="13636" y="4032"/>
                </a:cubicBezTo>
                <a:cubicBezTo>
                  <a:pt x="13682" y="4039"/>
                  <a:pt x="13773" y="4043"/>
                  <a:pt x="13773" y="4043"/>
                </a:cubicBezTo>
                <a:cubicBezTo>
                  <a:pt x="14009" y="4043"/>
                  <a:pt x="14238" y="3949"/>
                  <a:pt x="14419" y="3776"/>
                </a:cubicBezTo>
                <a:cubicBezTo>
                  <a:pt x="14777" y="3431"/>
                  <a:pt x="15236" y="3240"/>
                  <a:pt x="15709" y="3240"/>
                </a:cubicBezTo>
                <a:cubicBezTo>
                  <a:pt x="16792" y="3240"/>
                  <a:pt x="17673" y="4209"/>
                  <a:pt x="17671" y="5412"/>
                </a:cubicBezTo>
                <a:lnTo>
                  <a:pt x="17667" y="5491"/>
                </a:lnTo>
                <a:cubicBezTo>
                  <a:pt x="17646" y="6002"/>
                  <a:pt x="17953" y="6459"/>
                  <a:pt x="18404" y="6586"/>
                </a:cubicBezTo>
                <a:cubicBezTo>
                  <a:pt x="19708" y="6954"/>
                  <a:pt x="20618" y="8242"/>
                  <a:pt x="20618" y="9720"/>
                </a:cubicBezTo>
                <a:cubicBezTo>
                  <a:pt x="20618" y="11507"/>
                  <a:pt x="19297" y="12960"/>
                  <a:pt x="17673" y="12960"/>
                </a:cubicBezTo>
                <a:moveTo>
                  <a:pt x="18648" y="5540"/>
                </a:moveTo>
                <a:cubicBezTo>
                  <a:pt x="18650" y="5493"/>
                  <a:pt x="18655" y="5447"/>
                  <a:pt x="18655" y="5400"/>
                </a:cubicBezTo>
                <a:cubicBezTo>
                  <a:pt x="18655" y="3611"/>
                  <a:pt x="17335" y="2160"/>
                  <a:pt x="15709" y="2160"/>
                </a:cubicBezTo>
                <a:cubicBezTo>
                  <a:pt x="14967" y="2160"/>
                  <a:pt x="14290" y="2464"/>
                  <a:pt x="13773" y="2963"/>
                </a:cubicBezTo>
                <a:cubicBezTo>
                  <a:pt x="12724" y="1182"/>
                  <a:pt x="10909" y="0"/>
                  <a:pt x="8836" y="0"/>
                </a:cubicBezTo>
                <a:cubicBezTo>
                  <a:pt x="5880" y="0"/>
                  <a:pt x="3439" y="2398"/>
                  <a:pt x="3017" y="5521"/>
                </a:cubicBezTo>
                <a:cubicBezTo>
                  <a:pt x="1288" y="5974"/>
                  <a:pt x="0" y="7679"/>
                  <a:pt x="0" y="9720"/>
                </a:cubicBezTo>
                <a:cubicBezTo>
                  <a:pt x="0" y="12106"/>
                  <a:pt x="1758" y="14040"/>
                  <a:pt x="3927" y="14040"/>
                </a:cubicBezTo>
                <a:lnTo>
                  <a:pt x="17673" y="14040"/>
                </a:lnTo>
                <a:cubicBezTo>
                  <a:pt x="19842" y="14040"/>
                  <a:pt x="21600" y="12106"/>
                  <a:pt x="21600" y="9720"/>
                </a:cubicBezTo>
                <a:cubicBezTo>
                  <a:pt x="21600" y="7706"/>
                  <a:pt x="20344" y="6018"/>
                  <a:pt x="18648" y="5540"/>
                </a:cubicBezTo>
                <a:moveTo>
                  <a:pt x="6382" y="16200"/>
                </a:moveTo>
                <a:cubicBezTo>
                  <a:pt x="6111" y="16200"/>
                  <a:pt x="5891" y="16442"/>
                  <a:pt x="5891" y="16740"/>
                </a:cubicBezTo>
                <a:lnTo>
                  <a:pt x="5891" y="18900"/>
                </a:lnTo>
                <a:cubicBezTo>
                  <a:pt x="5891" y="19198"/>
                  <a:pt x="6111" y="19440"/>
                  <a:pt x="6382" y="19440"/>
                </a:cubicBezTo>
                <a:cubicBezTo>
                  <a:pt x="6653" y="19440"/>
                  <a:pt x="6873" y="19198"/>
                  <a:pt x="6873" y="18900"/>
                </a:cubicBezTo>
                <a:lnTo>
                  <a:pt x="6873" y="16740"/>
                </a:lnTo>
                <a:cubicBezTo>
                  <a:pt x="6873" y="16442"/>
                  <a:pt x="6653" y="16200"/>
                  <a:pt x="6382" y="16200"/>
                </a:cubicBezTo>
                <a:moveTo>
                  <a:pt x="3436" y="15120"/>
                </a:moveTo>
                <a:cubicBezTo>
                  <a:pt x="3166" y="15120"/>
                  <a:pt x="2945" y="15362"/>
                  <a:pt x="2945" y="15660"/>
                </a:cubicBezTo>
                <a:lnTo>
                  <a:pt x="2945" y="18900"/>
                </a:lnTo>
                <a:cubicBezTo>
                  <a:pt x="2945" y="19198"/>
                  <a:pt x="3166" y="19440"/>
                  <a:pt x="3436" y="19440"/>
                </a:cubicBezTo>
                <a:cubicBezTo>
                  <a:pt x="3707" y="19440"/>
                  <a:pt x="3927" y="19198"/>
                  <a:pt x="3927" y="18900"/>
                </a:cubicBezTo>
                <a:lnTo>
                  <a:pt x="3927" y="15660"/>
                </a:lnTo>
                <a:cubicBezTo>
                  <a:pt x="3927" y="15362"/>
                  <a:pt x="3707" y="15120"/>
                  <a:pt x="3436" y="15120"/>
                </a:cubicBezTo>
                <a:moveTo>
                  <a:pt x="12273" y="16200"/>
                </a:moveTo>
                <a:cubicBezTo>
                  <a:pt x="12002" y="16200"/>
                  <a:pt x="11782" y="16442"/>
                  <a:pt x="11782" y="16740"/>
                </a:cubicBezTo>
                <a:lnTo>
                  <a:pt x="11782" y="19980"/>
                </a:lnTo>
                <a:cubicBezTo>
                  <a:pt x="11782" y="20278"/>
                  <a:pt x="12002" y="20520"/>
                  <a:pt x="12273" y="20520"/>
                </a:cubicBezTo>
                <a:cubicBezTo>
                  <a:pt x="12544" y="20520"/>
                  <a:pt x="12764" y="20278"/>
                  <a:pt x="12764" y="19980"/>
                </a:cubicBezTo>
                <a:lnTo>
                  <a:pt x="12764" y="16740"/>
                </a:lnTo>
                <a:cubicBezTo>
                  <a:pt x="12764" y="16442"/>
                  <a:pt x="12544" y="16200"/>
                  <a:pt x="12273" y="16200"/>
                </a:cubicBezTo>
                <a:moveTo>
                  <a:pt x="9327" y="17280"/>
                </a:moveTo>
                <a:cubicBezTo>
                  <a:pt x="9056" y="17280"/>
                  <a:pt x="8836" y="17522"/>
                  <a:pt x="8836" y="17820"/>
                </a:cubicBezTo>
                <a:lnTo>
                  <a:pt x="8836" y="21060"/>
                </a:lnTo>
                <a:cubicBezTo>
                  <a:pt x="8836" y="21358"/>
                  <a:pt x="9056" y="21600"/>
                  <a:pt x="9327" y="21600"/>
                </a:cubicBezTo>
                <a:cubicBezTo>
                  <a:pt x="9598" y="21600"/>
                  <a:pt x="9818" y="21358"/>
                  <a:pt x="9818" y="21060"/>
                </a:cubicBezTo>
                <a:lnTo>
                  <a:pt x="9818" y="17820"/>
                </a:lnTo>
                <a:cubicBezTo>
                  <a:pt x="9818" y="17522"/>
                  <a:pt x="9598" y="17280"/>
                  <a:pt x="9327" y="1728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8" name="Shape 2970"/>
          <p:cNvSpPr/>
          <p:nvPr/>
        </p:nvSpPr>
        <p:spPr>
          <a:xfrm>
            <a:off x="2653212" y="386927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5709" y="19636"/>
                </a:moveTo>
                <a:cubicBezTo>
                  <a:pt x="15167" y="19636"/>
                  <a:pt x="14727" y="20076"/>
                  <a:pt x="14727" y="20618"/>
                </a:cubicBezTo>
                <a:cubicBezTo>
                  <a:pt x="14727" y="21160"/>
                  <a:pt x="15167" y="21600"/>
                  <a:pt x="15709" y="21600"/>
                </a:cubicBezTo>
                <a:cubicBezTo>
                  <a:pt x="16251" y="21600"/>
                  <a:pt x="16691" y="21160"/>
                  <a:pt x="16691" y="20618"/>
                </a:cubicBezTo>
                <a:cubicBezTo>
                  <a:pt x="16691" y="20076"/>
                  <a:pt x="16251" y="19636"/>
                  <a:pt x="15709" y="19636"/>
                </a:cubicBezTo>
                <a:moveTo>
                  <a:pt x="18655" y="16691"/>
                </a:moveTo>
                <a:cubicBezTo>
                  <a:pt x="18113" y="16691"/>
                  <a:pt x="17673" y="17131"/>
                  <a:pt x="17673" y="17673"/>
                </a:cubicBezTo>
                <a:cubicBezTo>
                  <a:pt x="17673" y="18215"/>
                  <a:pt x="18113" y="18655"/>
                  <a:pt x="18655" y="18655"/>
                </a:cubicBezTo>
                <a:cubicBezTo>
                  <a:pt x="19196" y="18655"/>
                  <a:pt x="19636" y="18215"/>
                  <a:pt x="19636" y="17673"/>
                </a:cubicBezTo>
                <a:cubicBezTo>
                  <a:pt x="19636" y="17131"/>
                  <a:pt x="19196" y="16691"/>
                  <a:pt x="18655" y="16691"/>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8" y="6321"/>
                  <a:pt x="20618" y="7493"/>
                  <a:pt x="20618" y="8836"/>
                </a:cubicBezTo>
                <a:cubicBezTo>
                  <a:pt x="20618" y="10461"/>
                  <a:pt x="19297" y="11782"/>
                  <a:pt x="17673" y="11782"/>
                </a:cubicBezTo>
                <a:moveTo>
                  <a:pt x="18648" y="5036"/>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7"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6"/>
                </a:cubicBezTo>
                <a:moveTo>
                  <a:pt x="15709" y="15709"/>
                </a:moveTo>
                <a:cubicBezTo>
                  <a:pt x="15709" y="15167"/>
                  <a:pt x="15269" y="14727"/>
                  <a:pt x="14727" y="14727"/>
                </a:cubicBezTo>
                <a:cubicBezTo>
                  <a:pt x="14186" y="14727"/>
                  <a:pt x="13745" y="15167"/>
                  <a:pt x="13745" y="15709"/>
                </a:cubicBezTo>
                <a:cubicBezTo>
                  <a:pt x="13745" y="16252"/>
                  <a:pt x="14186" y="16691"/>
                  <a:pt x="14727" y="16691"/>
                </a:cubicBezTo>
                <a:cubicBezTo>
                  <a:pt x="15269" y="16691"/>
                  <a:pt x="15709" y="16252"/>
                  <a:pt x="15709" y="15709"/>
                </a:cubicBezTo>
                <a:moveTo>
                  <a:pt x="10800" y="17673"/>
                </a:moveTo>
                <a:cubicBezTo>
                  <a:pt x="10258" y="17673"/>
                  <a:pt x="9818" y="18113"/>
                  <a:pt x="9818" y="18655"/>
                </a:cubicBezTo>
                <a:cubicBezTo>
                  <a:pt x="9818" y="19196"/>
                  <a:pt x="10258" y="19636"/>
                  <a:pt x="10800" y="19636"/>
                </a:cubicBezTo>
                <a:cubicBezTo>
                  <a:pt x="11342" y="19636"/>
                  <a:pt x="11782" y="19196"/>
                  <a:pt x="11782" y="18655"/>
                </a:cubicBezTo>
                <a:cubicBezTo>
                  <a:pt x="11782" y="18113"/>
                  <a:pt x="11342" y="17673"/>
                  <a:pt x="10800" y="17673"/>
                </a:cubicBezTo>
                <a:moveTo>
                  <a:pt x="2945" y="15709"/>
                </a:moveTo>
                <a:cubicBezTo>
                  <a:pt x="2404" y="15709"/>
                  <a:pt x="1964" y="16149"/>
                  <a:pt x="1964" y="16691"/>
                </a:cubicBezTo>
                <a:cubicBezTo>
                  <a:pt x="1964" y="17233"/>
                  <a:pt x="2404" y="17673"/>
                  <a:pt x="2945" y="17673"/>
                </a:cubicBezTo>
                <a:cubicBezTo>
                  <a:pt x="3487" y="17673"/>
                  <a:pt x="3927" y="17233"/>
                  <a:pt x="3927" y="16691"/>
                </a:cubicBezTo>
                <a:cubicBezTo>
                  <a:pt x="3927" y="16149"/>
                  <a:pt x="3487" y="15709"/>
                  <a:pt x="2945" y="15709"/>
                </a:cubicBezTo>
                <a:moveTo>
                  <a:pt x="4909" y="18655"/>
                </a:moveTo>
                <a:cubicBezTo>
                  <a:pt x="4367" y="18655"/>
                  <a:pt x="3927" y="19095"/>
                  <a:pt x="3927" y="19636"/>
                </a:cubicBezTo>
                <a:cubicBezTo>
                  <a:pt x="3927" y="20179"/>
                  <a:pt x="4367" y="20618"/>
                  <a:pt x="4909" y="20618"/>
                </a:cubicBezTo>
                <a:cubicBezTo>
                  <a:pt x="5451" y="20618"/>
                  <a:pt x="5891" y="20179"/>
                  <a:pt x="5891" y="19636"/>
                </a:cubicBezTo>
                <a:cubicBezTo>
                  <a:pt x="5891" y="19095"/>
                  <a:pt x="5451" y="18655"/>
                  <a:pt x="4909" y="18655"/>
                </a:cubicBezTo>
                <a:moveTo>
                  <a:pt x="7855" y="13745"/>
                </a:moveTo>
                <a:cubicBezTo>
                  <a:pt x="7313" y="13745"/>
                  <a:pt x="6873" y="14186"/>
                  <a:pt x="6873" y="14727"/>
                </a:cubicBezTo>
                <a:cubicBezTo>
                  <a:pt x="6873" y="15270"/>
                  <a:pt x="7313" y="15709"/>
                  <a:pt x="7855" y="15709"/>
                </a:cubicBezTo>
                <a:cubicBezTo>
                  <a:pt x="8396" y="15709"/>
                  <a:pt x="8836" y="15270"/>
                  <a:pt x="8836" y="14727"/>
                </a:cubicBezTo>
                <a:cubicBezTo>
                  <a:pt x="8836" y="14186"/>
                  <a:pt x="8396" y="13745"/>
                  <a:pt x="7855" y="13745"/>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79" name="Shape 2971"/>
          <p:cNvSpPr/>
          <p:nvPr/>
        </p:nvSpPr>
        <p:spPr>
          <a:xfrm>
            <a:off x="3053158" y="386927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6691" y="15709"/>
                </a:moveTo>
                <a:cubicBezTo>
                  <a:pt x="16555" y="15709"/>
                  <a:pt x="16433" y="15764"/>
                  <a:pt x="16344" y="15853"/>
                </a:cubicBezTo>
                <a:lnTo>
                  <a:pt x="13399" y="18798"/>
                </a:lnTo>
                <a:cubicBezTo>
                  <a:pt x="13310" y="18888"/>
                  <a:pt x="13255" y="19010"/>
                  <a:pt x="13255" y="19145"/>
                </a:cubicBezTo>
                <a:cubicBezTo>
                  <a:pt x="13255" y="19417"/>
                  <a:pt x="13474" y="19636"/>
                  <a:pt x="13745" y="19636"/>
                </a:cubicBezTo>
                <a:cubicBezTo>
                  <a:pt x="13881" y="19636"/>
                  <a:pt x="14003" y="19582"/>
                  <a:pt x="14093" y="19493"/>
                </a:cubicBezTo>
                <a:lnTo>
                  <a:pt x="17038" y="16547"/>
                </a:lnTo>
                <a:cubicBezTo>
                  <a:pt x="17127" y="16458"/>
                  <a:pt x="17182" y="16336"/>
                  <a:pt x="17182" y="16200"/>
                </a:cubicBezTo>
                <a:cubicBezTo>
                  <a:pt x="17182" y="15929"/>
                  <a:pt x="16962" y="15709"/>
                  <a:pt x="16691" y="15709"/>
                </a:cubicBezTo>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7"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6"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6382" y="15709"/>
                </a:moveTo>
                <a:cubicBezTo>
                  <a:pt x="6246" y="15709"/>
                  <a:pt x="6123" y="15764"/>
                  <a:pt x="6035" y="15853"/>
                </a:cubicBezTo>
                <a:lnTo>
                  <a:pt x="3090" y="18798"/>
                </a:lnTo>
                <a:cubicBezTo>
                  <a:pt x="3001" y="18888"/>
                  <a:pt x="2945" y="19010"/>
                  <a:pt x="2945" y="19145"/>
                </a:cubicBezTo>
                <a:cubicBezTo>
                  <a:pt x="2945" y="19417"/>
                  <a:pt x="3165" y="19636"/>
                  <a:pt x="3436" y="19636"/>
                </a:cubicBezTo>
                <a:cubicBezTo>
                  <a:pt x="3572" y="19636"/>
                  <a:pt x="3695" y="19582"/>
                  <a:pt x="3783" y="19493"/>
                </a:cubicBezTo>
                <a:lnTo>
                  <a:pt x="6729" y="16547"/>
                </a:lnTo>
                <a:cubicBezTo>
                  <a:pt x="6818" y="16458"/>
                  <a:pt x="6873" y="16336"/>
                  <a:pt x="6873" y="16200"/>
                </a:cubicBezTo>
                <a:cubicBezTo>
                  <a:pt x="6873" y="15929"/>
                  <a:pt x="6653" y="15709"/>
                  <a:pt x="6382" y="15709"/>
                </a:cubicBezTo>
                <a:moveTo>
                  <a:pt x="11782" y="15218"/>
                </a:moveTo>
                <a:cubicBezTo>
                  <a:pt x="11782" y="14947"/>
                  <a:pt x="11562" y="14727"/>
                  <a:pt x="11291" y="14727"/>
                </a:cubicBezTo>
                <a:cubicBezTo>
                  <a:pt x="11155" y="14727"/>
                  <a:pt x="11032" y="14782"/>
                  <a:pt x="10944" y="14872"/>
                </a:cubicBezTo>
                <a:lnTo>
                  <a:pt x="7999" y="17816"/>
                </a:lnTo>
                <a:cubicBezTo>
                  <a:pt x="7910" y="17906"/>
                  <a:pt x="7855" y="18028"/>
                  <a:pt x="7855" y="18164"/>
                </a:cubicBezTo>
                <a:cubicBezTo>
                  <a:pt x="7855" y="18435"/>
                  <a:pt x="8074" y="18655"/>
                  <a:pt x="8345" y="18655"/>
                </a:cubicBezTo>
                <a:lnTo>
                  <a:pt x="10106" y="18655"/>
                </a:lnTo>
                <a:lnTo>
                  <a:pt x="7998" y="20762"/>
                </a:lnTo>
                <a:cubicBezTo>
                  <a:pt x="7910" y="20851"/>
                  <a:pt x="7855" y="20974"/>
                  <a:pt x="7855" y="21109"/>
                </a:cubicBezTo>
                <a:cubicBezTo>
                  <a:pt x="7855" y="21380"/>
                  <a:pt x="8074" y="21600"/>
                  <a:pt x="8345" y="21600"/>
                </a:cubicBezTo>
                <a:cubicBezTo>
                  <a:pt x="8481" y="21600"/>
                  <a:pt x="8604" y="21545"/>
                  <a:pt x="8693" y="21456"/>
                </a:cubicBezTo>
                <a:lnTo>
                  <a:pt x="11638" y="18511"/>
                </a:lnTo>
                <a:cubicBezTo>
                  <a:pt x="11727" y="18422"/>
                  <a:pt x="11782" y="18299"/>
                  <a:pt x="11782" y="18164"/>
                </a:cubicBezTo>
                <a:cubicBezTo>
                  <a:pt x="11782" y="17892"/>
                  <a:pt x="11562" y="17673"/>
                  <a:pt x="11291" y="17673"/>
                </a:cubicBezTo>
                <a:lnTo>
                  <a:pt x="11290" y="17673"/>
                </a:lnTo>
                <a:lnTo>
                  <a:pt x="9531" y="17673"/>
                </a:lnTo>
                <a:lnTo>
                  <a:pt x="11638" y="15565"/>
                </a:lnTo>
                <a:cubicBezTo>
                  <a:pt x="11727" y="15477"/>
                  <a:pt x="11782" y="15354"/>
                  <a:pt x="11782" y="15218"/>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0" name="Shape 2972"/>
          <p:cNvSpPr/>
          <p:nvPr/>
        </p:nvSpPr>
        <p:spPr>
          <a:xfrm>
            <a:off x="3453104" y="386927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7673" y="11782"/>
                </a:moveTo>
                <a:lnTo>
                  <a:pt x="3927" y="11782"/>
                </a:lnTo>
                <a:cubicBezTo>
                  <a:pt x="2303" y="11782"/>
                  <a:pt x="982" y="10461"/>
                  <a:pt x="982" y="8836"/>
                </a:cubicBezTo>
                <a:cubicBezTo>
                  <a:pt x="982" y="7468"/>
                  <a:pt x="1911" y="6292"/>
                  <a:pt x="3244" y="5975"/>
                </a:cubicBezTo>
                <a:cubicBezTo>
                  <a:pt x="3634" y="5882"/>
                  <a:pt x="3929" y="5561"/>
                  <a:pt x="3988" y="5164"/>
                </a:cubicBezTo>
                <a:cubicBezTo>
                  <a:pt x="4342" y="2780"/>
                  <a:pt x="6427" y="982"/>
                  <a:pt x="8836" y="982"/>
                </a:cubicBezTo>
                <a:cubicBezTo>
                  <a:pt x="10501" y="982"/>
                  <a:pt x="11547" y="1330"/>
                  <a:pt x="12457" y="2736"/>
                </a:cubicBezTo>
                <a:cubicBezTo>
                  <a:pt x="12612" y="2975"/>
                  <a:pt x="13354" y="3626"/>
                  <a:pt x="13636" y="3666"/>
                </a:cubicBezTo>
                <a:cubicBezTo>
                  <a:pt x="13682" y="3672"/>
                  <a:pt x="13772" y="3675"/>
                  <a:pt x="13772" y="3675"/>
                </a:cubicBezTo>
                <a:cubicBezTo>
                  <a:pt x="14009" y="3675"/>
                  <a:pt x="14238" y="3590"/>
                  <a:pt x="14419" y="3433"/>
                </a:cubicBezTo>
                <a:cubicBezTo>
                  <a:pt x="14777" y="3119"/>
                  <a:pt x="15236" y="2945"/>
                  <a:pt x="15709" y="2945"/>
                </a:cubicBezTo>
                <a:cubicBezTo>
                  <a:pt x="16792" y="2945"/>
                  <a:pt x="17673" y="3826"/>
                  <a:pt x="17671" y="4920"/>
                </a:cubicBezTo>
                <a:lnTo>
                  <a:pt x="17667" y="4992"/>
                </a:lnTo>
                <a:cubicBezTo>
                  <a:pt x="17646" y="5457"/>
                  <a:pt x="17954" y="5872"/>
                  <a:pt x="18404" y="5987"/>
                </a:cubicBezTo>
                <a:cubicBezTo>
                  <a:pt x="19708" y="6321"/>
                  <a:pt x="20618" y="7493"/>
                  <a:pt x="20618" y="8836"/>
                </a:cubicBezTo>
                <a:cubicBezTo>
                  <a:pt x="20618" y="10461"/>
                  <a:pt x="19297" y="11782"/>
                  <a:pt x="17673" y="11782"/>
                </a:cubicBezTo>
                <a:moveTo>
                  <a:pt x="18648" y="5037"/>
                </a:moveTo>
                <a:cubicBezTo>
                  <a:pt x="18650" y="4994"/>
                  <a:pt x="18655" y="4952"/>
                  <a:pt x="18655" y="4909"/>
                </a:cubicBezTo>
                <a:cubicBezTo>
                  <a:pt x="18655" y="3283"/>
                  <a:pt x="17335" y="1964"/>
                  <a:pt x="15709" y="1964"/>
                </a:cubicBezTo>
                <a:cubicBezTo>
                  <a:pt x="14967" y="1964"/>
                  <a:pt x="14291" y="2240"/>
                  <a:pt x="13772" y="2693"/>
                </a:cubicBezTo>
                <a:cubicBezTo>
                  <a:pt x="12724" y="1075"/>
                  <a:pt x="10909" y="0"/>
                  <a:pt x="8836" y="0"/>
                </a:cubicBezTo>
                <a:cubicBezTo>
                  <a:pt x="5879" y="0"/>
                  <a:pt x="3439" y="2180"/>
                  <a:pt x="3016" y="5019"/>
                </a:cubicBezTo>
                <a:cubicBezTo>
                  <a:pt x="1288" y="5431"/>
                  <a:pt x="0" y="6981"/>
                  <a:pt x="0" y="8836"/>
                </a:cubicBezTo>
                <a:cubicBezTo>
                  <a:pt x="0" y="11005"/>
                  <a:pt x="1758" y="12764"/>
                  <a:pt x="3927" y="12764"/>
                </a:cubicBezTo>
                <a:lnTo>
                  <a:pt x="17673" y="12764"/>
                </a:lnTo>
                <a:cubicBezTo>
                  <a:pt x="19842" y="12764"/>
                  <a:pt x="21600" y="11005"/>
                  <a:pt x="21600" y="8836"/>
                </a:cubicBezTo>
                <a:cubicBezTo>
                  <a:pt x="21600" y="7005"/>
                  <a:pt x="20344" y="5471"/>
                  <a:pt x="18648" y="5037"/>
                </a:cubicBezTo>
                <a:moveTo>
                  <a:pt x="11782" y="15218"/>
                </a:moveTo>
                <a:cubicBezTo>
                  <a:pt x="11782" y="14947"/>
                  <a:pt x="11562" y="14727"/>
                  <a:pt x="11291" y="14727"/>
                </a:cubicBezTo>
                <a:cubicBezTo>
                  <a:pt x="11155" y="14727"/>
                  <a:pt x="11032" y="14782"/>
                  <a:pt x="10944" y="14872"/>
                </a:cubicBezTo>
                <a:lnTo>
                  <a:pt x="7999" y="17816"/>
                </a:lnTo>
                <a:cubicBezTo>
                  <a:pt x="7910" y="17906"/>
                  <a:pt x="7855" y="18028"/>
                  <a:pt x="7855" y="18164"/>
                </a:cubicBezTo>
                <a:cubicBezTo>
                  <a:pt x="7855" y="18435"/>
                  <a:pt x="8074" y="18655"/>
                  <a:pt x="8345" y="18655"/>
                </a:cubicBezTo>
                <a:lnTo>
                  <a:pt x="10106" y="18655"/>
                </a:lnTo>
                <a:lnTo>
                  <a:pt x="7998" y="20762"/>
                </a:lnTo>
                <a:cubicBezTo>
                  <a:pt x="7909" y="20851"/>
                  <a:pt x="7855" y="20974"/>
                  <a:pt x="7855" y="21109"/>
                </a:cubicBezTo>
                <a:cubicBezTo>
                  <a:pt x="7855" y="21380"/>
                  <a:pt x="8074" y="21600"/>
                  <a:pt x="8345" y="21600"/>
                </a:cubicBezTo>
                <a:cubicBezTo>
                  <a:pt x="8481" y="21600"/>
                  <a:pt x="8603" y="21545"/>
                  <a:pt x="8693" y="21456"/>
                </a:cubicBezTo>
                <a:lnTo>
                  <a:pt x="11638" y="18511"/>
                </a:lnTo>
                <a:cubicBezTo>
                  <a:pt x="11727" y="18422"/>
                  <a:pt x="11782" y="18299"/>
                  <a:pt x="11782" y="18164"/>
                </a:cubicBezTo>
                <a:cubicBezTo>
                  <a:pt x="11782" y="17892"/>
                  <a:pt x="11562" y="17673"/>
                  <a:pt x="11291" y="17673"/>
                </a:cubicBezTo>
                <a:lnTo>
                  <a:pt x="11290" y="17673"/>
                </a:lnTo>
                <a:lnTo>
                  <a:pt x="9531" y="17673"/>
                </a:lnTo>
                <a:lnTo>
                  <a:pt x="11638" y="15565"/>
                </a:lnTo>
                <a:cubicBezTo>
                  <a:pt x="11727" y="15477"/>
                  <a:pt x="11782" y="15354"/>
                  <a:pt x="11782" y="15218"/>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1" name="Shape 2973"/>
          <p:cNvSpPr/>
          <p:nvPr/>
        </p:nvSpPr>
        <p:spPr>
          <a:xfrm>
            <a:off x="3853049" y="3883555"/>
            <a:ext cx="209496" cy="180929"/>
          </a:xfrm>
          <a:custGeom>
            <a:avLst/>
            <a:gdLst/>
            <a:ahLst/>
            <a:cxnLst>
              <a:cxn ang="0">
                <a:pos x="wd2" y="hd2"/>
              </a:cxn>
              <a:cxn ang="5400000">
                <a:pos x="wd2" y="hd2"/>
              </a:cxn>
              <a:cxn ang="10800000">
                <a:pos x="wd2" y="hd2"/>
              </a:cxn>
              <a:cxn ang="16200000">
                <a:pos x="wd2" y="hd2"/>
              </a:cxn>
            </a:cxnLst>
            <a:rect l="0" t="0" r="r" b="b"/>
            <a:pathLst>
              <a:path w="21600" h="21600" extrusionOk="0">
                <a:moveTo>
                  <a:pt x="11782" y="12505"/>
                </a:moveTo>
                <a:lnTo>
                  <a:pt x="4418" y="12505"/>
                </a:lnTo>
                <a:cubicBezTo>
                  <a:pt x="4147" y="12505"/>
                  <a:pt x="3927" y="12759"/>
                  <a:pt x="3927" y="13074"/>
                </a:cubicBezTo>
                <a:cubicBezTo>
                  <a:pt x="3927" y="13388"/>
                  <a:pt x="4147" y="13642"/>
                  <a:pt x="4418" y="13642"/>
                </a:cubicBezTo>
                <a:lnTo>
                  <a:pt x="11782" y="13642"/>
                </a:lnTo>
                <a:cubicBezTo>
                  <a:pt x="13408" y="13642"/>
                  <a:pt x="14727" y="15170"/>
                  <a:pt x="14727" y="17053"/>
                </a:cubicBezTo>
                <a:cubicBezTo>
                  <a:pt x="14727" y="18937"/>
                  <a:pt x="13408" y="20463"/>
                  <a:pt x="11782" y="20463"/>
                </a:cubicBezTo>
                <a:lnTo>
                  <a:pt x="11291" y="20463"/>
                </a:lnTo>
                <a:cubicBezTo>
                  <a:pt x="11020" y="20463"/>
                  <a:pt x="10800" y="20717"/>
                  <a:pt x="10800" y="21032"/>
                </a:cubicBezTo>
                <a:cubicBezTo>
                  <a:pt x="10800" y="21346"/>
                  <a:pt x="11020" y="21600"/>
                  <a:pt x="11291" y="21600"/>
                </a:cubicBezTo>
                <a:lnTo>
                  <a:pt x="11782" y="21600"/>
                </a:lnTo>
                <a:cubicBezTo>
                  <a:pt x="13951" y="21600"/>
                  <a:pt x="15709" y="19564"/>
                  <a:pt x="15709" y="17053"/>
                </a:cubicBezTo>
                <a:cubicBezTo>
                  <a:pt x="15709" y="14541"/>
                  <a:pt x="13951" y="12505"/>
                  <a:pt x="11782" y="12505"/>
                </a:cubicBezTo>
                <a:moveTo>
                  <a:pt x="18655" y="10232"/>
                </a:moveTo>
                <a:lnTo>
                  <a:pt x="2455" y="10232"/>
                </a:lnTo>
                <a:cubicBezTo>
                  <a:pt x="2183" y="10232"/>
                  <a:pt x="1964" y="10486"/>
                  <a:pt x="1964" y="10800"/>
                </a:cubicBezTo>
                <a:cubicBezTo>
                  <a:pt x="1964" y="11114"/>
                  <a:pt x="2183" y="11368"/>
                  <a:pt x="2455" y="11368"/>
                </a:cubicBezTo>
                <a:lnTo>
                  <a:pt x="18655" y="11368"/>
                </a:lnTo>
                <a:cubicBezTo>
                  <a:pt x="19739" y="11368"/>
                  <a:pt x="20618" y="12386"/>
                  <a:pt x="20618" y="13642"/>
                </a:cubicBezTo>
                <a:cubicBezTo>
                  <a:pt x="20618" y="14898"/>
                  <a:pt x="19739" y="15916"/>
                  <a:pt x="18655" y="15916"/>
                </a:cubicBezTo>
                <a:lnTo>
                  <a:pt x="18164" y="15916"/>
                </a:lnTo>
                <a:cubicBezTo>
                  <a:pt x="17892" y="15916"/>
                  <a:pt x="17673" y="16170"/>
                  <a:pt x="17673" y="16484"/>
                </a:cubicBezTo>
                <a:cubicBezTo>
                  <a:pt x="17673" y="16798"/>
                  <a:pt x="17892" y="17053"/>
                  <a:pt x="18164" y="17053"/>
                </a:cubicBezTo>
                <a:lnTo>
                  <a:pt x="18655" y="17053"/>
                </a:lnTo>
                <a:cubicBezTo>
                  <a:pt x="20281" y="17053"/>
                  <a:pt x="21600" y="15526"/>
                  <a:pt x="21600" y="13642"/>
                </a:cubicBezTo>
                <a:cubicBezTo>
                  <a:pt x="21600" y="11759"/>
                  <a:pt x="20281" y="10232"/>
                  <a:pt x="18655" y="10232"/>
                </a:cubicBezTo>
                <a:moveTo>
                  <a:pt x="17673" y="6821"/>
                </a:moveTo>
                <a:cubicBezTo>
                  <a:pt x="17673" y="5565"/>
                  <a:pt x="16794" y="4547"/>
                  <a:pt x="15709" y="4547"/>
                </a:cubicBezTo>
                <a:lnTo>
                  <a:pt x="15218" y="4547"/>
                </a:lnTo>
                <a:cubicBezTo>
                  <a:pt x="14947" y="4547"/>
                  <a:pt x="14727" y="4802"/>
                  <a:pt x="14727" y="5116"/>
                </a:cubicBezTo>
                <a:cubicBezTo>
                  <a:pt x="14727" y="5430"/>
                  <a:pt x="14947" y="5684"/>
                  <a:pt x="15218" y="5684"/>
                </a:cubicBezTo>
                <a:lnTo>
                  <a:pt x="15709" y="5684"/>
                </a:lnTo>
                <a:cubicBezTo>
                  <a:pt x="16251" y="5684"/>
                  <a:pt x="16691" y="6194"/>
                  <a:pt x="16691" y="6821"/>
                </a:cubicBezTo>
                <a:cubicBezTo>
                  <a:pt x="16691" y="7448"/>
                  <a:pt x="16251" y="7958"/>
                  <a:pt x="15709" y="7958"/>
                </a:cubicBezTo>
                <a:lnTo>
                  <a:pt x="491" y="7958"/>
                </a:lnTo>
                <a:cubicBezTo>
                  <a:pt x="220" y="7958"/>
                  <a:pt x="0" y="8212"/>
                  <a:pt x="0" y="8526"/>
                </a:cubicBezTo>
                <a:cubicBezTo>
                  <a:pt x="0" y="8841"/>
                  <a:pt x="220" y="9095"/>
                  <a:pt x="491" y="9095"/>
                </a:cubicBezTo>
                <a:lnTo>
                  <a:pt x="15709" y="9095"/>
                </a:lnTo>
                <a:cubicBezTo>
                  <a:pt x="16794" y="9095"/>
                  <a:pt x="17673" y="8077"/>
                  <a:pt x="17673" y="6821"/>
                </a:cubicBezTo>
                <a:moveTo>
                  <a:pt x="2455" y="6821"/>
                </a:moveTo>
                <a:lnTo>
                  <a:pt x="9818" y="6821"/>
                </a:lnTo>
                <a:cubicBezTo>
                  <a:pt x="11444" y="6821"/>
                  <a:pt x="12764" y="5294"/>
                  <a:pt x="12764" y="3411"/>
                </a:cubicBezTo>
                <a:cubicBezTo>
                  <a:pt x="12764" y="1528"/>
                  <a:pt x="11444" y="0"/>
                  <a:pt x="9818" y="0"/>
                </a:cubicBezTo>
                <a:lnTo>
                  <a:pt x="9327" y="0"/>
                </a:lnTo>
                <a:cubicBezTo>
                  <a:pt x="9056" y="0"/>
                  <a:pt x="8836" y="254"/>
                  <a:pt x="8836" y="568"/>
                </a:cubicBezTo>
                <a:cubicBezTo>
                  <a:pt x="8836" y="883"/>
                  <a:pt x="9056" y="1137"/>
                  <a:pt x="9327" y="1137"/>
                </a:cubicBezTo>
                <a:lnTo>
                  <a:pt x="9818" y="1137"/>
                </a:lnTo>
                <a:cubicBezTo>
                  <a:pt x="10903" y="1137"/>
                  <a:pt x="11782" y="2155"/>
                  <a:pt x="11782" y="3411"/>
                </a:cubicBezTo>
                <a:cubicBezTo>
                  <a:pt x="11782" y="4666"/>
                  <a:pt x="10903" y="5684"/>
                  <a:pt x="9818" y="5684"/>
                </a:cubicBezTo>
                <a:lnTo>
                  <a:pt x="2455" y="5684"/>
                </a:lnTo>
                <a:cubicBezTo>
                  <a:pt x="2183" y="5684"/>
                  <a:pt x="1964" y="5938"/>
                  <a:pt x="1964" y="6253"/>
                </a:cubicBezTo>
                <a:cubicBezTo>
                  <a:pt x="1964" y="6567"/>
                  <a:pt x="2183" y="6821"/>
                  <a:pt x="2455" y="6821"/>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2" name="Shape 2974"/>
          <p:cNvSpPr/>
          <p:nvPr/>
        </p:nvSpPr>
        <p:spPr>
          <a:xfrm>
            <a:off x="4252995" y="3869272"/>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4480" y="13937"/>
                </a:moveTo>
                <a:cubicBezTo>
                  <a:pt x="14147" y="14117"/>
                  <a:pt x="13804" y="14208"/>
                  <a:pt x="13451" y="14208"/>
                </a:cubicBezTo>
                <a:cubicBezTo>
                  <a:pt x="12999" y="14208"/>
                  <a:pt x="12590" y="14119"/>
                  <a:pt x="12225" y="13943"/>
                </a:cubicBezTo>
                <a:cubicBezTo>
                  <a:pt x="11859" y="13768"/>
                  <a:pt x="11545" y="13525"/>
                  <a:pt x="11282" y="13217"/>
                </a:cubicBezTo>
                <a:cubicBezTo>
                  <a:pt x="11020" y="12909"/>
                  <a:pt x="10816" y="12544"/>
                  <a:pt x="10672" y="12121"/>
                </a:cubicBezTo>
                <a:cubicBezTo>
                  <a:pt x="10529" y="11698"/>
                  <a:pt x="10457" y="11236"/>
                  <a:pt x="10457" y="10734"/>
                </a:cubicBezTo>
                <a:cubicBezTo>
                  <a:pt x="10457" y="10268"/>
                  <a:pt x="10529" y="9832"/>
                  <a:pt x="10672" y="9427"/>
                </a:cubicBezTo>
                <a:cubicBezTo>
                  <a:pt x="10816" y="9022"/>
                  <a:pt x="11020" y="8668"/>
                  <a:pt x="11282" y="8364"/>
                </a:cubicBezTo>
                <a:cubicBezTo>
                  <a:pt x="11545" y="8060"/>
                  <a:pt x="11859" y="7823"/>
                  <a:pt x="12225" y="7651"/>
                </a:cubicBezTo>
                <a:cubicBezTo>
                  <a:pt x="12590" y="7479"/>
                  <a:pt x="12999" y="7393"/>
                  <a:pt x="13451" y="7393"/>
                </a:cubicBezTo>
                <a:cubicBezTo>
                  <a:pt x="13755" y="7393"/>
                  <a:pt x="14057" y="7456"/>
                  <a:pt x="14357" y="7579"/>
                </a:cubicBezTo>
                <a:cubicBezTo>
                  <a:pt x="14656" y="7702"/>
                  <a:pt x="14966" y="7948"/>
                  <a:pt x="15287" y="8318"/>
                </a:cubicBezTo>
                <a:lnTo>
                  <a:pt x="16494" y="7367"/>
                </a:lnTo>
                <a:cubicBezTo>
                  <a:pt x="16059" y="6830"/>
                  <a:pt x="15589" y="6449"/>
                  <a:pt x="15083" y="6225"/>
                </a:cubicBezTo>
                <a:cubicBezTo>
                  <a:pt x="14578" y="6000"/>
                  <a:pt x="14030" y="5888"/>
                  <a:pt x="13439" y="5888"/>
                </a:cubicBezTo>
                <a:cubicBezTo>
                  <a:pt x="12765" y="5888"/>
                  <a:pt x="12147" y="6005"/>
                  <a:pt x="11584" y="6238"/>
                </a:cubicBezTo>
                <a:cubicBezTo>
                  <a:pt x="11021" y="6471"/>
                  <a:pt x="10537" y="6804"/>
                  <a:pt x="10131" y="7235"/>
                </a:cubicBezTo>
                <a:cubicBezTo>
                  <a:pt x="9724" y="7666"/>
                  <a:pt x="9405" y="8188"/>
                  <a:pt x="9176" y="8800"/>
                </a:cubicBezTo>
                <a:cubicBezTo>
                  <a:pt x="8946" y="9412"/>
                  <a:pt x="8831" y="10092"/>
                  <a:pt x="8831" y="10840"/>
                </a:cubicBezTo>
                <a:cubicBezTo>
                  <a:pt x="8831" y="11571"/>
                  <a:pt x="8946" y="12235"/>
                  <a:pt x="9176" y="12835"/>
                </a:cubicBezTo>
                <a:cubicBezTo>
                  <a:pt x="9405" y="13433"/>
                  <a:pt x="9724" y="13946"/>
                  <a:pt x="10131" y="14373"/>
                </a:cubicBezTo>
                <a:cubicBezTo>
                  <a:pt x="10537" y="14800"/>
                  <a:pt x="11021" y="15130"/>
                  <a:pt x="11584" y="15363"/>
                </a:cubicBezTo>
                <a:cubicBezTo>
                  <a:pt x="12147" y="15597"/>
                  <a:pt x="12765" y="15713"/>
                  <a:pt x="13439" y="15713"/>
                </a:cubicBezTo>
                <a:cubicBezTo>
                  <a:pt x="14079" y="15713"/>
                  <a:pt x="14683" y="15581"/>
                  <a:pt x="15250" y="15317"/>
                </a:cubicBezTo>
                <a:cubicBezTo>
                  <a:pt x="15816" y="15053"/>
                  <a:pt x="16297" y="14630"/>
                  <a:pt x="16691" y="14049"/>
                </a:cubicBezTo>
                <a:lnTo>
                  <a:pt x="15410" y="13072"/>
                </a:lnTo>
                <a:cubicBezTo>
                  <a:pt x="15122" y="13468"/>
                  <a:pt x="14813" y="13756"/>
                  <a:pt x="14480" y="13937"/>
                </a:cubicBezTo>
                <a:moveTo>
                  <a:pt x="5891" y="6873"/>
                </a:moveTo>
                <a:cubicBezTo>
                  <a:pt x="5349" y="6873"/>
                  <a:pt x="4909" y="6433"/>
                  <a:pt x="4909" y="5891"/>
                </a:cubicBezTo>
                <a:cubicBezTo>
                  <a:pt x="4909" y="5349"/>
                  <a:pt x="5349" y="4909"/>
                  <a:pt x="5891" y="4909"/>
                </a:cubicBezTo>
                <a:cubicBezTo>
                  <a:pt x="6433" y="4909"/>
                  <a:pt x="6873" y="5349"/>
                  <a:pt x="6873" y="5891"/>
                </a:cubicBezTo>
                <a:cubicBezTo>
                  <a:pt x="6873" y="6433"/>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3" name="Shape 2975"/>
          <p:cNvSpPr/>
          <p:nvPr/>
        </p:nvSpPr>
        <p:spPr>
          <a:xfrm>
            <a:off x="4710077" y="349789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8"/>
                  <a:pt x="20178" y="20618"/>
                  <a:pt x="19636" y="20618"/>
                </a:cubicBezTo>
                <a:lnTo>
                  <a:pt x="1964" y="20618"/>
                </a:lnTo>
                <a:cubicBezTo>
                  <a:pt x="1422" y="20618"/>
                  <a:pt x="982" y="20178"/>
                  <a:pt x="982" y="19636"/>
                </a:cubicBezTo>
                <a:lnTo>
                  <a:pt x="982" y="1964"/>
                </a:lnTo>
                <a:cubicBezTo>
                  <a:pt x="982" y="1422"/>
                  <a:pt x="1422"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9825" y="15704"/>
                </a:moveTo>
                <a:lnTo>
                  <a:pt x="11291" y="15709"/>
                </a:lnTo>
                <a:lnTo>
                  <a:pt x="11291" y="11782"/>
                </a:lnTo>
                <a:lnTo>
                  <a:pt x="15218" y="11782"/>
                </a:lnTo>
                <a:lnTo>
                  <a:pt x="15218" y="10309"/>
                </a:lnTo>
                <a:lnTo>
                  <a:pt x="11291" y="10309"/>
                </a:lnTo>
                <a:lnTo>
                  <a:pt x="11291" y="7364"/>
                </a:lnTo>
                <a:lnTo>
                  <a:pt x="15709" y="7364"/>
                </a:lnTo>
                <a:lnTo>
                  <a:pt x="15711" y="5897"/>
                </a:lnTo>
                <a:lnTo>
                  <a:pt x="9825" y="5897"/>
                </a:lnTo>
                <a:cubicBezTo>
                  <a:pt x="9825" y="5897"/>
                  <a:pt x="9825" y="15704"/>
                  <a:pt x="9825" y="15704"/>
                </a:cubicBezTo>
                <a:close/>
                <a:moveTo>
                  <a:pt x="5891" y="6873"/>
                </a:moveTo>
                <a:cubicBezTo>
                  <a:pt x="5349" y="6873"/>
                  <a:pt x="4909" y="6434"/>
                  <a:pt x="4909" y="5891"/>
                </a:cubicBezTo>
                <a:cubicBezTo>
                  <a:pt x="4909" y="5349"/>
                  <a:pt x="5349" y="4909"/>
                  <a:pt x="5891" y="4909"/>
                </a:cubicBezTo>
                <a:cubicBezTo>
                  <a:pt x="6433" y="4909"/>
                  <a:pt x="6873" y="5349"/>
                  <a:pt x="6873" y="5891"/>
                </a:cubicBezTo>
                <a:cubicBezTo>
                  <a:pt x="6873" y="6434"/>
                  <a:pt x="6433" y="6873"/>
                  <a:pt x="5891" y="6873"/>
                </a:cubicBezTo>
                <a:moveTo>
                  <a:pt x="5891" y="3927"/>
                </a:moveTo>
                <a:cubicBezTo>
                  <a:pt x="4806" y="3927"/>
                  <a:pt x="3927" y="4806"/>
                  <a:pt x="3927" y="5891"/>
                </a:cubicBezTo>
                <a:cubicBezTo>
                  <a:pt x="3927" y="6975"/>
                  <a:pt x="4806" y="7855"/>
                  <a:pt x="5891" y="7855"/>
                </a:cubicBezTo>
                <a:cubicBezTo>
                  <a:pt x="6975" y="7855"/>
                  <a:pt x="7855" y="6975"/>
                  <a:pt x="7855" y="5891"/>
                </a:cubicBezTo>
                <a:cubicBezTo>
                  <a:pt x="7855" y="4806"/>
                  <a:pt x="6975" y="3927"/>
                  <a:pt x="5891" y="392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4" name="Shape 2976"/>
          <p:cNvSpPr/>
          <p:nvPr/>
        </p:nvSpPr>
        <p:spPr>
          <a:xfrm>
            <a:off x="5110022" y="349789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5" name="Shape 2977"/>
          <p:cNvSpPr/>
          <p:nvPr/>
        </p:nvSpPr>
        <p:spPr>
          <a:xfrm>
            <a:off x="5509968" y="349789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2086" y="20524"/>
                </a:moveTo>
                <a:cubicBezTo>
                  <a:pt x="11664" y="20580"/>
                  <a:pt x="11237" y="20618"/>
                  <a:pt x="10800" y="20618"/>
                </a:cubicBezTo>
                <a:cubicBezTo>
                  <a:pt x="5377" y="20618"/>
                  <a:pt x="982" y="16223"/>
                  <a:pt x="982" y="10800"/>
                </a:cubicBezTo>
                <a:cubicBezTo>
                  <a:pt x="982" y="5378"/>
                  <a:pt x="5377" y="982"/>
                  <a:pt x="10800" y="982"/>
                </a:cubicBezTo>
                <a:cubicBezTo>
                  <a:pt x="11237" y="982"/>
                  <a:pt x="11665" y="1020"/>
                  <a:pt x="12086" y="1076"/>
                </a:cubicBezTo>
                <a:cubicBezTo>
                  <a:pt x="14339" y="3664"/>
                  <a:pt x="15709" y="7100"/>
                  <a:pt x="15709" y="10800"/>
                </a:cubicBezTo>
                <a:cubicBezTo>
                  <a:pt x="15709" y="14500"/>
                  <a:pt x="14339" y="17936"/>
                  <a:pt x="12086" y="20524"/>
                </a:cubicBezTo>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6" name="Shape 2978"/>
          <p:cNvSpPr/>
          <p:nvPr/>
        </p:nvSpPr>
        <p:spPr>
          <a:xfrm>
            <a:off x="5909914" y="349789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0800" y="982"/>
                  <a:pt x="10800" y="20618"/>
                  <a:pt x="10800" y="20618"/>
                </a:cubicBezTo>
                <a:close/>
                <a:moveTo>
                  <a:pt x="10800" y="0"/>
                </a:moveTo>
                <a:cubicBezTo>
                  <a:pt x="4836" y="0"/>
                  <a:pt x="0" y="4835"/>
                  <a:pt x="0" y="10800"/>
                </a:cubicBezTo>
                <a:cubicBezTo>
                  <a:pt x="0" y="16765"/>
                  <a:pt x="4836" y="21600"/>
                  <a:pt x="10800" y="21600"/>
                </a:cubicBezTo>
                <a:cubicBezTo>
                  <a:pt x="16764" y="21600"/>
                  <a:pt x="21600" y="16765"/>
                  <a:pt x="21600" y="10800"/>
                </a:cubicBezTo>
                <a:cubicBezTo>
                  <a:pt x="21600" y="4835"/>
                  <a:pt x="16764"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7" name="Shape 2979"/>
          <p:cNvSpPr/>
          <p:nvPr/>
        </p:nvSpPr>
        <p:spPr>
          <a:xfrm>
            <a:off x="6309860" y="349789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9570" y="20533"/>
                </a:moveTo>
                <a:cubicBezTo>
                  <a:pt x="4730" y="19927"/>
                  <a:pt x="982" y="15805"/>
                  <a:pt x="982" y="10800"/>
                </a:cubicBezTo>
                <a:cubicBezTo>
                  <a:pt x="982" y="5795"/>
                  <a:pt x="4730" y="1673"/>
                  <a:pt x="9570" y="1067"/>
                </a:cubicBezTo>
                <a:cubicBezTo>
                  <a:pt x="7282" y="3663"/>
                  <a:pt x="5891" y="7068"/>
                  <a:pt x="5891" y="10800"/>
                </a:cubicBezTo>
                <a:cubicBezTo>
                  <a:pt x="5891" y="14532"/>
                  <a:pt x="7282" y="17937"/>
                  <a:pt x="9570" y="20533"/>
                </a:cubicBezTo>
                <a:moveTo>
                  <a:pt x="10800" y="0"/>
                </a:moveTo>
                <a:cubicBezTo>
                  <a:pt x="4836" y="0"/>
                  <a:pt x="0" y="4835"/>
                  <a:pt x="0" y="10800"/>
                </a:cubicBezTo>
                <a:cubicBezTo>
                  <a:pt x="0" y="16765"/>
                  <a:pt x="4836"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8" name="Shape 2980"/>
          <p:cNvSpPr/>
          <p:nvPr/>
        </p:nvSpPr>
        <p:spPr>
          <a:xfrm>
            <a:off x="6709805" y="3497894"/>
            <a:ext cx="209496" cy="209496"/>
          </a:xfrm>
          <a:prstGeom prst="ellipse">
            <a:avLst/>
          </a:pr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89" name="Shape 2981"/>
          <p:cNvSpPr/>
          <p:nvPr/>
        </p:nvSpPr>
        <p:spPr>
          <a:xfrm>
            <a:off x="7109751" y="349789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2030" y="20533"/>
                </a:moveTo>
                <a:cubicBezTo>
                  <a:pt x="14318" y="17937"/>
                  <a:pt x="15709" y="14532"/>
                  <a:pt x="15709" y="10800"/>
                </a:cubicBezTo>
                <a:cubicBezTo>
                  <a:pt x="15709" y="7068"/>
                  <a:pt x="14318" y="3663"/>
                  <a:pt x="12030" y="1067"/>
                </a:cubicBezTo>
                <a:cubicBezTo>
                  <a:pt x="16870" y="1673"/>
                  <a:pt x="20618" y="5795"/>
                  <a:pt x="20618" y="10800"/>
                </a:cubicBezTo>
                <a:cubicBezTo>
                  <a:pt x="20618" y="15805"/>
                  <a:pt x="16870" y="19927"/>
                  <a:pt x="12030" y="20533"/>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0" name="Shape 2982"/>
          <p:cNvSpPr/>
          <p:nvPr/>
        </p:nvSpPr>
        <p:spPr>
          <a:xfrm>
            <a:off x="7509697" y="349789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lnTo>
                  <a:pt x="10800" y="982"/>
                </a:ln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1" name="Shape 2983"/>
          <p:cNvSpPr/>
          <p:nvPr/>
        </p:nvSpPr>
        <p:spPr>
          <a:xfrm>
            <a:off x="7909643" y="3497894"/>
            <a:ext cx="20949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10378" y="20618"/>
                  <a:pt x="9964" y="20583"/>
                  <a:pt x="9556" y="20531"/>
                </a:cubicBezTo>
                <a:cubicBezTo>
                  <a:pt x="7276" y="17937"/>
                  <a:pt x="5891" y="14524"/>
                  <a:pt x="5891" y="10800"/>
                </a:cubicBezTo>
                <a:cubicBezTo>
                  <a:pt x="5891" y="7076"/>
                  <a:pt x="7276" y="3663"/>
                  <a:pt x="9556" y="1069"/>
                </a:cubicBezTo>
                <a:cubicBezTo>
                  <a:pt x="9964" y="1017"/>
                  <a:pt x="10378" y="982"/>
                  <a:pt x="10800" y="982"/>
                </a:cubicBezTo>
                <a:cubicBezTo>
                  <a:pt x="16223" y="982"/>
                  <a:pt x="20618" y="5377"/>
                  <a:pt x="20618" y="10800"/>
                </a:cubicBezTo>
                <a:cubicBezTo>
                  <a:pt x="20618" y="16223"/>
                  <a:pt x="16223" y="20618"/>
                  <a:pt x="10800" y="20618"/>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
        <p:nvSpPr>
          <p:cNvPr id="92" name="Shape 2984"/>
          <p:cNvSpPr/>
          <p:nvPr/>
        </p:nvSpPr>
        <p:spPr>
          <a:xfrm>
            <a:off x="8366724" y="3497894"/>
            <a:ext cx="95226" cy="209496"/>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6029" y="20618"/>
                  <a:pt x="2160" y="18860"/>
                  <a:pt x="2160" y="16691"/>
                </a:cubicBezTo>
                <a:cubicBezTo>
                  <a:pt x="2160" y="15238"/>
                  <a:pt x="3900" y="13973"/>
                  <a:pt x="6480" y="13293"/>
                </a:cubicBezTo>
                <a:lnTo>
                  <a:pt x="6480" y="2945"/>
                </a:lnTo>
                <a:cubicBezTo>
                  <a:pt x="6480" y="1861"/>
                  <a:pt x="8414" y="982"/>
                  <a:pt x="10800" y="982"/>
                </a:cubicBezTo>
                <a:cubicBezTo>
                  <a:pt x="13186" y="982"/>
                  <a:pt x="15120" y="1861"/>
                  <a:pt x="15120" y="2945"/>
                </a:cubicBezTo>
                <a:lnTo>
                  <a:pt x="15120" y="13293"/>
                </a:lnTo>
                <a:cubicBezTo>
                  <a:pt x="17700" y="13973"/>
                  <a:pt x="19440" y="15238"/>
                  <a:pt x="19440" y="16691"/>
                </a:cubicBezTo>
                <a:cubicBezTo>
                  <a:pt x="19440" y="18860"/>
                  <a:pt x="15571" y="20618"/>
                  <a:pt x="10800" y="20618"/>
                </a:cubicBezTo>
                <a:moveTo>
                  <a:pt x="17280" y="12770"/>
                </a:moveTo>
                <a:lnTo>
                  <a:pt x="17280" y="2945"/>
                </a:lnTo>
                <a:cubicBezTo>
                  <a:pt x="17280" y="1318"/>
                  <a:pt x="14378" y="0"/>
                  <a:pt x="10800" y="0"/>
                </a:cubicBezTo>
                <a:cubicBezTo>
                  <a:pt x="7221" y="0"/>
                  <a:pt x="4320" y="1318"/>
                  <a:pt x="4320" y="2945"/>
                </a:cubicBezTo>
                <a:lnTo>
                  <a:pt x="4320" y="12770"/>
                </a:lnTo>
                <a:cubicBezTo>
                  <a:pt x="1701" y="13666"/>
                  <a:pt x="0" y="15087"/>
                  <a:pt x="0" y="16691"/>
                </a:cubicBezTo>
                <a:cubicBezTo>
                  <a:pt x="0" y="19402"/>
                  <a:pt x="4835" y="21600"/>
                  <a:pt x="10800" y="21600"/>
                </a:cubicBezTo>
                <a:cubicBezTo>
                  <a:pt x="16763" y="21600"/>
                  <a:pt x="21600" y="19402"/>
                  <a:pt x="21600" y="16691"/>
                </a:cubicBezTo>
                <a:cubicBezTo>
                  <a:pt x="21600" y="15087"/>
                  <a:pt x="19899" y="13666"/>
                  <a:pt x="17280" y="12770"/>
                </a:cubicBezTo>
                <a:moveTo>
                  <a:pt x="12960" y="13917"/>
                </a:moveTo>
                <a:lnTo>
                  <a:pt x="12960" y="7855"/>
                </a:lnTo>
                <a:cubicBezTo>
                  <a:pt x="12960" y="7313"/>
                  <a:pt x="11992" y="6873"/>
                  <a:pt x="10800" y="6873"/>
                </a:cubicBezTo>
                <a:cubicBezTo>
                  <a:pt x="9608" y="6873"/>
                  <a:pt x="8640" y="7313"/>
                  <a:pt x="8640" y="7855"/>
                </a:cubicBezTo>
                <a:lnTo>
                  <a:pt x="8640" y="13917"/>
                </a:lnTo>
                <a:cubicBezTo>
                  <a:pt x="6126" y="14322"/>
                  <a:pt x="4320" y="15409"/>
                  <a:pt x="4320" y="16691"/>
                </a:cubicBezTo>
                <a:cubicBezTo>
                  <a:pt x="4320" y="18318"/>
                  <a:pt x="7221" y="19636"/>
                  <a:pt x="10800" y="19636"/>
                </a:cubicBezTo>
                <a:cubicBezTo>
                  <a:pt x="14378" y="19636"/>
                  <a:pt x="17280" y="18318"/>
                  <a:pt x="17280" y="16691"/>
                </a:cubicBezTo>
                <a:cubicBezTo>
                  <a:pt x="17280" y="15409"/>
                  <a:pt x="15475" y="14322"/>
                  <a:pt x="12960" y="13917"/>
                </a:cubicBezTo>
              </a:path>
            </a:pathLst>
          </a:custGeom>
          <a:solidFill>
            <a:schemeClr val="tx1"/>
          </a:solidFill>
          <a:ln w="12700">
            <a:miter lim="400000"/>
          </a:ln>
        </p:spPr>
        <p:txBody>
          <a:bodyPr lIns="14284" tIns="14284" rIns="14284" bIns="14284" anchor="ctr"/>
          <a:lstStyle/>
          <a:p>
            <a:pPr defTabSz="171399">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100"/>
          </a:p>
        </p:txBody>
      </p:sp>
    </p:spTree>
    <p:extLst>
      <p:ext uri="{BB962C8B-B14F-4D97-AF65-F5344CB8AC3E}">
        <p14:creationId xmlns:p14="http://schemas.microsoft.com/office/powerpoint/2010/main" val="3924956275"/>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背景"/>
          <p:cNvPicPr>
            <a:picLocks noGrp="1" noChangeAspect="1"/>
          </p:cNvPicPr>
          <p:nvPr>
            <p:ph type="pic" sz="quarter" idx="10"/>
          </p:nvPr>
        </p:nvPicPr>
        <p:blipFill>
          <a:blip r:embed="rId2" cstate="email">
            <a:extLst>
              <a:ext uri="{28A0092B-C50C-407E-A947-70E740481C1C}">
                <a14:useLocalDpi xmlns:a14="http://schemas.microsoft.com/office/drawing/2010/main"/>
              </a:ext>
            </a:extLst>
          </a:blip>
          <a:srcRect/>
          <a:stretch>
            <a:fillRect/>
          </a:stretch>
        </p:blipFill>
        <p:spPr>
          <a:xfrm>
            <a:off x="-2782108" y="0"/>
            <a:ext cx="9144000" cy="5143500"/>
          </a:xfrm>
          <a:solidFill>
            <a:schemeClr val="tx1"/>
          </a:solidFill>
        </p:spPr>
      </p:pic>
      <p:graphicFrame>
        <p:nvGraphicFramePr>
          <p:cNvPr id="2" name="表格 4">
            <a:extLst>
              <a:ext uri="{FF2B5EF4-FFF2-40B4-BE49-F238E27FC236}">
                <a16:creationId xmlns:a16="http://schemas.microsoft.com/office/drawing/2014/main" id="{DCF57C6C-968E-47BA-B74B-96086069A37E}"/>
              </a:ext>
            </a:extLst>
          </p:cNvPr>
          <p:cNvGraphicFramePr>
            <a:graphicFrameLocks noGrp="1"/>
          </p:cNvGraphicFramePr>
          <p:nvPr>
            <p:extLst>
              <p:ext uri="{D42A27DB-BD31-4B8C-83A1-F6EECF244321}">
                <p14:modId xmlns:p14="http://schemas.microsoft.com/office/powerpoint/2010/main" val="1267019174"/>
              </p:ext>
            </p:extLst>
          </p:nvPr>
        </p:nvGraphicFramePr>
        <p:xfrm>
          <a:off x="-2782108" y="1"/>
          <a:ext cx="9143998" cy="5143501"/>
        </p:xfrm>
        <a:graphic>
          <a:graphicData uri="http://schemas.openxmlformats.org/drawingml/2006/table">
            <a:tbl>
              <a:tblPr firstCol="1" bandRow="1" bandCol="1">
                <a:tableStyleId>{5C22544A-7EE6-4342-B048-85BDC9FD1C3A}</a:tableStyleId>
              </a:tblPr>
              <a:tblGrid>
                <a:gridCol w="1757641">
                  <a:extLst>
                    <a:ext uri="{9D8B030D-6E8A-4147-A177-3AD203B41FA5}">
                      <a16:colId xmlns:a16="http://schemas.microsoft.com/office/drawing/2014/main" val="817130193"/>
                    </a:ext>
                  </a:extLst>
                </a:gridCol>
                <a:gridCol w="671487">
                  <a:extLst>
                    <a:ext uri="{9D8B030D-6E8A-4147-A177-3AD203B41FA5}">
                      <a16:colId xmlns:a16="http://schemas.microsoft.com/office/drawing/2014/main" val="4196537641"/>
                    </a:ext>
                  </a:extLst>
                </a:gridCol>
                <a:gridCol w="671487">
                  <a:extLst>
                    <a:ext uri="{9D8B030D-6E8A-4147-A177-3AD203B41FA5}">
                      <a16:colId xmlns:a16="http://schemas.microsoft.com/office/drawing/2014/main" val="3763981991"/>
                    </a:ext>
                  </a:extLst>
                </a:gridCol>
                <a:gridCol w="671487">
                  <a:extLst>
                    <a:ext uri="{9D8B030D-6E8A-4147-A177-3AD203B41FA5}">
                      <a16:colId xmlns:a16="http://schemas.microsoft.com/office/drawing/2014/main" val="708677618"/>
                    </a:ext>
                  </a:extLst>
                </a:gridCol>
                <a:gridCol w="671487">
                  <a:extLst>
                    <a:ext uri="{9D8B030D-6E8A-4147-A177-3AD203B41FA5}">
                      <a16:colId xmlns:a16="http://schemas.microsoft.com/office/drawing/2014/main" val="138687031"/>
                    </a:ext>
                  </a:extLst>
                </a:gridCol>
                <a:gridCol w="671487">
                  <a:extLst>
                    <a:ext uri="{9D8B030D-6E8A-4147-A177-3AD203B41FA5}">
                      <a16:colId xmlns:a16="http://schemas.microsoft.com/office/drawing/2014/main" val="1407294070"/>
                    </a:ext>
                  </a:extLst>
                </a:gridCol>
                <a:gridCol w="671487">
                  <a:extLst>
                    <a:ext uri="{9D8B030D-6E8A-4147-A177-3AD203B41FA5}">
                      <a16:colId xmlns:a16="http://schemas.microsoft.com/office/drawing/2014/main" val="3740137762"/>
                    </a:ext>
                  </a:extLst>
                </a:gridCol>
                <a:gridCol w="671487">
                  <a:extLst>
                    <a:ext uri="{9D8B030D-6E8A-4147-A177-3AD203B41FA5}">
                      <a16:colId xmlns:a16="http://schemas.microsoft.com/office/drawing/2014/main" val="2262546906"/>
                    </a:ext>
                  </a:extLst>
                </a:gridCol>
                <a:gridCol w="671487">
                  <a:extLst>
                    <a:ext uri="{9D8B030D-6E8A-4147-A177-3AD203B41FA5}">
                      <a16:colId xmlns:a16="http://schemas.microsoft.com/office/drawing/2014/main" val="1124190144"/>
                    </a:ext>
                  </a:extLst>
                </a:gridCol>
                <a:gridCol w="671487">
                  <a:extLst>
                    <a:ext uri="{9D8B030D-6E8A-4147-A177-3AD203B41FA5}">
                      <a16:colId xmlns:a16="http://schemas.microsoft.com/office/drawing/2014/main" val="1494159241"/>
                    </a:ext>
                  </a:extLst>
                </a:gridCol>
                <a:gridCol w="671487">
                  <a:extLst>
                    <a:ext uri="{9D8B030D-6E8A-4147-A177-3AD203B41FA5}">
                      <a16:colId xmlns:a16="http://schemas.microsoft.com/office/drawing/2014/main" val="3351250127"/>
                    </a:ext>
                  </a:extLst>
                </a:gridCol>
                <a:gridCol w="671487">
                  <a:extLst>
                    <a:ext uri="{9D8B030D-6E8A-4147-A177-3AD203B41FA5}">
                      <a16:colId xmlns:a16="http://schemas.microsoft.com/office/drawing/2014/main" val="830254187"/>
                    </a:ext>
                  </a:extLst>
                </a:gridCol>
              </a:tblGrid>
              <a:tr h="46759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type</a:t>
                      </a:r>
                      <a:endPar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extLst>
                  <a:ext uri="{0D108BD9-81ED-4DB2-BD59-A6C34878D82A}">
                    <a16:rowId xmlns:a16="http://schemas.microsoft.com/office/drawing/2014/main" val="3722867173"/>
                  </a:ext>
                </a:extLst>
              </a:tr>
              <a:tr h="46759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integerValue</a:t>
                      </a:r>
                      <a:endPar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extLst>
                  <a:ext uri="{0D108BD9-81ED-4DB2-BD59-A6C34878D82A}">
                    <a16:rowId xmlns:a16="http://schemas.microsoft.com/office/drawing/2014/main" val="269989333"/>
                  </a:ext>
                </a:extLst>
              </a:tr>
              <a:tr h="46759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realValue</a:t>
                      </a:r>
                      <a:endPar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extLst>
                  <a:ext uri="{0D108BD9-81ED-4DB2-BD59-A6C34878D82A}">
                    <a16:rowId xmlns:a16="http://schemas.microsoft.com/office/drawing/2014/main" val="1617725814"/>
                  </a:ext>
                </a:extLst>
              </a:tr>
              <a:tr h="46759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dirty="0" err="1">
                          <a:ln>
                            <a:noFill/>
                          </a:ln>
                          <a:solidFill>
                            <a:prstClr val="white"/>
                          </a:solidFill>
                          <a:effectLst/>
                          <a:uLnTx/>
                          <a:uFillTx/>
                          <a:latin typeface="Century Gothic" panose="020B0502020202020204" pitchFamily="34" charset="0"/>
                          <a:ea typeface="+mn-ea"/>
                          <a:cs typeface="+mn-cs"/>
                        </a:rPr>
                        <a:t>stringValue</a:t>
                      </a:r>
                      <a:endParaRPr kumimoji="0" lang="zh-CN" altLang="en-US" sz="1400" b="1" i="0" u="none" strike="noStrike" kern="1200" cap="none" spc="0" normalizeH="0" baseline="0" dirty="0">
                        <a:ln>
                          <a:noFill/>
                        </a:ln>
                        <a:solidFill>
                          <a:prstClr val="white"/>
                        </a:solidFill>
                        <a:effectLst/>
                        <a:uLnTx/>
                        <a:uFillTx/>
                        <a:latin typeface="Century Gothic" panose="020B0502020202020204" pitchFamily="34" charset="0"/>
                        <a:ea typeface="+mn-ea"/>
                        <a:cs typeface="+mn-cs"/>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extLst>
                  <a:ext uri="{0D108BD9-81ED-4DB2-BD59-A6C34878D82A}">
                    <a16:rowId xmlns:a16="http://schemas.microsoft.com/office/drawing/2014/main" val="3726883177"/>
                  </a:ext>
                </a:extLst>
              </a:tr>
              <a:tr h="467591">
                <a:tc>
                  <a:txBody>
                    <a:bodyPr/>
                    <a:lstStyle/>
                    <a:p>
                      <a:pPr algn="ctr"/>
                      <a:r>
                        <a:rPr kumimoji="0" lang="en-US" altLang="zh-CN" sz="1400" b="1" i="0" u="none" strike="noStrike" kern="1200" cap="none" spc="0" normalizeH="0" baseline="0" dirty="0" err="1">
                          <a:ln>
                            <a:noFill/>
                          </a:ln>
                          <a:solidFill>
                            <a:prstClr val="white"/>
                          </a:solidFill>
                          <a:effectLst/>
                          <a:uLnTx/>
                          <a:uFillTx/>
                          <a:latin typeface="Century Gothic" panose="020B0502020202020204" pitchFamily="34" charset="0"/>
                          <a:ea typeface="+mn-ea"/>
                          <a:cs typeface="+mn-cs"/>
                        </a:rPr>
                        <a:t>listValue</a:t>
                      </a:r>
                      <a:endParaRPr kumimoji="0" lang="zh-CN" altLang="en-US" sz="1400" b="1" i="0" u="none" strike="noStrike" kern="1200" cap="none" spc="0" normalizeH="0" baseline="0" dirty="0">
                        <a:ln>
                          <a:noFill/>
                        </a:ln>
                        <a:solidFill>
                          <a:prstClr val="white"/>
                        </a:solidFill>
                        <a:effectLst/>
                        <a:uLnTx/>
                        <a:uFillTx/>
                        <a:latin typeface="Century Gothic" panose="020B0502020202020204" pitchFamily="34" charset="0"/>
                        <a:ea typeface="+mn-ea"/>
                        <a:cs typeface="+mn-cs"/>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extLst>
                  <a:ext uri="{0D108BD9-81ED-4DB2-BD59-A6C34878D82A}">
                    <a16:rowId xmlns:a16="http://schemas.microsoft.com/office/drawing/2014/main" val="1719732414"/>
                  </a:ext>
                </a:extLst>
              </a:tr>
              <a:tr h="46759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dirty="0" err="1">
                          <a:ln>
                            <a:noFill/>
                          </a:ln>
                          <a:solidFill>
                            <a:prstClr val="white"/>
                          </a:solidFill>
                          <a:effectLst/>
                          <a:uLnTx/>
                          <a:uFillTx/>
                          <a:latin typeface="Century Gothic" panose="020B0502020202020204" pitchFamily="34" charset="0"/>
                          <a:ea typeface="+mn-ea"/>
                          <a:cs typeface="+mn-cs"/>
                        </a:rPr>
                        <a:t>variableName</a:t>
                      </a:r>
                      <a:endParaRPr kumimoji="0" lang="zh-CN" altLang="en-US" sz="1400" b="1" i="0" u="none" strike="noStrike" kern="1200" cap="none" spc="0" normalizeH="0" baseline="0" dirty="0">
                        <a:ln>
                          <a:noFill/>
                        </a:ln>
                        <a:solidFill>
                          <a:prstClr val="white"/>
                        </a:solidFill>
                        <a:effectLst/>
                        <a:uLnTx/>
                        <a:uFillTx/>
                        <a:latin typeface="Century Gothic" panose="020B0502020202020204" pitchFamily="34" charset="0"/>
                        <a:ea typeface="+mn-ea"/>
                        <a:cs typeface="+mn-cs"/>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tc>
                  <a:txBody>
                    <a:bodyPr/>
                    <a:lstStyle/>
                    <a:p>
                      <a:endParaRPr lang="zh-CN" altLang="en-US" sz="1000" b="1" dirty="0">
                        <a:latin typeface="Century Gothic" panose="020B0502020202020204" pitchFamily="34" charset="0"/>
                      </a:endParaRPr>
                    </a:p>
                  </a:txBody>
                  <a:tcPr>
                    <a:noFill/>
                  </a:tcPr>
                </a:tc>
                <a:extLst>
                  <a:ext uri="{0D108BD9-81ED-4DB2-BD59-A6C34878D82A}">
                    <a16:rowId xmlns:a16="http://schemas.microsoft.com/office/drawing/2014/main" val="1289229656"/>
                  </a:ext>
                </a:extLst>
              </a:tr>
              <a:tr h="467591">
                <a:tc>
                  <a:txBody>
                    <a:bodyPr/>
                    <a:lstStyle/>
                    <a:p>
                      <a:pPr algn="ctr"/>
                      <a:r>
                        <a:rPr kumimoji="0" lang="en-US" altLang="zh-CN" sz="1400" b="1" i="0" u="none" strike="noStrike" kern="1200" cap="none" spc="0" normalizeH="0" baseline="0" dirty="0" err="1">
                          <a:ln>
                            <a:noFill/>
                          </a:ln>
                          <a:solidFill>
                            <a:prstClr val="white"/>
                          </a:solidFill>
                          <a:effectLst/>
                          <a:uLnTx/>
                          <a:uFillTx/>
                          <a:latin typeface="Century Gothic" panose="020B0502020202020204" pitchFamily="34" charset="0"/>
                          <a:ea typeface="+mn-ea"/>
                          <a:cs typeface="+mn-cs"/>
                        </a:rPr>
                        <a:t>attributeName</a:t>
                      </a:r>
                      <a:endParaRPr kumimoji="0" lang="zh-CN" altLang="en-US" sz="1400" b="1" i="0" u="none" strike="noStrike" kern="1200" cap="none" spc="0" normalizeH="0" baseline="0" dirty="0">
                        <a:ln>
                          <a:noFill/>
                        </a:ln>
                        <a:solidFill>
                          <a:prstClr val="white"/>
                        </a:solidFill>
                        <a:effectLst/>
                        <a:uLnTx/>
                        <a:uFillTx/>
                        <a:latin typeface="Century Gothic" panose="020B0502020202020204" pitchFamily="34" charset="0"/>
                        <a:ea typeface="+mn-ea"/>
                        <a:cs typeface="+mn-cs"/>
                      </a:endParaRPr>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dirty="0"/>
                    </a:p>
                  </a:txBody>
                  <a:tcPr>
                    <a:noFill/>
                  </a:tcPr>
                </a:tc>
                <a:tc>
                  <a:txBody>
                    <a:bodyPr/>
                    <a:lstStyle/>
                    <a:p>
                      <a:endParaRPr lang="zh-CN" altLang="en-US" sz="1000" dirty="0"/>
                    </a:p>
                  </a:txBody>
                  <a:tcPr>
                    <a:noFill/>
                  </a:tcPr>
                </a:tc>
                <a:tc>
                  <a:txBody>
                    <a:bodyPr/>
                    <a:lstStyle/>
                    <a:p>
                      <a:endParaRPr lang="zh-CN" altLang="en-US" sz="1000" dirty="0"/>
                    </a:p>
                  </a:txBody>
                  <a:tcPr>
                    <a:noFill/>
                  </a:tcPr>
                </a:tc>
                <a:tc>
                  <a:txBody>
                    <a:bodyPr/>
                    <a:lstStyle/>
                    <a:p>
                      <a:endParaRPr lang="zh-CN" altLang="en-US" sz="1000" dirty="0"/>
                    </a:p>
                  </a:txBody>
                  <a:tcPr>
                    <a:noFill/>
                  </a:tcPr>
                </a:tc>
                <a:extLst>
                  <a:ext uri="{0D108BD9-81ED-4DB2-BD59-A6C34878D82A}">
                    <a16:rowId xmlns:a16="http://schemas.microsoft.com/office/drawing/2014/main" val="2811816841"/>
                  </a:ext>
                </a:extLst>
              </a:tr>
              <a:tr h="467591">
                <a:tc>
                  <a:txBody>
                    <a:bodyPr/>
                    <a:lstStyle/>
                    <a:p>
                      <a:pPr algn="ctr"/>
                      <a:r>
                        <a:rPr kumimoji="0" lang="en-US" altLang="zh-CN" sz="1400" b="1" i="0" u="none" strike="noStrike" kern="1200" cap="none" spc="0" normalizeH="0" baseline="0" dirty="0">
                          <a:ln>
                            <a:noFill/>
                          </a:ln>
                          <a:solidFill>
                            <a:prstClr val="white"/>
                          </a:solidFill>
                          <a:effectLst/>
                          <a:uLnTx/>
                          <a:uFillTx/>
                          <a:latin typeface="Century Gothic" panose="020B0502020202020204" pitchFamily="34" charset="0"/>
                          <a:ea typeface="+mn-ea"/>
                          <a:cs typeface="+mn-cs"/>
                        </a:rPr>
                        <a:t>transparent</a:t>
                      </a:r>
                      <a:endParaRPr kumimoji="0" lang="zh-CN" altLang="en-US" sz="1400" b="1" i="0" u="none" strike="noStrike" kern="1200" cap="none" spc="0" normalizeH="0" baseline="0" dirty="0">
                        <a:ln>
                          <a:noFill/>
                        </a:ln>
                        <a:solidFill>
                          <a:prstClr val="white"/>
                        </a:solidFill>
                        <a:effectLst/>
                        <a:uLnTx/>
                        <a:uFillTx/>
                        <a:latin typeface="Century Gothic" panose="020B0502020202020204" pitchFamily="34" charset="0"/>
                        <a:ea typeface="+mn-ea"/>
                        <a:cs typeface="+mn-cs"/>
                      </a:endParaRPr>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dirty="0"/>
                    </a:p>
                  </a:txBody>
                  <a:tcPr>
                    <a:noFill/>
                  </a:tcPr>
                </a:tc>
                <a:tc>
                  <a:txBody>
                    <a:bodyPr/>
                    <a:lstStyle/>
                    <a:p>
                      <a:endParaRPr lang="zh-CN" altLang="en-US" sz="1000" dirty="0"/>
                    </a:p>
                  </a:txBody>
                  <a:tcPr>
                    <a:noFill/>
                  </a:tcPr>
                </a:tc>
                <a:tc>
                  <a:txBody>
                    <a:bodyPr/>
                    <a:lstStyle/>
                    <a:p>
                      <a:endParaRPr lang="zh-CN" altLang="en-US" sz="1000" dirty="0"/>
                    </a:p>
                  </a:txBody>
                  <a:tcPr>
                    <a:noFill/>
                  </a:tcPr>
                </a:tc>
                <a:extLst>
                  <a:ext uri="{0D108BD9-81ED-4DB2-BD59-A6C34878D82A}">
                    <a16:rowId xmlns:a16="http://schemas.microsoft.com/office/drawing/2014/main" val="64604288"/>
                  </a:ext>
                </a:extLst>
              </a:tr>
              <a:tr h="467591">
                <a:tc>
                  <a:txBody>
                    <a:bodyPr/>
                    <a:lstStyle/>
                    <a:p>
                      <a:pPr algn="ctr"/>
                      <a:r>
                        <a:rPr kumimoji="0" lang="en-US" altLang="zh-CN" sz="1400" b="1" i="0" u="none" strike="noStrike" kern="1200" cap="none" spc="0" normalizeH="0" baseline="0" dirty="0">
                          <a:ln>
                            <a:noFill/>
                          </a:ln>
                          <a:solidFill>
                            <a:prstClr val="white"/>
                          </a:solidFill>
                          <a:effectLst/>
                          <a:uLnTx/>
                          <a:uFillTx/>
                          <a:latin typeface="Century Gothic" panose="020B0502020202020204" pitchFamily="34" charset="0"/>
                          <a:ea typeface="+mn-ea"/>
                          <a:cs typeface="+mn-cs"/>
                        </a:rPr>
                        <a:t>begin</a:t>
                      </a:r>
                      <a:endParaRPr kumimoji="0" lang="zh-CN" altLang="en-US" sz="1400" b="1" i="0" u="none" strike="noStrike" kern="1200" cap="none" spc="0" normalizeH="0" baseline="0" dirty="0">
                        <a:ln>
                          <a:noFill/>
                        </a:ln>
                        <a:solidFill>
                          <a:prstClr val="white"/>
                        </a:solidFill>
                        <a:effectLst/>
                        <a:uLnTx/>
                        <a:uFillTx/>
                        <a:latin typeface="Century Gothic" panose="020B0502020202020204" pitchFamily="34" charset="0"/>
                        <a:ea typeface="+mn-ea"/>
                        <a:cs typeface="+mn-cs"/>
                      </a:endParaRPr>
                    </a:p>
                  </a:txBody>
                  <a:tcPr>
                    <a:noFill/>
                  </a:tcPr>
                </a:tc>
                <a:tc>
                  <a:txBody>
                    <a:bodyPr/>
                    <a:lstStyle/>
                    <a:p>
                      <a:endParaRPr lang="zh-CN" altLang="en-US" sz="1000" dirty="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dirty="0"/>
                    </a:p>
                  </a:txBody>
                  <a:tcPr>
                    <a:noFill/>
                  </a:tcPr>
                </a:tc>
                <a:tc>
                  <a:txBody>
                    <a:bodyPr/>
                    <a:lstStyle/>
                    <a:p>
                      <a:endParaRPr lang="zh-CN" altLang="en-US" sz="1000" dirty="0"/>
                    </a:p>
                  </a:txBody>
                  <a:tcPr>
                    <a:noFill/>
                  </a:tcPr>
                </a:tc>
                <a:tc>
                  <a:txBody>
                    <a:bodyPr/>
                    <a:lstStyle/>
                    <a:p>
                      <a:endParaRPr lang="zh-CN" altLang="en-US" sz="1000" dirty="0"/>
                    </a:p>
                  </a:txBody>
                  <a:tcPr>
                    <a:noFill/>
                  </a:tcPr>
                </a:tc>
                <a:extLst>
                  <a:ext uri="{0D108BD9-81ED-4DB2-BD59-A6C34878D82A}">
                    <a16:rowId xmlns:a16="http://schemas.microsoft.com/office/drawing/2014/main" val="55861200"/>
                  </a:ext>
                </a:extLst>
              </a:tr>
              <a:tr h="467591">
                <a:tc>
                  <a:txBody>
                    <a:bodyPr/>
                    <a:lstStyle/>
                    <a:p>
                      <a:pPr algn="ctr"/>
                      <a:r>
                        <a:rPr kumimoji="0" lang="en-US" altLang="zh-CN" sz="1400" b="1" i="0" u="none" strike="noStrike" kern="1200" cap="none" spc="0" normalizeH="0" baseline="0" dirty="0">
                          <a:ln>
                            <a:noFill/>
                          </a:ln>
                          <a:solidFill>
                            <a:prstClr val="white"/>
                          </a:solidFill>
                          <a:effectLst/>
                          <a:uLnTx/>
                          <a:uFillTx/>
                          <a:latin typeface="Century Gothic" panose="020B0502020202020204" pitchFamily="34" charset="0"/>
                          <a:ea typeface="+mn-ea"/>
                          <a:cs typeface="+mn-cs"/>
                        </a:rPr>
                        <a:t>end</a:t>
                      </a:r>
                      <a:endParaRPr kumimoji="0" lang="zh-CN" altLang="en-US" sz="1400" b="1" i="0" u="none" strike="noStrike" kern="1200" cap="none" spc="0" normalizeH="0" baseline="0" dirty="0">
                        <a:ln>
                          <a:noFill/>
                        </a:ln>
                        <a:solidFill>
                          <a:prstClr val="white"/>
                        </a:solidFill>
                        <a:effectLst/>
                        <a:uLnTx/>
                        <a:uFillTx/>
                        <a:latin typeface="Century Gothic" panose="020B0502020202020204" pitchFamily="34" charset="0"/>
                        <a:ea typeface="+mn-ea"/>
                        <a:cs typeface="+mn-cs"/>
                      </a:endParaRPr>
                    </a:p>
                  </a:txBody>
                  <a:tcPr>
                    <a:noFill/>
                  </a:tcPr>
                </a:tc>
                <a:tc>
                  <a:txBody>
                    <a:bodyPr/>
                    <a:lstStyle/>
                    <a:p>
                      <a:endParaRPr lang="zh-CN" altLang="en-US" sz="1000" dirty="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dirty="0"/>
                    </a:p>
                  </a:txBody>
                  <a:tcPr>
                    <a:noFill/>
                  </a:tcPr>
                </a:tc>
                <a:tc>
                  <a:txBody>
                    <a:bodyPr/>
                    <a:lstStyle/>
                    <a:p>
                      <a:endParaRPr lang="zh-CN" altLang="en-US" sz="1000" dirty="0"/>
                    </a:p>
                  </a:txBody>
                  <a:tcPr>
                    <a:noFill/>
                  </a:tcPr>
                </a:tc>
                <a:tc>
                  <a:txBody>
                    <a:bodyPr/>
                    <a:lstStyle/>
                    <a:p>
                      <a:endParaRPr lang="zh-CN" altLang="en-US" sz="1000" dirty="0"/>
                    </a:p>
                  </a:txBody>
                  <a:tcPr>
                    <a:noFill/>
                  </a:tcPr>
                </a:tc>
                <a:extLst>
                  <a:ext uri="{0D108BD9-81ED-4DB2-BD59-A6C34878D82A}">
                    <a16:rowId xmlns:a16="http://schemas.microsoft.com/office/drawing/2014/main" val="1233483571"/>
                  </a:ext>
                </a:extLst>
              </a:tr>
              <a:tr h="467591">
                <a:tc>
                  <a:txBody>
                    <a:bodyPr/>
                    <a:lstStyle/>
                    <a:p>
                      <a:pPr algn="ctr"/>
                      <a:r>
                        <a:rPr kumimoji="0" lang="en-US" altLang="zh-CN" sz="1400" b="1" i="0" u="none" strike="noStrike" kern="1200" cap="none" spc="0" normalizeH="0" baseline="0" dirty="0">
                          <a:ln>
                            <a:noFill/>
                          </a:ln>
                          <a:solidFill>
                            <a:prstClr val="white"/>
                          </a:solidFill>
                          <a:effectLst/>
                          <a:uLnTx/>
                          <a:uFillTx/>
                          <a:latin typeface="Century Gothic" panose="020B0502020202020204" pitchFamily="34" charset="0"/>
                          <a:ea typeface="+mn-ea"/>
                          <a:cs typeface="+mn-cs"/>
                        </a:rPr>
                        <a:t>step</a:t>
                      </a:r>
                      <a:endParaRPr kumimoji="0" lang="zh-CN" altLang="en-US" sz="1400" b="1" i="0" u="none" strike="noStrike" kern="1200" cap="none" spc="0" normalizeH="0" baseline="0" dirty="0">
                        <a:ln>
                          <a:noFill/>
                        </a:ln>
                        <a:solidFill>
                          <a:prstClr val="white"/>
                        </a:solidFill>
                        <a:effectLst/>
                        <a:uLnTx/>
                        <a:uFillTx/>
                        <a:latin typeface="Century Gothic" panose="020B0502020202020204" pitchFamily="34" charset="0"/>
                        <a:ea typeface="+mn-ea"/>
                        <a:cs typeface="+mn-cs"/>
                      </a:endParaRPr>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dirty="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a:p>
                  </a:txBody>
                  <a:tcPr>
                    <a:noFill/>
                  </a:tcPr>
                </a:tc>
                <a:tc>
                  <a:txBody>
                    <a:bodyPr/>
                    <a:lstStyle/>
                    <a:p>
                      <a:endParaRPr lang="zh-CN" altLang="en-US" sz="1000" dirty="0"/>
                    </a:p>
                  </a:txBody>
                  <a:tcPr>
                    <a:noFill/>
                  </a:tcPr>
                </a:tc>
                <a:tc>
                  <a:txBody>
                    <a:bodyPr/>
                    <a:lstStyle/>
                    <a:p>
                      <a:endParaRPr lang="zh-CN" altLang="en-US" sz="1000" dirty="0"/>
                    </a:p>
                  </a:txBody>
                  <a:tcPr>
                    <a:noFill/>
                  </a:tcPr>
                </a:tc>
                <a:tc>
                  <a:txBody>
                    <a:bodyPr/>
                    <a:lstStyle/>
                    <a:p>
                      <a:endParaRPr lang="zh-CN" altLang="en-US" sz="1000" dirty="0"/>
                    </a:p>
                  </a:txBody>
                  <a:tcPr>
                    <a:noFill/>
                  </a:tcPr>
                </a:tc>
                <a:tc>
                  <a:txBody>
                    <a:bodyPr/>
                    <a:lstStyle/>
                    <a:p>
                      <a:endParaRPr lang="zh-CN" altLang="en-US" sz="1000" dirty="0"/>
                    </a:p>
                  </a:txBody>
                  <a:tcPr>
                    <a:noFill/>
                  </a:tcPr>
                </a:tc>
                <a:extLst>
                  <a:ext uri="{0D108BD9-81ED-4DB2-BD59-A6C34878D82A}">
                    <a16:rowId xmlns:a16="http://schemas.microsoft.com/office/drawing/2014/main" val="3267377334"/>
                  </a:ext>
                </a:extLst>
              </a:tr>
            </a:tbl>
          </a:graphicData>
        </a:graphic>
      </p:graphicFrame>
    </p:spTree>
    <p:extLst>
      <p:ext uri="{BB962C8B-B14F-4D97-AF65-F5344CB8AC3E}">
        <p14:creationId xmlns:p14="http://schemas.microsoft.com/office/powerpoint/2010/main" val="306704161"/>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1_Office Theme">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2649</TotalTime>
  <Words>4966</Words>
  <Application>Microsoft Office PowerPoint</Application>
  <PresentationFormat>全屏显示(16:9)</PresentationFormat>
  <Paragraphs>695</Paragraphs>
  <Slides>86</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86</vt:i4>
      </vt:variant>
    </vt:vector>
  </HeadingPairs>
  <TitlesOfParts>
    <vt:vector size="99" baseType="lpstr">
      <vt:lpstr>Cascadia code, 微软雅黑</vt:lpstr>
      <vt:lpstr>Gill Sans</vt:lpstr>
      <vt:lpstr>HLT Carpenter Script</vt:lpstr>
      <vt:lpstr>苹方-简 中粗体</vt:lpstr>
      <vt:lpstr>苹方-简 中黑体</vt:lpstr>
      <vt:lpstr>叶根友唐楷简</vt:lpstr>
      <vt:lpstr>Arial</vt:lpstr>
      <vt:lpstr>Calibri</vt:lpstr>
      <vt:lpstr>Calibri Light</vt:lpstr>
      <vt:lpstr>Century Gothic</vt:lpstr>
      <vt:lpstr>Source Sans Pro</vt:lpstr>
      <vt:lpstr>Office Theme</vt:lpstr>
      <vt:lpstr>1_Office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欧美</dc:title>
  <dc:creator>第一PPT</dc:creator>
  <cp:keywords>www.1ppt.com</cp:keywords>
  <dc:description>www.1ppt.com</dc:description>
  <cp:lastModifiedBy>晏宸 罗</cp:lastModifiedBy>
  <cp:revision>164</cp:revision>
  <dcterms:created xsi:type="dcterms:W3CDTF">2016-07-31T01:30:51Z</dcterms:created>
  <dcterms:modified xsi:type="dcterms:W3CDTF">2019-12-10T04:43:00Z</dcterms:modified>
</cp:coreProperties>
</file>